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376" r:id="rId5"/>
    <p:sldId id="4155" r:id="rId6"/>
    <p:sldId id="4156" r:id="rId7"/>
    <p:sldId id="3998" r:id="rId8"/>
    <p:sldId id="3978" r:id="rId9"/>
    <p:sldId id="4158" r:id="rId10"/>
    <p:sldId id="736" r:id="rId11"/>
    <p:sldId id="314" r:id="rId12"/>
    <p:sldId id="745" r:id="rId13"/>
    <p:sldId id="4178" r:id="rId14"/>
    <p:sldId id="4179" r:id="rId15"/>
    <p:sldId id="4183" r:id="rId16"/>
    <p:sldId id="4160" r:id="rId17"/>
    <p:sldId id="4161" r:id="rId18"/>
    <p:sldId id="4162" r:id="rId19"/>
    <p:sldId id="4163" r:id="rId20"/>
    <p:sldId id="4182" r:id="rId21"/>
    <p:sldId id="4164" r:id="rId22"/>
    <p:sldId id="4165" r:id="rId23"/>
    <p:sldId id="266" r:id="rId24"/>
    <p:sldId id="4166" r:id="rId25"/>
    <p:sldId id="4167" r:id="rId26"/>
    <p:sldId id="4168" r:id="rId27"/>
    <p:sldId id="4169" r:id="rId28"/>
    <p:sldId id="4170" r:id="rId29"/>
    <p:sldId id="4172" r:id="rId30"/>
    <p:sldId id="3967" r:id="rId31"/>
    <p:sldId id="4173" r:id="rId32"/>
    <p:sldId id="303" r:id="rId33"/>
    <p:sldId id="4174" r:id="rId34"/>
    <p:sldId id="264" r:id="rId35"/>
  </p:sldIdLst>
  <p:sldSz cx="12192000" cy="6858000"/>
  <p:notesSz cx="7023100" cy="93091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816" userDrawn="1">
          <p15:clr>
            <a:srgbClr val="A4A3A4"/>
          </p15:clr>
        </p15:guide>
        <p15:guide id="3" orient="horz" pos="3840" userDrawn="1">
          <p15:clr>
            <a:srgbClr val="A4A3A4"/>
          </p15:clr>
        </p15:guide>
        <p15:guide id="4" orient="horz" pos="1056" userDrawn="1">
          <p15:clr>
            <a:srgbClr val="A4A3A4"/>
          </p15:clr>
        </p15:guide>
        <p15:guide id="5" pos="3840" userDrawn="1">
          <p15:clr>
            <a:srgbClr val="A4A3A4"/>
          </p15:clr>
        </p15:guide>
        <p15:guide id="6" pos="384" userDrawn="1">
          <p15:clr>
            <a:srgbClr val="A4A3A4"/>
          </p15:clr>
        </p15:guide>
        <p15:guide id="7" pos="7297"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6D6E71"/>
    <a:srgbClr val="008995"/>
    <a:srgbClr val="6E6E72"/>
    <a:srgbClr val="626567"/>
    <a:srgbClr val="C9C9C9"/>
    <a:srgbClr val="E5E5E5"/>
    <a:srgbClr val="F0F0F0"/>
    <a:srgbClr val="EAEAEA"/>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04" autoAdjust="0"/>
    <p:restoredTop sz="82688" autoAdjust="0"/>
  </p:normalViewPr>
  <p:slideViewPr>
    <p:cSldViewPr snapToGrid="0">
      <p:cViewPr varScale="1">
        <p:scale>
          <a:sx n="91" d="100"/>
          <a:sy n="91" d="100"/>
        </p:scale>
        <p:origin x="1224" y="78"/>
      </p:cViewPr>
      <p:guideLst>
        <p:guide orient="horz" pos="2160"/>
        <p:guide orient="horz" pos="816"/>
        <p:guide orient="horz" pos="3840"/>
        <p:guide orient="horz" pos="1056"/>
        <p:guide pos="3840"/>
        <p:guide pos="384"/>
        <p:guide pos="7297"/>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122" d="100"/>
          <a:sy n="122" d="100"/>
        </p:scale>
        <p:origin x="3864" y="2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269" tIns="46634" rIns="93269" bIns="46634"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269" tIns="46634" rIns="93269" bIns="46634" rtlCol="0"/>
          <a:lstStyle>
            <a:lvl1pPr algn="r">
              <a:defRPr sz="1200"/>
            </a:lvl1pPr>
          </a:lstStyle>
          <a:p>
            <a:fld id="{ADCC02A0-C947-4278-96D1-0DB9C063DF55}" type="datetimeFigureOut">
              <a:rPr lang="en-US" smtClean="0"/>
              <a:t>4/28/2021</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269" tIns="46634" rIns="93269" bIns="46634"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269" tIns="46634" rIns="93269" bIns="46634" rtlCol="0" anchor="b"/>
          <a:lstStyle>
            <a:lvl1pPr algn="r">
              <a:defRPr sz="1200"/>
            </a:lvl1pPr>
          </a:lstStyle>
          <a:p>
            <a:fld id="{0533FAA7-9DA0-4163-8828-B20FAF1EB063}" type="slidenum">
              <a:rPr lang="en-US" smtClean="0"/>
              <a:t>‹#›</a:t>
            </a:fld>
            <a:endParaRPr lang="en-US"/>
          </a:p>
        </p:txBody>
      </p:sp>
    </p:spTree>
    <p:extLst>
      <p:ext uri="{BB962C8B-B14F-4D97-AF65-F5344CB8AC3E}">
        <p14:creationId xmlns:p14="http://schemas.microsoft.com/office/powerpoint/2010/main" val="2801062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1638" y="387350"/>
            <a:ext cx="4659312" cy="2620963"/>
          </a:xfrm>
          <a:prstGeom prst="rect">
            <a:avLst/>
          </a:prstGeom>
          <a:noFill/>
          <a:ln w="12700">
            <a:solidFill>
              <a:prstClr val="black"/>
            </a:solidFill>
          </a:ln>
        </p:spPr>
        <p:txBody>
          <a:bodyPr vert="horz" lIns="93269" tIns="46634" rIns="93269" bIns="46634" rtlCol="0" anchor="ctr"/>
          <a:lstStyle/>
          <a:p>
            <a:endParaRPr lang="en-US"/>
          </a:p>
        </p:txBody>
      </p:sp>
      <p:sp>
        <p:nvSpPr>
          <p:cNvPr id="5" name="Notes Placeholder 4"/>
          <p:cNvSpPr>
            <a:spLocks noGrp="1"/>
          </p:cNvSpPr>
          <p:nvPr>
            <p:ph type="body" sz="quarter" idx="3"/>
          </p:nvPr>
        </p:nvSpPr>
        <p:spPr>
          <a:xfrm>
            <a:off x="390172" y="3180610"/>
            <a:ext cx="6242756" cy="543030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390172" y="8843646"/>
            <a:ext cx="4994204" cy="231111"/>
          </a:xfrm>
          <a:prstGeom prst="rect">
            <a:avLst/>
          </a:prstGeom>
        </p:spPr>
        <p:txBody>
          <a:bodyPr vert="horz" wrap="none" lIns="0" tIns="0" rIns="0" bIns="0" rtlCol="0" anchor="ctr"/>
          <a:lstStyle>
            <a:lvl1pPr algn="l">
              <a:defRPr sz="1000"/>
            </a:lvl1pPr>
          </a:lstStyle>
          <a:p>
            <a:endParaRPr lang="en-US"/>
          </a:p>
        </p:txBody>
      </p:sp>
      <p:sp>
        <p:nvSpPr>
          <p:cNvPr id="7" name="Slide Number Placeholder 6"/>
          <p:cNvSpPr>
            <a:spLocks noGrp="1"/>
          </p:cNvSpPr>
          <p:nvPr>
            <p:ph type="sldNum" sz="quarter" idx="5"/>
          </p:nvPr>
        </p:nvSpPr>
        <p:spPr>
          <a:xfrm>
            <a:off x="6008652" y="8843646"/>
            <a:ext cx="624276" cy="231111"/>
          </a:xfrm>
          <a:prstGeom prst="rect">
            <a:avLst/>
          </a:prstGeom>
        </p:spPr>
        <p:txBody>
          <a:bodyPr vert="horz" wrap="none" lIns="0" tIns="0" rIns="0" bIns="0" rtlCol="0" anchor="ctr"/>
          <a:lstStyle>
            <a:lvl1pPr algn="r">
              <a:defRPr sz="1000"/>
            </a:lvl1pPr>
          </a:lstStyle>
          <a:p>
            <a:fld id="{8547E1EE-0039-4797-B978-F453418260D1}" type="slidenum">
              <a:rPr lang="en-US" smtClean="0"/>
              <a:pPr/>
              <a:t>‹#›</a:t>
            </a:fld>
            <a:endParaRPr lang="en-US"/>
          </a:p>
        </p:txBody>
      </p:sp>
    </p:spTree>
    <p:extLst>
      <p:ext uri="{BB962C8B-B14F-4D97-AF65-F5344CB8AC3E}">
        <p14:creationId xmlns:p14="http://schemas.microsoft.com/office/powerpoint/2010/main" val="2736465104"/>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600"/>
      </a:spcBef>
      <a:defRPr sz="1100" kern="1200">
        <a:solidFill>
          <a:schemeClr val="tx1"/>
        </a:solidFill>
        <a:latin typeface="+mn-lt"/>
        <a:ea typeface="+mn-ea"/>
        <a:cs typeface="+mn-cs"/>
      </a:defRPr>
    </a:lvl1pPr>
    <a:lvl2pPr marL="182880" indent="-137160" algn="l" defTabSz="914400" rtl="0" eaLnBrk="1" latinLnBrk="0" hangingPunct="1">
      <a:spcBef>
        <a:spcPts val="600"/>
      </a:spcBef>
      <a:buFont typeface="HP Simplified" panose="020B0604020204020204" pitchFamily="34" charset="0"/>
      <a:buChar char="•"/>
      <a:defRPr sz="1050" kern="1200">
        <a:solidFill>
          <a:schemeClr val="tx1"/>
        </a:solidFill>
        <a:latin typeface="+mn-lt"/>
        <a:ea typeface="+mn-ea"/>
        <a:cs typeface="+mn-cs"/>
      </a:defRPr>
    </a:lvl2pPr>
    <a:lvl3pPr marL="339725" indent="-104775" algn="l" defTabSz="914400" rtl="0" eaLnBrk="1" latinLnBrk="0" hangingPunct="1">
      <a:spcBef>
        <a:spcPts val="600"/>
      </a:spcBef>
      <a:buFont typeface="HP Simplified" panose="020B0604020204020204" pitchFamily="34" charset="0"/>
      <a:buChar char="–"/>
      <a:defRPr sz="1000" kern="1200">
        <a:solidFill>
          <a:schemeClr val="tx1"/>
        </a:solidFill>
        <a:latin typeface="+mn-lt"/>
        <a:ea typeface="+mn-ea"/>
        <a:cs typeface="+mn-cs"/>
      </a:defRPr>
    </a:lvl3pPr>
    <a:lvl4pPr marL="515938" indent="-117475" algn="l" defTabSz="914400" rtl="0" eaLnBrk="1" latinLnBrk="0" hangingPunct="1">
      <a:spcBef>
        <a:spcPts val="600"/>
      </a:spcBef>
      <a:buFont typeface="HP Simplified" panose="020B0604020204020204" pitchFamily="34" charset="0"/>
      <a:buChar char="•"/>
      <a:defRPr sz="900" kern="1200">
        <a:solidFill>
          <a:schemeClr val="tx1"/>
        </a:solidFill>
        <a:latin typeface="+mn-lt"/>
        <a:ea typeface="+mn-ea"/>
        <a:cs typeface="+mn-cs"/>
      </a:defRPr>
    </a:lvl4pPr>
    <a:lvl5pPr marL="633413" indent="-117475" algn="l" defTabSz="914400" rtl="0" eaLnBrk="1" latinLnBrk="0" hangingPunct="1">
      <a:spcBef>
        <a:spcPts val="600"/>
      </a:spcBef>
      <a:buFont typeface="HP Simplified" panose="020B0604020204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ogle.com/search?q=safety+plan+template&amp;sxsrf=ALeKk02sq6XcwzYtBQZjJ1EuOeowRGkyJA:1588337220463&amp;tbm=isch&amp;source=iu&amp;ictx=1&amp;fir=eqmhgI5hSRYdXM%253A%252CawS69sa58eLnqM%252C_&amp;vet=1&amp;usg=AI4_-kR_p-l9Mz4JLkMM2OJ54rcmOgZNyg&amp;sa=X&amp;ved=2ahUKEwjnmLye2ZLpAhUFZKwKHWrvDpYQ9QEwAnoECAoQNA#imgrc=A6hew5TqjexFb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7E1EE-0039-4797-B978-F453418260D1}" type="slidenum">
              <a:rPr lang="en-US" smtClean="0"/>
              <a:pPr/>
              <a:t>1</a:t>
            </a:fld>
            <a:endParaRPr lang="en-US"/>
          </a:p>
        </p:txBody>
      </p:sp>
    </p:spTree>
    <p:extLst>
      <p:ext uri="{BB962C8B-B14F-4D97-AF65-F5344CB8AC3E}">
        <p14:creationId xmlns:p14="http://schemas.microsoft.com/office/powerpoint/2010/main" val="1059546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p>
          <a:p>
            <a:endParaRPr lang="en-US" baseline="0" dirty="0"/>
          </a:p>
          <a:p>
            <a:r>
              <a:rPr lang="en-US" baseline="0" dirty="0"/>
              <a:t>Consider </a:t>
            </a:r>
            <a:r>
              <a:rPr lang="en-US" baseline="0" dirty="0" err="1"/>
              <a:t>unsharing</a:t>
            </a:r>
            <a:r>
              <a:rPr lang="en-US" baseline="0" dirty="0"/>
              <a:t> the screen and asking if anyone has questions at this point.</a:t>
            </a:r>
          </a:p>
          <a:p>
            <a:endParaRPr lang="en-US" baseline="0" dirty="0"/>
          </a:p>
          <a:p>
            <a:r>
              <a:rPr lang="en-US" baseline="0" dirty="0"/>
              <a:t>Intro slide #14</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Consider saying something like, “We just learned that someone who is considering suicide typically shows some signs and symptoms. What are those signs and symptoms?</a:t>
            </a:r>
            <a:r>
              <a:rPr lang="en-US" dirty="0"/>
              <a:t>—what we might SEE (signs) and what someone might tell us they FEEL (symptoms). </a:t>
            </a:r>
          </a:p>
          <a:p>
            <a:r>
              <a:rPr lang="en-US" baseline="0" dirty="0"/>
              <a:t>When might you be concerned about someone you care for?”  Participants can write in chat box, unmute if desired. Validate and cultivate. Once the discussion comes to a natural close, move to slide #14</a:t>
            </a:r>
            <a:endParaRPr lang="en-US" dirty="0"/>
          </a:p>
        </p:txBody>
      </p:sp>
      <p:sp>
        <p:nvSpPr>
          <p:cNvPr id="4" name="Slide Number Placeholder 3"/>
          <p:cNvSpPr>
            <a:spLocks noGrp="1"/>
          </p:cNvSpPr>
          <p:nvPr>
            <p:ph type="sldNum" sz="quarter" idx="10"/>
          </p:nvPr>
        </p:nvSpPr>
        <p:spPr/>
        <p:txBody>
          <a:bodyPr/>
          <a:lstStyle/>
          <a:p>
            <a:fld id="{98DD03DB-7270-430D-AE4B-3CC46B4E8B9F}" type="slidenum">
              <a:rPr lang="en-US" smtClean="0"/>
              <a:t>11</a:t>
            </a:fld>
            <a:endParaRPr lang="en-US"/>
          </a:p>
        </p:txBody>
      </p:sp>
    </p:spTree>
    <p:extLst>
      <p:ext uri="{BB962C8B-B14F-4D97-AF65-F5344CB8AC3E}">
        <p14:creationId xmlns:p14="http://schemas.microsoft.com/office/powerpoint/2010/main" val="1911631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5183B6-F964-4F83-9120-506D932A007B}" type="slidenum">
              <a:rPr lang="en-US" smtClean="0"/>
              <a:t>13</a:t>
            </a:fld>
            <a:endParaRPr lang="en-US"/>
          </a:p>
        </p:txBody>
      </p:sp>
    </p:spTree>
    <p:extLst>
      <p:ext uri="{BB962C8B-B14F-4D97-AF65-F5344CB8AC3E}">
        <p14:creationId xmlns:p14="http://schemas.microsoft.com/office/powerpoint/2010/main" val="3174307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a:t>Sometimes an individual will be very direct in their intention</a:t>
            </a:r>
          </a:p>
          <a:p>
            <a:endParaRPr lang="en-GB" dirty="0"/>
          </a:p>
        </p:txBody>
      </p:sp>
      <p:sp>
        <p:nvSpPr>
          <p:cNvPr id="4" name="Slide Number Placeholder 3"/>
          <p:cNvSpPr>
            <a:spLocks noGrp="1"/>
          </p:cNvSpPr>
          <p:nvPr>
            <p:ph type="sldNum" sz="quarter" idx="5"/>
          </p:nvPr>
        </p:nvSpPr>
        <p:spPr/>
        <p:txBody>
          <a:bodyPr/>
          <a:lstStyle/>
          <a:p>
            <a:fld id="{F55183B6-F964-4F83-9120-506D932A007B}" type="slidenum">
              <a:rPr lang="en-US" smtClean="0"/>
              <a:t>14</a:t>
            </a:fld>
            <a:endParaRPr lang="en-US"/>
          </a:p>
        </p:txBody>
      </p:sp>
    </p:spTree>
    <p:extLst>
      <p:ext uri="{BB962C8B-B14F-4D97-AF65-F5344CB8AC3E}">
        <p14:creationId xmlns:p14="http://schemas.microsoft.com/office/powerpoint/2010/main" val="3053928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a:t>Sometimes an individual will be very direct in their intention</a:t>
            </a:r>
          </a:p>
          <a:p>
            <a:endParaRPr lang="en-GB" dirty="0"/>
          </a:p>
        </p:txBody>
      </p:sp>
      <p:sp>
        <p:nvSpPr>
          <p:cNvPr id="4" name="Slide Number Placeholder 3"/>
          <p:cNvSpPr>
            <a:spLocks noGrp="1"/>
          </p:cNvSpPr>
          <p:nvPr>
            <p:ph type="sldNum" sz="quarter" idx="5"/>
          </p:nvPr>
        </p:nvSpPr>
        <p:spPr/>
        <p:txBody>
          <a:bodyPr/>
          <a:lstStyle/>
          <a:p>
            <a:fld id="{F55183B6-F964-4F83-9120-506D932A007B}" type="slidenum">
              <a:rPr lang="en-US" smtClean="0"/>
              <a:t>15</a:t>
            </a:fld>
            <a:endParaRPr lang="en-US"/>
          </a:p>
        </p:txBody>
      </p:sp>
    </p:spTree>
    <p:extLst>
      <p:ext uri="{BB962C8B-B14F-4D97-AF65-F5344CB8AC3E}">
        <p14:creationId xmlns:p14="http://schemas.microsoft.com/office/powerpoint/2010/main" val="362555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of the behavior clues you might encounter. </a:t>
            </a:r>
            <a:endParaRPr lang="en-US" b="1" dirty="0"/>
          </a:p>
        </p:txBody>
      </p:sp>
      <p:sp>
        <p:nvSpPr>
          <p:cNvPr id="4" name="Slide Number Placeholder 3"/>
          <p:cNvSpPr>
            <a:spLocks noGrp="1"/>
          </p:cNvSpPr>
          <p:nvPr>
            <p:ph type="sldNum" sz="quarter" idx="5"/>
          </p:nvPr>
        </p:nvSpPr>
        <p:spPr/>
        <p:txBody>
          <a:bodyPr/>
          <a:lstStyle/>
          <a:p>
            <a:fld id="{F55183B6-F964-4F83-9120-506D932A007B}" type="slidenum">
              <a:rPr lang="en-US" smtClean="0"/>
              <a:t>16</a:t>
            </a:fld>
            <a:endParaRPr lang="en-US"/>
          </a:p>
        </p:txBody>
      </p:sp>
    </p:spTree>
    <p:extLst>
      <p:ext uri="{BB962C8B-B14F-4D97-AF65-F5344CB8AC3E}">
        <p14:creationId xmlns:p14="http://schemas.microsoft.com/office/powerpoint/2010/main" val="3912205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of the behavior clues you might encounter. </a:t>
            </a:r>
            <a:endParaRPr lang="en-US" b="1" dirty="0"/>
          </a:p>
        </p:txBody>
      </p:sp>
      <p:sp>
        <p:nvSpPr>
          <p:cNvPr id="4" name="Slide Number Placeholder 3"/>
          <p:cNvSpPr>
            <a:spLocks noGrp="1"/>
          </p:cNvSpPr>
          <p:nvPr>
            <p:ph type="sldNum" sz="quarter" idx="5"/>
          </p:nvPr>
        </p:nvSpPr>
        <p:spPr/>
        <p:txBody>
          <a:bodyPr/>
          <a:lstStyle/>
          <a:p>
            <a:fld id="{F55183B6-F964-4F83-9120-506D932A007B}" type="slidenum">
              <a:rPr lang="en-US" smtClean="0"/>
              <a:t>17</a:t>
            </a:fld>
            <a:endParaRPr lang="en-US"/>
          </a:p>
        </p:txBody>
      </p:sp>
    </p:spTree>
    <p:extLst>
      <p:ext uri="{BB962C8B-B14F-4D97-AF65-F5344CB8AC3E}">
        <p14:creationId xmlns:p14="http://schemas.microsoft.com/office/powerpoint/2010/main" val="3444764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many more situations</a:t>
            </a:r>
            <a:r>
              <a:rPr lang="en-US" baseline="0" dirty="0"/>
              <a:t> that we can list could set in motion thinking about suicide.  These are some of the more obvious.</a:t>
            </a:r>
            <a:endParaRPr lang="en-US" dirty="0"/>
          </a:p>
        </p:txBody>
      </p:sp>
      <p:sp>
        <p:nvSpPr>
          <p:cNvPr id="4" name="Slide Number Placeholder 3"/>
          <p:cNvSpPr>
            <a:spLocks noGrp="1"/>
          </p:cNvSpPr>
          <p:nvPr>
            <p:ph type="sldNum" sz="quarter" idx="5"/>
          </p:nvPr>
        </p:nvSpPr>
        <p:spPr/>
        <p:txBody>
          <a:bodyPr/>
          <a:lstStyle/>
          <a:p>
            <a:fld id="{F55183B6-F964-4F83-9120-506D932A007B}" type="slidenum">
              <a:rPr lang="en-US" smtClean="0"/>
              <a:t>18</a:t>
            </a:fld>
            <a:endParaRPr lang="en-US"/>
          </a:p>
        </p:txBody>
      </p:sp>
    </p:spTree>
    <p:extLst>
      <p:ext uri="{BB962C8B-B14F-4D97-AF65-F5344CB8AC3E}">
        <p14:creationId xmlns:p14="http://schemas.microsoft.com/office/powerpoint/2010/main" val="364391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taking a pause and </a:t>
            </a:r>
            <a:r>
              <a:rPr lang="en-US" dirty="0" err="1"/>
              <a:t>unsharing</a:t>
            </a:r>
            <a:r>
              <a:rPr lang="en-US" dirty="0"/>
              <a:t> screed to check in. </a:t>
            </a:r>
          </a:p>
          <a:p>
            <a:endParaRPr lang="en-US" dirty="0"/>
          </a:p>
          <a:p>
            <a:r>
              <a:rPr lang="en-US" dirty="0"/>
              <a:t>It’s really important to acknowledge that sometimes, despite having resources, despite doing everything right, we still may lose someone to suicide. It’s also important to know that sometimes an individual considering suicide may hide signs and symptoms to those they love most. Last, know that sometimes suicide is an impulsive act which means signs and symptoms may not have been apparent.</a:t>
            </a:r>
          </a:p>
          <a:p>
            <a:endParaRPr lang="en-US" dirty="0"/>
          </a:p>
          <a:p>
            <a:r>
              <a:rPr lang="en-US" dirty="0"/>
              <a:t>Intro to Slide #21</a:t>
            </a:r>
          </a:p>
          <a:p>
            <a:r>
              <a:rPr lang="en-US" dirty="0"/>
              <a:t>If you’re in a situation where you think someone is considering suicide, here are some things to think about.</a:t>
            </a:r>
          </a:p>
        </p:txBody>
      </p:sp>
      <p:sp>
        <p:nvSpPr>
          <p:cNvPr id="4" name="Slide Number Placeholder 3"/>
          <p:cNvSpPr>
            <a:spLocks noGrp="1"/>
          </p:cNvSpPr>
          <p:nvPr>
            <p:ph type="sldNum" sz="quarter" idx="5"/>
          </p:nvPr>
        </p:nvSpPr>
        <p:spPr/>
        <p:txBody>
          <a:bodyPr/>
          <a:lstStyle/>
          <a:p>
            <a:fld id="{F55183B6-F964-4F83-9120-506D932A007B}" type="slidenum">
              <a:rPr lang="en-US" smtClean="0"/>
              <a:t>19</a:t>
            </a:fld>
            <a:endParaRPr lang="en-US"/>
          </a:p>
        </p:txBody>
      </p:sp>
    </p:spTree>
    <p:extLst>
      <p:ext uri="{BB962C8B-B14F-4D97-AF65-F5344CB8AC3E}">
        <p14:creationId xmlns:p14="http://schemas.microsoft.com/office/powerpoint/2010/main" val="1356909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notice some of these signs and symptoms it’s important to ask an individual about their suicidal intent, questions like, “are you thinking about suicide?” “are you thinking about killing yourself”. Consider saying something like, “let’s walk through what that might sound like”</a:t>
            </a:r>
          </a:p>
          <a:p>
            <a:endParaRPr lang="en-US" dirty="0"/>
          </a:p>
          <a:p>
            <a:endParaRPr lang="en-US" dirty="0"/>
          </a:p>
        </p:txBody>
      </p:sp>
      <p:sp>
        <p:nvSpPr>
          <p:cNvPr id="4" name="Slide Number Placeholder 3"/>
          <p:cNvSpPr>
            <a:spLocks noGrp="1"/>
          </p:cNvSpPr>
          <p:nvPr>
            <p:ph type="sldNum" sz="quarter" idx="10"/>
          </p:nvPr>
        </p:nvSpPr>
        <p:spPr/>
        <p:txBody>
          <a:bodyPr/>
          <a:lstStyle/>
          <a:p>
            <a:fld id="{98DD03DB-7270-430D-AE4B-3CC46B4E8B9F}" type="slidenum">
              <a:rPr lang="en-US" smtClean="0"/>
              <a:t>20</a:t>
            </a:fld>
            <a:endParaRPr lang="en-US"/>
          </a:p>
        </p:txBody>
      </p:sp>
    </p:spTree>
    <p:extLst>
      <p:ext uri="{BB962C8B-B14F-4D97-AF65-F5344CB8AC3E}">
        <p14:creationId xmlns:p14="http://schemas.microsoft.com/office/powerpoint/2010/main" val="3488253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you’re talking to someone you think is in crisis and thinking about suicide, you might ask these questions first but it’s critical to be direct.</a:t>
            </a:r>
          </a:p>
          <a:p>
            <a:endParaRPr lang="en-US" dirty="0"/>
          </a:p>
          <a:p>
            <a:r>
              <a:rPr lang="en-US" dirty="0"/>
              <a:t>Often people ask if they can ask questions like, “are you thinking about hurting yourself?” We know that someone who’s considering suicide may not consider suicide hurting themselves. Critical to be crystal clear</a:t>
            </a:r>
          </a:p>
          <a:p>
            <a:endParaRPr lang="en-US" dirty="0"/>
          </a:p>
          <a:p>
            <a:r>
              <a:rPr lang="en-US" dirty="0"/>
              <a:t>So these words may precede direct approach but not replace</a:t>
            </a:r>
          </a:p>
        </p:txBody>
      </p:sp>
      <p:sp>
        <p:nvSpPr>
          <p:cNvPr id="4" name="Slide Number Placeholder 3"/>
          <p:cNvSpPr>
            <a:spLocks noGrp="1"/>
          </p:cNvSpPr>
          <p:nvPr>
            <p:ph type="sldNum" sz="quarter" idx="10"/>
          </p:nvPr>
        </p:nvSpPr>
        <p:spPr/>
        <p:txBody>
          <a:bodyPr/>
          <a:lstStyle/>
          <a:p>
            <a:fld id="{98DD03DB-7270-430D-AE4B-3CC46B4E8B9F}" type="slidenum">
              <a:rPr lang="en-US" smtClean="0"/>
              <a:t>21</a:t>
            </a:fld>
            <a:endParaRPr lang="en-US"/>
          </a:p>
        </p:txBody>
      </p:sp>
    </p:spTree>
    <p:extLst>
      <p:ext uri="{BB962C8B-B14F-4D97-AF65-F5344CB8AC3E}">
        <p14:creationId xmlns:p14="http://schemas.microsoft.com/office/powerpoint/2010/main" val="40840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7E1EE-0039-4797-B978-F453418260D1}" type="slidenum">
              <a:rPr lang="en-US" smtClean="0"/>
              <a:pPr/>
              <a:t>2</a:t>
            </a:fld>
            <a:endParaRPr lang="en-US"/>
          </a:p>
        </p:txBody>
      </p:sp>
    </p:spTree>
    <p:extLst>
      <p:ext uri="{BB962C8B-B14F-4D97-AF65-F5344CB8AC3E}">
        <p14:creationId xmlns:p14="http://schemas.microsoft.com/office/powerpoint/2010/main" val="2747483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the first and third dot points. Participants might read it, but consider not highlighting it</a:t>
            </a:r>
          </a:p>
          <a:p>
            <a:endParaRPr lang="en-US" dirty="0"/>
          </a:p>
          <a:p>
            <a:r>
              <a:rPr lang="en-US" dirty="0"/>
              <a:t>It’s really, really hard to ask someone you love or work with whether they’re considering taking their life. It’s alright to be afraid; it’s important to communicate verbally and non-verbally that you can handle whatever comes up</a:t>
            </a:r>
          </a:p>
          <a:p>
            <a:endParaRPr lang="en-US" dirty="0"/>
          </a:p>
          <a:p>
            <a:endParaRPr lang="en-US" dirty="0"/>
          </a:p>
        </p:txBody>
      </p:sp>
      <p:sp>
        <p:nvSpPr>
          <p:cNvPr id="4" name="Slide Number Placeholder 3"/>
          <p:cNvSpPr>
            <a:spLocks noGrp="1"/>
          </p:cNvSpPr>
          <p:nvPr>
            <p:ph type="sldNum" sz="quarter" idx="10"/>
          </p:nvPr>
        </p:nvSpPr>
        <p:spPr/>
        <p:txBody>
          <a:bodyPr/>
          <a:lstStyle/>
          <a:p>
            <a:fld id="{98DD03DB-7270-430D-AE4B-3CC46B4E8B9F}" type="slidenum">
              <a:rPr lang="en-US" smtClean="0"/>
              <a:t>22</a:t>
            </a:fld>
            <a:endParaRPr lang="en-US"/>
          </a:p>
        </p:txBody>
      </p:sp>
    </p:spTree>
    <p:extLst>
      <p:ext uri="{BB962C8B-B14F-4D97-AF65-F5344CB8AC3E}">
        <p14:creationId xmlns:p14="http://schemas.microsoft.com/office/powerpoint/2010/main" val="470795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Judgment, closed</a:t>
            </a:r>
          </a:p>
          <a:p>
            <a:r>
              <a:rPr lang="en-US" dirty="0"/>
              <a:t>Intro to slide #25</a:t>
            </a:r>
          </a:p>
          <a:p>
            <a:r>
              <a:rPr lang="en-US" dirty="0"/>
              <a:t>We’ve covered “Q”, “Question.” Let’s go on to Persuade</a:t>
            </a:r>
          </a:p>
        </p:txBody>
      </p:sp>
      <p:sp>
        <p:nvSpPr>
          <p:cNvPr id="4" name="Slide Number Placeholder 3"/>
          <p:cNvSpPr>
            <a:spLocks noGrp="1"/>
          </p:cNvSpPr>
          <p:nvPr>
            <p:ph type="sldNum" sz="quarter" idx="10"/>
          </p:nvPr>
        </p:nvSpPr>
        <p:spPr/>
        <p:txBody>
          <a:bodyPr/>
          <a:lstStyle/>
          <a:p>
            <a:fld id="{98DD03DB-7270-430D-AE4B-3CC46B4E8B9F}" type="slidenum">
              <a:rPr lang="en-US" smtClean="0"/>
              <a:t>23</a:t>
            </a:fld>
            <a:endParaRPr lang="en-US"/>
          </a:p>
        </p:txBody>
      </p:sp>
    </p:spTree>
    <p:extLst>
      <p:ext uri="{BB962C8B-B14F-4D97-AF65-F5344CB8AC3E}">
        <p14:creationId xmlns:p14="http://schemas.microsoft.com/office/powerpoint/2010/main" val="4168386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Listening is critical in this step. Active</a:t>
            </a:r>
            <a:r>
              <a:rPr lang="en-US" baseline="0" dirty="0"/>
              <a:t> listening is a defined skill set.  It can be very difficult to listen intently. Think about your facial gestures, your body language, your voice inflections</a:t>
            </a:r>
            <a:endParaRPr lang="en-US" dirty="0"/>
          </a:p>
        </p:txBody>
      </p:sp>
      <p:sp>
        <p:nvSpPr>
          <p:cNvPr id="4" name="Slide Number Placeholder 3"/>
          <p:cNvSpPr>
            <a:spLocks noGrp="1"/>
          </p:cNvSpPr>
          <p:nvPr>
            <p:ph type="sldNum" sz="quarter" idx="10"/>
          </p:nvPr>
        </p:nvSpPr>
        <p:spPr/>
        <p:txBody>
          <a:bodyPr/>
          <a:lstStyle/>
          <a:p>
            <a:fld id="{98DD03DB-7270-430D-AE4B-3CC46B4E8B9F}" type="slidenum">
              <a:rPr lang="en-US" smtClean="0"/>
              <a:t>24</a:t>
            </a:fld>
            <a:endParaRPr lang="en-US"/>
          </a:p>
        </p:txBody>
      </p:sp>
    </p:spTree>
    <p:extLst>
      <p:ext uri="{BB962C8B-B14F-4D97-AF65-F5344CB8AC3E}">
        <p14:creationId xmlns:p14="http://schemas.microsoft.com/office/powerpoint/2010/main" val="304372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a:t>
            </a:r>
            <a:r>
              <a:rPr lang="en-US" baseline="30000" dirty="0"/>
              <a:t>rd</a:t>
            </a:r>
            <a:r>
              <a:rPr lang="en-US" dirty="0"/>
              <a:t> dot point:</a:t>
            </a:r>
          </a:p>
          <a:p>
            <a:r>
              <a:rPr lang="en-US" dirty="0"/>
              <a:t>This may sound like a safety contract but that’s not the intent.</a:t>
            </a:r>
          </a:p>
          <a:p>
            <a:endParaRPr lang="en-US" baseline="0" dirty="0"/>
          </a:p>
          <a:p>
            <a:r>
              <a:rPr lang="en-US" baseline="0" dirty="0"/>
              <a:t>One strategy that may work is to encourage the individual to create a safety plan.</a:t>
            </a:r>
          </a:p>
          <a:p>
            <a:r>
              <a:rPr lang="en-US" baseline="0" dirty="0"/>
              <a:t>What are my warning signs</a:t>
            </a:r>
          </a:p>
          <a:p>
            <a:r>
              <a:rPr lang="en-US" baseline="0" dirty="0"/>
              <a:t>What are some ways I can cope in this moment</a:t>
            </a:r>
          </a:p>
          <a:p>
            <a:r>
              <a:rPr lang="en-US" baseline="0" dirty="0"/>
              <a:t>Who can I call for help? What is their contact info?</a:t>
            </a:r>
          </a:p>
          <a:p>
            <a:r>
              <a:rPr lang="en-US" baseline="0" dirty="0"/>
              <a:t>What is the contact info for the professionals I can call</a:t>
            </a:r>
          </a:p>
          <a:p>
            <a:endParaRPr lang="en-US" baseline="0" dirty="0"/>
          </a:p>
          <a:p>
            <a:r>
              <a:rPr lang="en-US" baseline="0" dirty="0"/>
              <a:t>Safety plan sample: </a:t>
            </a:r>
            <a:r>
              <a:rPr lang="en-US" dirty="0">
                <a:hlinkClick r:id="rId3"/>
              </a:rPr>
              <a:t>https://www.google.com/search?q=safety+plan+template&amp;sxsrf=ALeKk02sq6XcwzYtBQZjJ1EuOeowRGkyJA:1588337220463&amp;tbm=isch&amp;source=iu&amp;ictx=1&amp;fir=eqmhgI5hSRYdXM%253A%252CawS69sa58eLnqM%252C_&amp;vet=1&amp;usg=AI4_-kR_p-l9Mz4JLkMM2OJ54rcmOgZNyg&amp;sa=X&amp;ved=2ahUKEwjnmLye2ZLpAhUFZKwKHWrvDpYQ9QEwAnoECAoQNA#imgrc=A6hew5TqjexFbM</a:t>
            </a:r>
            <a:endParaRPr lang="en-US" baseline="0" dirty="0"/>
          </a:p>
          <a:p>
            <a:endParaRPr lang="en-US" baseline="0" dirty="0"/>
          </a:p>
          <a:p>
            <a:r>
              <a:rPr lang="en-US" baseline="0" dirty="0"/>
              <a:t>Intro to Slide #27</a:t>
            </a:r>
          </a:p>
          <a:p>
            <a:r>
              <a:rPr lang="en-US" baseline="0" dirty="0"/>
              <a:t>We’ve talked about “Question” and we’ve talked about “Persuade.” Let’s now look at the “R. Refer”</a:t>
            </a:r>
            <a:endParaRPr lang="en-US" dirty="0"/>
          </a:p>
        </p:txBody>
      </p:sp>
      <p:sp>
        <p:nvSpPr>
          <p:cNvPr id="4" name="Slide Number Placeholder 3"/>
          <p:cNvSpPr>
            <a:spLocks noGrp="1"/>
          </p:cNvSpPr>
          <p:nvPr>
            <p:ph type="sldNum" sz="quarter" idx="10"/>
          </p:nvPr>
        </p:nvSpPr>
        <p:spPr/>
        <p:txBody>
          <a:bodyPr/>
          <a:lstStyle/>
          <a:p>
            <a:fld id="{98DD03DB-7270-430D-AE4B-3CC46B4E8B9F}" type="slidenum">
              <a:rPr lang="en-US" smtClean="0"/>
              <a:t>25</a:t>
            </a:fld>
            <a:endParaRPr lang="en-US"/>
          </a:p>
        </p:txBody>
      </p:sp>
    </p:spTree>
    <p:extLst>
      <p:ext uri="{BB962C8B-B14F-4D97-AF65-F5344CB8AC3E}">
        <p14:creationId xmlns:p14="http://schemas.microsoft.com/office/powerpoint/2010/main" val="3890621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asking about Employee Assistance Programs, insurance policies (look at policy together even), call National Suicide Prevention Lifeline together (1-800-273-8255).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space for local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Mobile Crisis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 for uninsured/underinsured (Cardinal)</a:t>
            </a:r>
          </a:p>
          <a:p>
            <a:endParaRPr lang="en-US" dirty="0"/>
          </a:p>
        </p:txBody>
      </p:sp>
      <p:sp>
        <p:nvSpPr>
          <p:cNvPr id="4" name="Slide Number Placeholder 3"/>
          <p:cNvSpPr>
            <a:spLocks noGrp="1"/>
          </p:cNvSpPr>
          <p:nvPr>
            <p:ph type="sldNum" sz="quarter" idx="5"/>
          </p:nvPr>
        </p:nvSpPr>
        <p:spPr/>
        <p:txBody>
          <a:bodyPr/>
          <a:lstStyle/>
          <a:p>
            <a:fld id="{F55183B6-F964-4F83-9120-506D932A007B}" type="slidenum">
              <a:rPr lang="en-US" smtClean="0"/>
              <a:t>26</a:t>
            </a:fld>
            <a:endParaRPr lang="en-US"/>
          </a:p>
        </p:txBody>
      </p:sp>
    </p:spTree>
    <p:extLst>
      <p:ext uri="{BB962C8B-B14F-4D97-AF65-F5344CB8AC3E}">
        <p14:creationId xmlns:p14="http://schemas.microsoft.com/office/powerpoint/2010/main" val="3363648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a:t>Encourage gatekeepers</a:t>
            </a:r>
            <a:r>
              <a:rPr lang="en-US" baseline="0" dirty="0"/>
              <a:t> to step up and take charge if need be.  They need to be encouraged to be bold.  </a:t>
            </a:r>
            <a:endParaRPr lang="en-US" dirty="0"/>
          </a:p>
          <a:p>
            <a:endParaRPr lang="en-US" dirty="0"/>
          </a:p>
        </p:txBody>
      </p:sp>
      <p:sp>
        <p:nvSpPr>
          <p:cNvPr id="4" name="Slide Number Placeholder 3"/>
          <p:cNvSpPr>
            <a:spLocks noGrp="1"/>
          </p:cNvSpPr>
          <p:nvPr>
            <p:ph type="sldNum" sz="quarter" idx="5"/>
          </p:nvPr>
        </p:nvSpPr>
        <p:spPr/>
        <p:txBody>
          <a:bodyPr/>
          <a:lstStyle/>
          <a:p>
            <a:fld id="{8547E1EE-0039-4797-B978-F453418260D1}" type="slidenum">
              <a:rPr lang="en-US" smtClean="0"/>
              <a:pPr/>
              <a:t>27</a:t>
            </a:fld>
            <a:endParaRPr lang="en-US"/>
          </a:p>
        </p:txBody>
      </p:sp>
    </p:spTree>
    <p:extLst>
      <p:ext uri="{BB962C8B-B14F-4D97-AF65-F5344CB8AC3E}">
        <p14:creationId xmlns:p14="http://schemas.microsoft.com/office/powerpoint/2010/main" val="1782257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98DD03DB-7270-430D-AE4B-3CC46B4E8B9F}" type="slidenum">
              <a:rPr lang="en-US" smtClean="0"/>
              <a:t>28</a:t>
            </a:fld>
            <a:endParaRPr lang="en-US"/>
          </a:p>
        </p:txBody>
      </p:sp>
    </p:spTree>
    <p:extLst>
      <p:ext uri="{BB962C8B-B14F-4D97-AF65-F5344CB8AC3E}">
        <p14:creationId xmlns:p14="http://schemas.microsoft.com/office/powerpoint/2010/main" val="156937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183B6-F964-4F83-9120-506D932A007B}" type="slidenum">
              <a:rPr lang="en-US" smtClean="0"/>
              <a:t>30</a:t>
            </a:fld>
            <a:endParaRPr lang="en-US"/>
          </a:p>
        </p:txBody>
      </p:sp>
    </p:spTree>
    <p:extLst>
      <p:ext uri="{BB962C8B-B14F-4D97-AF65-F5344CB8AC3E}">
        <p14:creationId xmlns:p14="http://schemas.microsoft.com/office/powerpoint/2010/main" val="339181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7E1EE-0039-4797-B978-F453418260D1}" type="slidenum">
              <a:rPr lang="en-US" smtClean="0"/>
              <a:pPr/>
              <a:t>3</a:t>
            </a:fld>
            <a:endParaRPr lang="en-US"/>
          </a:p>
        </p:txBody>
      </p:sp>
    </p:spTree>
    <p:extLst>
      <p:ext uri="{BB962C8B-B14F-4D97-AF65-F5344CB8AC3E}">
        <p14:creationId xmlns:p14="http://schemas.microsoft.com/office/powerpoint/2010/main" val="885905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altLang="en-US" dirty="0">
                <a:latin typeface="Arial" panose="020B0604020202020204" pitchFamily="34" charset="0"/>
              </a:rPr>
              <a:t>Compare traffic deaths to deaths by suicide. It’s a public health crisis we need to talk about</a:t>
            </a:r>
          </a:p>
          <a:p>
            <a:endParaRPr lang="en-GB" dirty="0"/>
          </a:p>
        </p:txBody>
      </p:sp>
      <p:sp>
        <p:nvSpPr>
          <p:cNvPr id="4" name="Slide Number Placeholder 3"/>
          <p:cNvSpPr>
            <a:spLocks noGrp="1"/>
          </p:cNvSpPr>
          <p:nvPr>
            <p:ph type="sldNum" sz="quarter" idx="5"/>
          </p:nvPr>
        </p:nvSpPr>
        <p:spPr/>
        <p:txBody>
          <a:bodyPr/>
          <a:lstStyle/>
          <a:p>
            <a:fld id="{F55183B6-F964-4F83-9120-506D932A007B}" type="slidenum">
              <a:rPr lang="en-US" smtClean="0"/>
              <a:t>5</a:t>
            </a:fld>
            <a:endParaRPr lang="en-US"/>
          </a:p>
        </p:txBody>
      </p:sp>
    </p:spTree>
    <p:extLst>
      <p:ext uri="{BB962C8B-B14F-4D97-AF65-F5344CB8AC3E}">
        <p14:creationId xmlns:p14="http://schemas.microsoft.com/office/powerpoint/2010/main" val="12740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Julie </a:t>
            </a:r>
            <a:r>
              <a:rPr lang="en-US" dirty="0" err="1"/>
              <a:t>cerel</a:t>
            </a:r>
            <a:r>
              <a:rPr lang="en-US" dirty="0"/>
              <a:t>, University of Kentucky</a:t>
            </a: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F55183B6-F964-4F83-9120-506D932A007B}" type="slidenum">
              <a:rPr lang="en-US" smtClean="0"/>
              <a:t>6</a:t>
            </a:fld>
            <a:endParaRPr lang="en-US"/>
          </a:p>
        </p:txBody>
      </p:sp>
    </p:spTree>
    <p:extLst>
      <p:ext uri="{BB962C8B-B14F-4D97-AF65-F5344CB8AC3E}">
        <p14:creationId xmlns:p14="http://schemas.microsoft.com/office/powerpoint/2010/main" val="2310824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C6F90EA-6082-4182-9647-A5C534266B9E}"/>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ACC3A42C-2128-4188-ABA5-EF0D43EA5311}"/>
              </a:ext>
            </a:extLst>
          </p:cNvPr>
          <p:cNvSpPr>
            <a:spLocks noGrp="1" noChangeArrowheads="1"/>
          </p:cNvSpPr>
          <p:nvPr>
            <p:ph type="body" idx="1"/>
          </p:nvPr>
        </p:nvSpPr>
        <p:spPr>
          <a:noFill/>
        </p:spPr>
        <p:txBody>
          <a:bodyPr/>
          <a:lstStyle/>
          <a:p>
            <a:r>
              <a:rPr lang="en-US" altLang="en-US" dirty="0">
                <a:latin typeface="Arial" panose="020B0604020202020204" pitchFamily="34" charset="0"/>
              </a:rPr>
              <a:t>There’s a ton of info here---https://www.cdc.gov/healthyyouth/data/yrbs/index.htm</a:t>
            </a:r>
          </a:p>
          <a:p>
            <a:r>
              <a:rPr lang="en-US" altLang="en-US" dirty="0">
                <a:latin typeface="Arial" panose="020B0604020202020204" pitchFamily="34" charset="0"/>
              </a:rPr>
              <a:t>Bi-annual survey by Centers for Disease Control</a:t>
            </a:r>
          </a:p>
          <a:p>
            <a:endParaRPr lang="en-US" altLang="en-US" dirty="0">
              <a:latin typeface="Arial" panose="020B0604020202020204" pitchFamily="34" charset="0"/>
            </a:endParaRPr>
          </a:p>
          <a:p>
            <a:r>
              <a:rPr lang="en-US" altLang="en-US" dirty="0">
                <a:latin typeface="Arial" panose="020B0604020202020204" pitchFamily="34" charset="0"/>
              </a:rPr>
              <a:t>Consider using it if participants work with youth; “hide” it otherwise (right click on slide in panel; select “hide slide.” Click again to “unhide”.)</a:t>
            </a:r>
          </a:p>
        </p:txBody>
      </p:sp>
      <p:sp>
        <p:nvSpPr>
          <p:cNvPr id="25604" name="Slide Number Placeholder 3">
            <a:extLst>
              <a:ext uri="{FF2B5EF4-FFF2-40B4-BE49-F238E27FC236}">
                <a16:creationId xmlns:a16="http://schemas.microsoft.com/office/drawing/2014/main" id="{1F70766C-D86B-47DD-88F2-F1BD60DB6BCC}"/>
              </a:ext>
            </a:extLst>
          </p:cNvPr>
          <p:cNvSpPr>
            <a:spLocks noGrp="1"/>
          </p:cNvSpPr>
          <p:nvPr>
            <p:ph type="sldNum" sz="quarter" idx="5"/>
          </p:nvPr>
        </p:nvSpPr>
        <p:spPr>
          <a:noFill/>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defRPr>
            </a:lvl9pPr>
          </a:lstStyle>
          <a:p>
            <a:pPr fontAlgn="base">
              <a:spcBef>
                <a:spcPct val="0"/>
              </a:spcBef>
              <a:spcAft>
                <a:spcPct val="0"/>
              </a:spcAft>
            </a:pPr>
            <a:fld id="{78AF560A-4F06-4837-BB60-03BA5534ADA5}" type="slidenum">
              <a:rPr lang="en-US" altLang="en-US" smtClean="0">
                <a:latin typeface="Book Antiqua" panose="02040602050305030304" pitchFamily="18" charset="0"/>
              </a:rPr>
              <a:pPr fontAlgn="base">
                <a:spcBef>
                  <a:spcPct val="0"/>
                </a:spcBef>
                <a:spcAft>
                  <a:spcPct val="0"/>
                </a:spcAft>
              </a:pPr>
              <a:t>7</a:t>
            </a:fld>
            <a:endParaRPr lang="en-US" altLang="en-US">
              <a:latin typeface="Book Antiqua" panose="02040602050305030304" pitchFamily="18" charset="0"/>
            </a:endParaRPr>
          </a:p>
        </p:txBody>
      </p:sp>
    </p:spTree>
    <p:extLst>
      <p:ext uri="{BB962C8B-B14F-4D97-AF65-F5344CB8AC3E}">
        <p14:creationId xmlns:p14="http://schemas.microsoft.com/office/powerpoint/2010/main" val="3703172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Kevin Hines – mental health advocate. At 17, diagnosed with bipolar disorder; at 19, jumped off Golden Gate Bridge in an attempt to take his own life. He now travels the world talking about mental illness, suicide prevention, hope and recovery. </a:t>
            </a:r>
          </a:p>
          <a:p>
            <a:r>
              <a:rPr lang="en-US" altLang="en-US" dirty="0">
                <a:latin typeface="Arial" panose="020B0604020202020204" pitchFamily="34" charset="0"/>
              </a:rPr>
              <a:t>This video provides some insight into his story and the important work he does.</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8DD03DB-7270-430D-AE4B-3CC46B4E8B9F}" type="slidenum">
              <a:rPr lang="en-US" smtClean="0"/>
              <a:t>8</a:t>
            </a:fld>
            <a:endParaRPr lang="en-US"/>
          </a:p>
        </p:txBody>
      </p:sp>
    </p:spTree>
    <p:extLst>
      <p:ext uri="{BB962C8B-B14F-4D97-AF65-F5344CB8AC3E}">
        <p14:creationId xmlns:p14="http://schemas.microsoft.com/office/powerpoint/2010/main" val="2225971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QPR</a:t>
            </a:r>
            <a:r>
              <a:rPr lang="en-US" baseline="0" dirty="0"/>
              <a:t> is not treatment.</a:t>
            </a:r>
          </a:p>
          <a:p>
            <a:endParaRPr lang="en-US" baseline="0" dirty="0"/>
          </a:p>
          <a:p>
            <a:r>
              <a:rPr lang="en-US" baseline="0" dirty="0"/>
              <a:t>Intro Slide #12</a:t>
            </a:r>
          </a:p>
          <a:p>
            <a:r>
              <a:rPr lang="en-US" baseline="0" dirty="0"/>
              <a:t>You could say something here like, “We know there’s a lot of misunderstanding when it comes to suicide. Let’s walk through a few…”</a:t>
            </a:r>
            <a:endParaRPr lang="en-US" dirty="0"/>
          </a:p>
        </p:txBody>
      </p:sp>
      <p:sp>
        <p:nvSpPr>
          <p:cNvPr id="4" name="Slide Number Placeholder 3"/>
          <p:cNvSpPr>
            <a:spLocks noGrp="1"/>
          </p:cNvSpPr>
          <p:nvPr>
            <p:ph type="sldNum" sz="quarter" idx="10"/>
          </p:nvPr>
        </p:nvSpPr>
        <p:spPr/>
        <p:txBody>
          <a:bodyPr/>
          <a:lstStyle/>
          <a:p>
            <a:fld id="{98DD03DB-7270-430D-AE4B-3CC46B4E8B9F}" type="slidenum">
              <a:rPr lang="en-US" smtClean="0"/>
              <a:t>9</a:t>
            </a:fld>
            <a:endParaRPr lang="en-US"/>
          </a:p>
        </p:txBody>
      </p:sp>
    </p:spTree>
    <p:extLst>
      <p:ext uri="{BB962C8B-B14F-4D97-AF65-F5344CB8AC3E}">
        <p14:creationId xmlns:p14="http://schemas.microsoft.com/office/powerpoint/2010/main" val="3991855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Regarding Fact:  If people in a crisis get the help they need, they will probably never be suicidal again.  </a:t>
            </a:r>
            <a:r>
              <a:rPr lang="en-US" sz="1200" b="1" kern="1200">
                <a:solidFill>
                  <a:schemeClr val="tx1"/>
                </a:solidFill>
                <a:effectLst/>
                <a:latin typeface="+mn-lt"/>
                <a:ea typeface="+mn-ea"/>
                <a:cs typeface="+mn-cs"/>
              </a:rPr>
              <a:t>The belief that something is inevitable discourages taking any action, and only positive action can prevent suicide. </a:t>
            </a:r>
            <a:endParaRPr lang="en-US" b="1"/>
          </a:p>
        </p:txBody>
      </p:sp>
      <p:sp>
        <p:nvSpPr>
          <p:cNvPr id="4" name="Slide Number Placeholder 3"/>
          <p:cNvSpPr>
            <a:spLocks noGrp="1"/>
          </p:cNvSpPr>
          <p:nvPr>
            <p:ph type="sldNum" sz="quarter" idx="10"/>
          </p:nvPr>
        </p:nvSpPr>
        <p:spPr/>
        <p:txBody>
          <a:bodyPr/>
          <a:lstStyle/>
          <a:p>
            <a:fld id="{98DD03DB-7270-430D-AE4B-3CC46B4E8B9F}" type="slidenum">
              <a:rPr lang="en-US" smtClean="0"/>
              <a:t>10</a:t>
            </a:fld>
            <a:endParaRPr lang="en-US"/>
          </a:p>
        </p:txBody>
      </p:sp>
    </p:spTree>
    <p:extLst>
      <p:ext uri="{BB962C8B-B14F-4D97-AF65-F5344CB8AC3E}">
        <p14:creationId xmlns:p14="http://schemas.microsoft.com/office/powerpoint/2010/main" val="25750394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AFA1068-D9EE-C149-BA56-B473B2364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314" y="19664"/>
            <a:ext cx="12215146" cy="6858000"/>
          </a:xfrm>
          <a:prstGeom prst="rect">
            <a:avLst/>
          </a:prstGeom>
        </p:spPr>
      </p:pic>
      <p:pic>
        <p:nvPicPr>
          <p:cNvPr id="11" name="Picture 10">
            <a:extLst>
              <a:ext uri="{FF2B5EF4-FFF2-40B4-BE49-F238E27FC236}">
                <a16:creationId xmlns:a16="http://schemas.microsoft.com/office/drawing/2014/main" id="{D6348BCB-18C2-9E4D-8540-4C293840A9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008" y="6146243"/>
            <a:ext cx="2489200" cy="342900"/>
          </a:xfrm>
          <a:prstGeom prst="rect">
            <a:avLst/>
          </a:prstGeom>
        </p:spPr>
      </p:pic>
      <p:pic>
        <p:nvPicPr>
          <p:cNvPr id="12" name="Picture 11">
            <a:extLst>
              <a:ext uri="{FF2B5EF4-FFF2-40B4-BE49-F238E27FC236}">
                <a16:creationId xmlns:a16="http://schemas.microsoft.com/office/drawing/2014/main" id="{DFA01DAE-8AA8-BA4A-9A67-D6E6FA9A39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57545" y="6014856"/>
            <a:ext cx="3159152" cy="591554"/>
          </a:xfrm>
          <a:prstGeom prst="rect">
            <a:avLst/>
          </a:prstGeom>
        </p:spPr>
      </p:pic>
      <p:sp>
        <p:nvSpPr>
          <p:cNvPr id="2" name="Title 1"/>
          <p:cNvSpPr>
            <a:spLocks noGrp="1"/>
          </p:cNvSpPr>
          <p:nvPr>
            <p:ph type="ctrTitle"/>
          </p:nvPr>
        </p:nvSpPr>
        <p:spPr>
          <a:xfrm>
            <a:off x="2037959" y="1445338"/>
            <a:ext cx="8116082" cy="1477190"/>
          </a:xfrm>
        </p:spPr>
        <p:txBody>
          <a:bodyPr/>
          <a:lstStyle>
            <a:lvl1pPr algn="ctr">
              <a:lnSpc>
                <a:spcPts val="5202"/>
              </a:lnSpc>
              <a:defRPr sz="5002" b="1" i="0" spc="-100" baseline="0">
                <a:solidFill>
                  <a:srgbClr val="008995"/>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3" name="Subtitle 2"/>
          <p:cNvSpPr>
            <a:spLocks noGrp="1"/>
          </p:cNvSpPr>
          <p:nvPr>
            <p:ph type="subTitle" idx="1"/>
          </p:nvPr>
        </p:nvSpPr>
        <p:spPr>
          <a:xfrm>
            <a:off x="2037959" y="3599603"/>
            <a:ext cx="8116082" cy="1331587"/>
          </a:xfrm>
        </p:spPr>
        <p:txBody>
          <a:bodyPr>
            <a:noAutofit/>
          </a:bodyPr>
          <a:lstStyle>
            <a:lvl1pPr marL="0" indent="0" algn="ctr">
              <a:lnSpc>
                <a:spcPct val="100000"/>
              </a:lnSpc>
              <a:spcBef>
                <a:spcPts val="0"/>
              </a:spcBef>
              <a:buNone/>
              <a:defRPr sz="1600" b="0" i="0">
                <a:solidFill>
                  <a:srgbClr val="6D6E71"/>
                </a:solidFill>
                <a:latin typeface="Arial" panose="020B0604020202020204" pitchFamily="34" charset="0"/>
                <a:cs typeface="Arial" panose="020B0604020202020204" pitchFamily="34" charset="0"/>
              </a:defRPr>
            </a:lvl1pPr>
            <a:lvl2pPr marL="457337" indent="0" algn="ctr">
              <a:buNone/>
              <a:defRPr>
                <a:solidFill>
                  <a:schemeClr val="tx1">
                    <a:tint val="75000"/>
                  </a:schemeClr>
                </a:solidFill>
              </a:defRPr>
            </a:lvl2pPr>
            <a:lvl3pPr marL="914674" indent="0" algn="ctr">
              <a:buNone/>
              <a:defRPr>
                <a:solidFill>
                  <a:schemeClr val="tx1">
                    <a:tint val="75000"/>
                  </a:schemeClr>
                </a:solidFill>
              </a:defRPr>
            </a:lvl3pPr>
            <a:lvl4pPr marL="1372011" indent="0" algn="ctr">
              <a:buNone/>
              <a:defRPr>
                <a:solidFill>
                  <a:schemeClr val="tx1">
                    <a:tint val="75000"/>
                  </a:schemeClr>
                </a:solidFill>
              </a:defRPr>
            </a:lvl4pPr>
            <a:lvl5pPr marL="1829349" indent="0" algn="ctr">
              <a:buNone/>
              <a:defRPr>
                <a:solidFill>
                  <a:schemeClr val="tx1">
                    <a:tint val="75000"/>
                  </a:schemeClr>
                </a:solidFill>
              </a:defRPr>
            </a:lvl5pPr>
            <a:lvl6pPr marL="2286686" indent="0" algn="ctr">
              <a:buNone/>
              <a:defRPr>
                <a:solidFill>
                  <a:schemeClr val="tx1">
                    <a:tint val="75000"/>
                  </a:schemeClr>
                </a:solidFill>
              </a:defRPr>
            </a:lvl6pPr>
            <a:lvl7pPr marL="2744023" indent="0" algn="ctr">
              <a:buNone/>
              <a:defRPr>
                <a:solidFill>
                  <a:schemeClr val="tx1">
                    <a:tint val="75000"/>
                  </a:schemeClr>
                </a:solidFill>
              </a:defRPr>
            </a:lvl7pPr>
            <a:lvl8pPr marL="3201360" indent="0" algn="ctr">
              <a:buNone/>
              <a:defRPr>
                <a:solidFill>
                  <a:schemeClr val="tx1">
                    <a:tint val="75000"/>
                  </a:schemeClr>
                </a:solidFill>
              </a:defRPr>
            </a:lvl8pPr>
            <a:lvl9pPr marL="3658697" indent="0" algn="ctr">
              <a:buNone/>
              <a:defRPr>
                <a:solidFill>
                  <a:schemeClr val="tx1">
                    <a:tint val="75000"/>
                  </a:schemeClr>
                </a:solidFill>
              </a:defRPr>
            </a:lvl9pPr>
          </a:lstStyle>
          <a:p>
            <a:r>
              <a:rPr lang="en-US" dirty="0"/>
              <a:t>Click to edit Master subtitle style</a:t>
            </a:r>
            <a:endParaRPr dirty="0"/>
          </a:p>
        </p:txBody>
      </p:sp>
    </p:spTree>
    <p:extLst>
      <p:ext uri="{BB962C8B-B14F-4D97-AF65-F5344CB8AC3E}">
        <p14:creationId xmlns:p14="http://schemas.microsoft.com/office/powerpoint/2010/main" val="21808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Section Photo_Left">
    <p:bg bwMode="ltGray">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672D977-AEDE-5241-B9A0-7291F9DBAE8E}"/>
              </a:ext>
            </a:extLst>
          </p:cNvPr>
          <p:cNvSpPr>
            <a:spLocks noGrp="1"/>
          </p:cNvSpPr>
          <p:nvPr>
            <p:ph type="pic" sz="quarter" idx="10"/>
          </p:nvPr>
        </p:nvSpPr>
        <p:spPr>
          <a:xfrm>
            <a:off x="0" y="0"/>
            <a:ext cx="8610600" cy="6858000"/>
          </a:xfrm>
        </p:spPr>
        <p:txBody>
          <a:bodyPr/>
          <a:lstStyle>
            <a:lvl1pPr marL="0" indent="0">
              <a:buNone/>
              <a:defRPr/>
            </a:lvl1pPr>
          </a:lstStyle>
          <a:p>
            <a:endParaRPr lang="en-US" dirty="0"/>
          </a:p>
        </p:txBody>
      </p:sp>
      <p:pic>
        <p:nvPicPr>
          <p:cNvPr id="18" name="Picture 17">
            <a:extLst>
              <a:ext uri="{FF2B5EF4-FFF2-40B4-BE49-F238E27FC236}">
                <a16:creationId xmlns:a16="http://schemas.microsoft.com/office/drawing/2014/main" id="{2852F13C-068E-9E40-995D-CA46129A8F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32700" y="0"/>
            <a:ext cx="4559299" cy="6858000"/>
          </a:xfrm>
          <a:prstGeom prst="rect">
            <a:avLst/>
          </a:prstGeom>
        </p:spPr>
      </p:pic>
      <p:pic>
        <p:nvPicPr>
          <p:cNvPr id="4" name="Picture 3">
            <a:extLst>
              <a:ext uri="{FF2B5EF4-FFF2-40B4-BE49-F238E27FC236}">
                <a16:creationId xmlns:a16="http://schemas.microsoft.com/office/drawing/2014/main" id="{76DF2F0D-3A1F-E240-BF15-F39B277C4EC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21751" y="337970"/>
            <a:ext cx="1993900" cy="266700"/>
          </a:xfrm>
          <a:prstGeom prst="rect">
            <a:avLst/>
          </a:prstGeom>
        </p:spPr>
      </p:pic>
      <p:pic>
        <p:nvPicPr>
          <p:cNvPr id="5" name="Picture 4">
            <a:extLst>
              <a:ext uri="{FF2B5EF4-FFF2-40B4-BE49-F238E27FC236}">
                <a16:creationId xmlns:a16="http://schemas.microsoft.com/office/drawing/2014/main" id="{3AFB8CE6-67E5-B840-8CAF-62CD7AE598F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Tree>
    <p:extLst>
      <p:ext uri="{BB962C8B-B14F-4D97-AF65-F5344CB8AC3E}">
        <p14:creationId xmlns:p14="http://schemas.microsoft.com/office/powerpoint/2010/main" val="3706174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ustom Section Text_Left">
    <p:bg bwMode="ltGray">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852F13C-068E-9E40-995D-CA46129A8F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32700" y="0"/>
            <a:ext cx="4559299" cy="6858000"/>
          </a:xfrm>
          <a:prstGeom prst="rect">
            <a:avLst/>
          </a:prstGeom>
        </p:spPr>
      </p:pic>
      <p:sp>
        <p:nvSpPr>
          <p:cNvPr id="4" name="Title 3">
            <a:extLst>
              <a:ext uri="{FF2B5EF4-FFF2-40B4-BE49-F238E27FC236}">
                <a16:creationId xmlns:a16="http://schemas.microsoft.com/office/drawing/2014/main" id="{8423F010-849B-BA42-8043-F5884647425E}"/>
              </a:ext>
            </a:extLst>
          </p:cNvPr>
          <p:cNvSpPr>
            <a:spLocks noGrp="1"/>
          </p:cNvSpPr>
          <p:nvPr>
            <p:ph type="title"/>
          </p:nvPr>
        </p:nvSpPr>
        <p:spPr>
          <a:xfrm>
            <a:off x="914401" y="1064341"/>
            <a:ext cx="7035799" cy="941440"/>
          </a:xfrm>
        </p:spPr>
        <p:txBody>
          <a:bodyPr anchor="t"/>
          <a:lstStyle>
            <a:lvl1pPr>
              <a:defRPr>
                <a:solidFill>
                  <a:srgbClr val="6D6E71"/>
                </a:solidFill>
              </a:defRPr>
            </a:lvl1pPr>
          </a:lstStyle>
          <a:p>
            <a:endParaRPr lang="en-US" dirty="0"/>
          </a:p>
        </p:txBody>
      </p:sp>
      <p:sp>
        <p:nvSpPr>
          <p:cNvPr id="3" name="Text Placeholder 2">
            <a:extLst>
              <a:ext uri="{FF2B5EF4-FFF2-40B4-BE49-F238E27FC236}">
                <a16:creationId xmlns:a16="http://schemas.microsoft.com/office/drawing/2014/main" id="{14223953-B4AB-4E46-91A1-D04D0AB63378}"/>
              </a:ext>
            </a:extLst>
          </p:cNvPr>
          <p:cNvSpPr>
            <a:spLocks noGrp="1"/>
          </p:cNvSpPr>
          <p:nvPr>
            <p:ph type="body" sz="quarter" idx="11"/>
          </p:nvPr>
        </p:nvSpPr>
        <p:spPr>
          <a:xfrm>
            <a:off x="914400" y="2133599"/>
            <a:ext cx="7035798" cy="38837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6F3AB1F-FCFE-B24E-9C3E-B377EBB7F8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21751" y="337970"/>
            <a:ext cx="1993900" cy="266700"/>
          </a:xfrm>
          <a:prstGeom prst="rect">
            <a:avLst/>
          </a:prstGeom>
        </p:spPr>
      </p:pic>
      <p:pic>
        <p:nvPicPr>
          <p:cNvPr id="7" name="Picture 6">
            <a:extLst>
              <a:ext uri="{FF2B5EF4-FFF2-40B4-BE49-F238E27FC236}">
                <a16:creationId xmlns:a16="http://schemas.microsoft.com/office/drawing/2014/main" id="{2752ADBC-E8E4-4E49-9820-B38BD03BEB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Tree>
    <p:extLst>
      <p:ext uri="{BB962C8B-B14F-4D97-AF65-F5344CB8AC3E}">
        <p14:creationId xmlns:p14="http://schemas.microsoft.com/office/powerpoint/2010/main" val="33139886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Section Text_Right">
    <p:bg bwMode="ltGray">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23F010-849B-BA42-8043-F5884647425E}"/>
              </a:ext>
            </a:extLst>
          </p:cNvPr>
          <p:cNvSpPr>
            <a:spLocks noGrp="1"/>
          </p:cNvSpPr>
          <p:nvPr>
            <p:ph type="title"/>
          </p:nvPr>
        </p:nvSpPr>
        <p:spPr>
          <a:xfrm>
            <a:off x="4111248" y="1064341"/>
            <a:ext cx="7035799" cy="941440"/>
          </a:xfrm>
        </p:spPr>
        <p:txBody>
          <a:bodyPr anchor="t"/>
          <a:lstStyle>
            <a:lvl1pPr>
              <a:defRPr>
                <a:solidFill>
                  <a:srgbClr val="6D6E71"/>
                </a:solidFill>
              </a:defRPr>
            </a:lvl1pPr>
          </a:lstStyle>
          <a:p>
            <a:endParaRPr lang="en-US" dirty="0"/>
          </a:p>
        </p:txBody>
      </p:sp>
      <p:sp>
        <p:nvSpPr>
          <p:cNvPr id="3" name="Text Placeholder 2">
            <a:extLst>
              <a:ext uri="{FF2B5EF4-FFF2-40B4-BE49-F238E27FC236}">
                <a16:creationId xmlns:a16="http://schemas.microsoft.com/office/drawing/2014/main" id="{14223953-B4AB-4E46-91A1-D04D0AB63378}"/>
              </a:ext>
            </a:extLst>
          </p:cNvPr>
          <p:cNvSpPr>
            <a:spLocks noGrp="1"/>
          </p:cNvSpPr>
          <p:nvPr>
            <p:ph type="body" sz="quarter" idx="11"/>
          </p:nvPr>
        </p:nvSpPr>
        <p:spPr>
          <a:xfrm>
            <a:off x="4111247" y="2133599"/>
            <a:ext cx="7035798" cy="38837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0E22E74-3DF5-A04C-B8CA-89550047CC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4562856" cy="6857999"/>
          </a:xfrm>
          <a:prstGeom prst="rect">
            <a:avLst/>
          </a:prstGeom>
        </p:spPr>
      </p:pic>
      <p:pic>
        <p:nvPicPr>
          <p:cNvPr id="7" name="Picture 6">
            <a:extLst>
              <a:ext uri="{FF2B5EF4-FFF2-40B4-BE49-F238E27FC236}">
                <a16:creationId xmlns:a16="http://schemas.microsoft.com/office/drawing/2014/main" id="{E3E780C8-EFA6-D442-B5CF-3FDB3D8793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7970"/>
            <a:ext cx="1993900" cy="266700"/>
          </a:xfrm>
          <a:prstGeom prst="rect">
            <a:avLst/>
          </a:prstGeom>
        </p:spPr>
      </p:pic>
      <p:pic>
        <p:nvPicPr>
          <p:cNvPr id="6" name="Picture 5">
            <a:extLst>
              <a:ext uri="{FF2B5EF4-FFF2-40B4-BE49-F238E27FC236}">
                <a16:creationId xmlns:a16="http://schemas.microsoft.com/office/drawing/2014/main" id="{DA0EFF50-7D20-1E48-911F-FA082D75B0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228" y="6302376"/>
            <a:ext cx="1996700" cy="373884"/>
          </a:xfrm>
          <a:prstGeom prst="rect">
            <a:avLst/>
          </a:prstGeom>
        </p:spPr>
      </p:pic>
    </p:spTree>
    <p:extLst>
      <p:ext uri="{BB962C8B-B14F-4D97-AF65-F5344CB8AC3E}">
        <p14:creationId xmlns:p14="http://schemas.microsoft.com/office/powerpoint/2010/main" val="8417025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30739B1-8D49-2246-ABC7-8DC3D5B1EF1B}"/>
              </a:ext>
            </a:extLst>
          </p:cNvPr>
          <p:cNvSpPr>
            <a:spLocks noGrp="1"/>
          </p:cNvSpPr>
          <p:nvPr>
            <p:ph type="pic" sz="quarter" idx="10"/>
          </p:nvPr>
        </p:nvSpPr>
        <p:spPr>
          <a:xfrm>
            <a:off x="-6350" y="-12700"/>
            <a:ext cx="12198350" cy="5283200"/>
          </a:xfrm>
        </p:spPr>
        <p:txBody>
          <a:bodyPr/>
          <a:lstStyle>
            <a:lvl1pPr marL="0" indent="0">
              <a:buNone/>
              <a:defRPr/>
            </a:lvl1pPr>
          </a:lstStyle>
          <a:p>
            <a:endParaRPr lang="en-US" dirty="0"/>
          </a:p>
        </p:txBody>
      </p:sp>
      <p:pic>
        <p:nvPicPr>
          <p:cNvPr id="7" name="Picture 6">
            <a:extLst>
              <a:ext uri="{FF2B5EF4-FFF2-40B4-BE49-F238E27FC236}">
                <a16:creationId xmlns:a16="http://schemas.microsoft.com/office/drawing/2014/main" id="{A5C48BBE-1183-BE4D-B9AD-DA41F65C3D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12700"/>
            <a:ext cx="12198350" cy="6858000"/>
          </a:xfrm>
          <a:prstGeom prst="rect">
            <a:avLst/>
          </a:prstGeom>
        </p:spPr>
      </p:pic>
      <p:sp>
        <p:nvSpPr>
          <p:cNvPr id="10" name="Google Shape;55;p7">
            <a:extLst>
              <a:ext uri="{FF2B5EF4-FFF2-40B4-BE49-F238E27FC236}">
                <a16:creationId xmlns:a16="http://schemas.microsoft.com/office/drawing/2014/main" id="{EF801DCC-7282-E744-B055-E0813AAD8085}"/>
              </a:ext>
            </a:extLst>
          </p:cNvPr>
          <p:cNvSpPr txBox="1">
            <a:spLocks noGrp="1"/>
          </p:cNvSpPr>
          <p:nvPr>
            <p:ph type="title"/>
          </p:nvPr>
        </p:nvSpPr>
        <p:spPr>
          <a:xfrm>
            <a:off x="475695" y="5702710"/>
            <a:ext cx="7230349" cy="762000"/>
          </a:xfrm>
          <a:prstGeom prst="rect">
            <a:avLst/>
          </a:prstGeom>
          <a:noFill/>
          <a:ln>
            <a:noFill/>
          </a:ln>
        </p:spPr>
        <p:txBody>
          <a:bodyPr spcFirstLastPara="1" wrap="square" lIns="0" tIns="0" rIns="0" bIns="0" anchor="ctr" anchorCtr="0"/>
          <a:lstStyle>
            <a:lvl1pPr lvl="0" algn="l" rtl="0">
              <a:lnSpc>
                <a:spcPct val="90000"/>
              </a:lnSpc>
              <a:spcBef>
                <a:spcPts val="0"/>
              </a:spcBef>
              <a:spcAft>
                <a:spcPts val="0"/>
              </a:spcAft>
              <a:buClr>
                <a:schemeClr val="accent1"/>
              </a:buClr>
              <a:buSzPts val="2800"/>
              <a:buFont typeface="Proxima Nova"/>
              <a:buNone/>
              <a:defRPr sz="4000" b="1">
                <a:solidFill>
                  <a:schemeClr val="tx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lang="en-US" dirty="0"/>
          </a:p>
        </p:txBody>
      </p:sp>
      <p:pic>
        <p:nvPicPr>
          <p:cNvPr id="5" name="Picture 4">
            <a:extLst>
              <a:ext uri="{FF2B5EF4-FFF2-40B4-BE49-F238E27FC236}">
                <a16:creationId xmlns:a16="http://schemas.microsoft.com/office/drawing/2014/main" id="{DBB07823-9108-5C4F-AC43-20221590FD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7970"/>
            <a:ext cx="1993900" cy="266700"/>
          </a:xfrm>
          <a:prstGeom prst="rect">
            <a:avLst/>
          </a:prstGeom>
        </p:spPr>
      </p:pic>
      <p:pic>
        <p:nvPicPr>
          <p:cNvPr id="8" name="Picture 7">
            <a:extLst>
              <a:ext uri="{FF2B5EF4-FFF2-40B4-BE49-F238E27FC236}">
                <a16:creationId xmlns:a16="http://schemas.microsoft.com/office/drawing/2014/main" id="{872B0B23-CB4A-2A4C-8843-3DADF58DEA8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Tree>
    <p:extLst>
      <p:ext uri="{BB962C8B-B14F-4D97-AF65-F5344CB8AC3E}">
        <p14:creationId xmlns:p14="http://schemas.microsoft.com/office/powerpoint/2010/main" val="3950405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065161"/>
            <a:ext cx="10668001" cy="762000"/>
          </a:xfrm>
        </p:spPr>
        <p:txBody>
          <a:bodyPr anchor="t"/>
          <a:lstStyle>
            <a:lvl1pPr>
              <a:defRPr>
                <a:solidFill>
                  <a:srgbClr val="6E6E72"/>
                </a:solidFill>
              </a:defRPr>
            </a:lvl1pPr>
          </a:lstStyle>
          <a:p>
            <a:r>
              <a:rPr lang="en-US" dirty="0"/>
              <a:t>Click to edit title</a:t>
            </a:r>
            <a:endParaRPr dirty="0"/>
          </a:p>
        </p:txBody>
      </p:sp>
      <p:sp>
        <p:nvSpPr>
          <p:cNvPr id="3" name="Content Placeholder 2"/>
          <p:cNvSpPr>
            <a:spLocks noGrp="1"/>
          </p:cNvSpPr>
          <p:nvPr>
            <p:ph sz="half" idx="1"/>
          </p:nvPr>
        </p:nvSpPr>
        <p:spPr>
          <a:xfrm>
            <a:off x="914400" y="2133600"/>
            <a:ext cx="5010913" cy="3659240"/>
          </a:xfrm>
        </p:spPr>
        <p:txBody>
          <a:bodyPr>
            <a:normAutofit/>
          </a:bodyPr>
          <a:lstStyle>
            <a:lvl1pPr>
              <a:defRPr sz="1801"/>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571488" y="2133600"/>
            <a:ext cx="5010913" cy="3659240"/>
          </a:xfrm>
        </p:spPr>
        <p:txBody>
          <a:bodyPr>
            <a:normAutofit/>
          </a:bodyPr>
          <a:lstStyle>
            <a:lvl1pPr>
              <a:defRPr sz="1801"/>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26956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1" y="1065980"/>
            <a:ext cx="10667999" cy="762000"/>
          </a:xfrm>
        </p:spPr>
        <p:txBody>
          <a:bodyPr anchor="t"/>
          <a:lstStyle>
            <a:lvl1pPr>
              <a:defRPr>
                <a:solidFill>
                  <a:srgbClr val="6E6E72"/>
                </a:solidFill>
              </a:defRPr>
            </a:lvl1pPr>
          </a:lstStyle>
          <a:p>
            <a:r>
              <a:rPr lang="en-US" dirty="0"/>
              <a:t>Click to edit title</a:t>
            </a:r>
            <a:endParaRPr dirty="0"/>
          </a:p>
        </p:txBody>
      </p:sp>
      <p:sp>
        <p:nvSpPr>
          <p:cNvPr id="3" name="Text Placeholder 2"/>
          <p:cNvSpPr>
            <a:spLocks noGrp="1"/>
          </p:cNvSpPr>
          <p:nvPr>
            <p:ph type="body" idx="1" hasCustomPrompt="1"/>
          </p:nvPr>
        </p:nvSpPr>
        <p:spPr>
          <a:xfrm>
            <a:off x="914399" y="2133599"/>
            <a:ext cx="5010913" cy="274320"/>
          </a:xfrm>
        </p:spPr>
        <p:txBody>
          <a:bodyPr anchor="t">
            <a:noAutofit/>
          </a:bodyPr>
          <a:lstStyle>
            <a:lvl1pPr marL="0" indent="0">
              <a:spcBef>
                <a:spcPts val="0"/>
              </a:spcBef>
              <a:buNone/>
              <a:defRPr sz="1801" b="1">
                <a:solidFill>
                  <a:schemeClr val="accent1"/>
                </a:solidFill>
              </a:defRPr>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rPr dirty="0"/>
              <a:t>Click to add heading</a:t>
            </a:r>
          </a:p>
        </p:txBody>
      </p:sp>
      <p:sp>
        <p:nvSpPr>
          <p:cNvPr id="4" name="Content Placeholder 3"/>
          <p:cNvSpPr>
            <a:spLocks noGrp="1"/>
          </p:cNvSpPr>
          <p:nvPr>
            <p:ph sz="half" idx="2"/>
          </p:nvPr>
        </p:nvSpPr>
        <p:spPr>
          <a:xfrm>
            <a:off x="914399" y="2514600"/>
            <a:ext cx="5010913" cy="327742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hasCustomPrompt="1"/>
          </p:nvPr>
        </p:nvSpPr>
        <p:spPr>
          <a:xfrm>
            <a:off x="6571487" y="2133599"/>
            <a:ext cx="5010913" cy="274320"/>
          </a:xfrm>
        </p:spPr>
        <p:txBody>
          <a:bodyPr anchor="t">
            <a:noAutofit/>
          </a:bodyPr>
          <a:lstStyle>
            <a:lvl1pPr marL="0" indent="0">
              <a:spcBef>
                <a:spcPts val="0"/>
              </a:spcBef>
              <a:buNone/>
              <a:defRPr sz="1801" b="1">
                <a:solidFill>
                  <a:schemeClr val="accent1"/>
                </a:solidFill>
              </a:defRPr>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t>Click to add heading</a:t>
            </a:r>
          </a:p>
        </p:txBody>
      </p:sp>
      <p:sp>
        <p:nvSpPr>
          <p:cNvPr id="6" name="Content Placeholder 5"/>
          <p:cNvSpPr>
            <a:spLocks noGrp="1"/>
          </p:cNvSpPr>
          <p:nvPr>
            <p:ph sz="quarter" idx="4"/>
          </p:nvPr>
        </p:nvSpPr>
        <p:spPr>
          <a:xfrm>
            <a:off x="6571487" y="2514600"/>
            <a:ext cx="5010913" cy="3277420"/>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22217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EC162F0-1D34-AF45-8FB7-D4FB2341BFAE}"/>
              </a:ext>
            </a:extLst>
          </p:cNvPr>
          <p:cNvSpPr>
            <a:spLocks noGrp="1"/>
          </p:cNvSpPr>
          <p:nvPr>
            <p:ph type="pic" idx="12"/>
          </p:nvPr>
        </p:nvSpPr>
        <p:spPr>
          <a:xfrm>
            <a:off x="6460447" y="0"/>
            <a:ext cx="5744253" cy="5793659"/>
          </a:xfrm>
        </p:spPr>
        <p:txBody>
          <a:bodyPr tIns="457200">
            <a:noAutofit/>
          </a:bodyPr>
          <a:lstStyle>
            <a:lvl1pPr marL="0" indent="0" algn="ctr">
              <a:buNone/>
              <a:defRPr sz="1801"/>
            </a:lvl1pPr>
            <a:lvl2pPr marL="457337" indent="0">
              <a:buNone/>
              <a:defRPr sz="2801"/>
            </a:lvl2pPr>
            <a:lvl3pPr marL="914674" indent="0">
              <a:buNone/>
              <a:defRPr sz="2401"/>
            </a:lvl3pPr>
            <a:lvl4pPr marL="1372011" indent="0">
              <a:buNone/>
              <a:defRPr sz="2001"/>
            </a:lvl4pPr>
            <a:lvl5pPr marL="1829349" indent="0">
              <a:buNone/>
              <a:defRPr sz="2001"/>
            </a:lvl5pPr>
            <a:lvl6pPr marL="2286686" indent="0">
              <a:buNone/>
              <a:defRPr sz="2001"/>
            </a:lvl6pPr>
            <a:lvl7pPr marL="2744023" indent="0">
              <a:buNone/>
              <a:defRPr sz="2001"/>
            </a:lvl7pPr>
            <a:lvl8pPr marL="3201360" indent="0">
              <a:buNone/>
              <a:defRPr sz="2001"/>
            </a:lvl8pPr>
            <a:lvl9pPr marL="3658697" indent="0">
              <a:buNone/>
              <a:defRPr sz="2001"/>
            </a:lvl9pPr>
          </a:lstStyle>
          <a:p>
            <a:r>
              <a:rPr lang="en-US"/>
              <a:t>Click icon to add picture</a:t>
            </a:r>
            <a:endParaRPr/>
          </a:p>
        </p:txBody>
      </p:sp>
      <p:sp>
        <p:nvSpPr>
          <p:cNvPr id="2" name="Title 1"/>
          <p:cNvSpPr>
            <a:spLocks noGrp="1"/>
          </p:cNvSpPr>
          <p:nvPr>
            <p:ph type="title" hasCustomPrompt="1"/>
          </p:nvPr>
        </p:nvSpPr>
        <p:spPr>
          <a:xfrm>
            <a:off x="914614" y="1064341"/>
            <a:ext cx="4816940" cy="762000"/>
          </a:xfrm>
        </p:spPr>
        <p:txBody>
          <a:bodyPr anchor="t"/>
          <a:lstStyle>
            <a:lvl1pPr algn="l">
              <a:defRPr sz="3500" b="1">
                <a:solidFill>
                  <a:srgbClr val="6E6E72"/>
                </a:solidFill>
              </a:defRPr>
            </a:lvl1pPr>
          </a:lstStyle>
          <a:p>
            <a:r>
              <a:rPr lang="en-US" dirty="0"/>
              <a:t>Click to edit title</a:t>
            </a:r>
            <a:endParaRPr dirty="0"/>
          </a:p>
        </p:txBody>
      </p:sp>
      <p:sp>
        <p:nvSpPr>
          <p:cNvPr id="3" name="Content Placeholder 2"/>
          <p:cNvSpPr>
            <a:spLocks noGrp="1"/>
          </p:cNvSpPr>
          <p:nvPr>
            <p:ph idx="1"/>
          </p:nvPr>
        </p:nvSpPr>
        <p:spPr>
          <a:xfrm>
            <a:off x="914614" y="2131142"/>
            <a:ext cx="4842006" cy="3662517"/>
          </a:xfrm>
        </p:spPr>
        <p:txBody>
          <a:bodyPr>
            <a:normAutofit/>
          </a:bodyPr>
          <a:lstStyle>
            <a:lvl1pPr>
              <a:defRPr sz="1801"/>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50681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914401" y="1066610"/>
            <a:ext cx="10668000" cy="495490"/>
          </a:xfrm>
        </p:spPr>
        <p:txBody>
          <a:bodyPr anchor="t"/>
          <a:lstStyle>
            <a:lvl1pPr algn="l">
              <a:defRPr sz="3500" b="1">
                <a:solidFill>
                  <a:srgbClr val="6E6E72"/>
                </a:solidFill>
              </a:defRPr>
            </a:lvl1pPr>
          </a:lstStyle>
          <a:p>
            <a:r>
              <a:rPr lang="en-US" dirty="0"/>
              <a:t>Click to edit Master title style</a:t>
            </a:r>
            <a:endParaRPr dirty="0"/>
          </a:p>
        </p:txBody>
      </p:sp>
      <p:sp>
        <p:nvSpPr>
          <p:cNvPr id="3" name="Picture Placeholder 2"/>
          <p:cNvSpPr>
            <a:spLocks noGrp="1"/>
          </p:cNvSpPr>
          <p:nvPr>
            <p:ph type="pic" idx="1"/>
          </p:nvPr>
        </p:nvSpPr>
        <p:spPr>
          <a:xfrm>
            <a:off x="914400" y="2108200"/>
            <a:ext cx="5010911" cy="3073400"/>
          </a:xfrm>
        </p:spPr>
        <p:txBody>
          <a:bodyPr tIns="457200">
            <a:noAutofit/>
          </a:bodyPr>
          <a:lstStyle>
            <a:lvl1pPr marL="0" indent="0" algn="ctr">
              <a:buNone/>
              <a:defRPr sz="1801"/>
            </a:lvl1pPr>
            <a:lvl2pPr marL="457337" indent="0">
              <a:buNone/>
              <a:defRPr sz="2801"/>
            </a:lvl2pPr>
            <a:lvl3pPr marL="914674" indent="0">
              <a:buNone/>
              <a:defRPr sz="2401"/>
            </a:lvl3pPr>
            <a:lvl4pPr marL="1372011" indent="0">
              <a:buNone/>
              <a:defRPr sz="2001"/>
            </a:lvl4pPr>
            <a:lvl5pPr marL="1829349" indent="0">
              <a:buNone/>
              <a:defRPr sz="2001"/>
            </a:lvl5pPr>
            <a:lvl6pPr marL="2286686" indent="0">
              <a:buNone/>
              <a:defRPr sz="2001"/>
            </a:lvl6pPr>
            <a:lvl7pPr marL="2744023" indent="0">
              <a:buNone/>
              <a:defRPr sz="2001"/>
            </a:lvl7pPr>
            <a:lvl8pPr marL="3201360" indent="0">
              <a:buNone/>
              <a:defRPr sz="2001"/>
            </a:lvl8pPr>
            <a:lvl9pPr marL="3658697" indent="0">
              <a:buNone/>
              <a:defRPr sz="2001"/>
            </a:lvl9pPr>
          </a:lstStyle>
          <a:p>
            <a:r>
              <a:rPr lang="en-US"/>
              <a:t>Click icon to add picture</a:t>
            </a:r>
            <a:endParaRPr/>
          </a:p>
        </p:txBody>
      </p:sp>
      <p:sp>
        <p:nvSpPr>
          <p:cNvPr id="8" name="Picture Placeholder 2"/>
          <p:cNvSpPr>
            <a:spLocks noGrp="1"/>
          </p:cNvSpPr>
          <p:nvPr>
            <p:ph type="pic" idx="13"/>
          </p:nvPr>
        </p:nvSpPr>
        <p:spPr>
          <a:xfrm>
            <a:off x="6571488" y="2108200"/>
            <a:ext cx="5010911" cy="3073400"/>
          </a:xfrm>
        </p:spPr>
        <p:txBody>
          <a:bodyPr tIns="457200">
            <a:noAutofit/>
          </a:bodyPr>
          <a:lstStyle>
            <a:lvl1pPr marL="0" indent="0" algn="ctr">
              <a:buNone/>
              <a:defRPr sz="1801"/>
            </a:lvl1pPr>
            <a:lvl2pPr marL="457337" indent="0">
              <a:buNone/>
              <a:defRPr sz="2801"/>
            </a:lvl2pPr>
            <a:lvl3pPr marL="914674" indent="0">
              <a:buNone/>
              <a:defRPr sz="2401"/>
            </a:lvl3pPr>
            <a:lvl4pPr marL="1372011" indent="0">
              <a:buNone/>
              <a:defRPr sz="2001"/>
            </a:lvl4pPr>
            <a:lvl5pPr marL="1829349" indent="0">
              <a:buNone/>
              <a:defRPr sz="2001"/>
            </a:lvl5pPr>
            <a:lvl6pPr marL="2286686" indent="0">
              <a:buNone/>
              <a:defRPr sz="2001"/>
            </a:lvl6pPr>
            <a:lvl7pPr marL="2744023" indent="0">
              <a:buNone/>
              <a:defRPr sz="2001"/>
            </a:lvl7pPr>
            <a:lvl8pPr marL="3201360" indent="0">
              <a:buNone/>
              <a:defRPr sz="2001"/>
            </a:lvl8pPr>
            <a:lvl9pPr marL="3658697" indent="0">
              <a:buNone/>
              <a:defRPr sz="2001"/>
            </a:lvl9pPr>
          </a:lstStyle>
          <a:p>
            <a:r>
              <a:rPr lang="en-US"/>
              <a:t>Click icon to add picture</a:t>
            </a:r>
            <a:endParaRPr/>
          </a:p>
        </p:txBody>
      </p:sp>
      <p:sp>
        <p:nvSpPr>
          <p:cNvPr id="4" name="Text Placeholder 3"/>
          <p:cNvSpPr>
            <a:spLocks noGrp="1"/>
          </p:cNvSpPr>
          <p:nvPr>
            <p:ph type="body" sz="half" idx="2"/>
          </p:nvPr>
        </p:nvSpPr>
        <p:spPr>
          <a:xfrm>
            <a:off x="914400" y="5295900"/>
            <a:ext cx="5010911" cy="787590"/>
          </a:xfrm>
        </p:spPr>
        <p:txBody>
          <a:bodyPr>
            <a:noAutofit/>
          </a:bodyPr>
          <a:lstStyle>
            <a:lvl1pPr marL="0" indent="0">
              <a:spcBef>
                <a:spcPts val="600"/>
              </a:spcBef>
              <a:buNone/>
              <a:defRPr sz="1801"/>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en-US"/>
              <a:t>Edit Master text styles</a:t>
            </a:r>
          </a:p>
        </p:txBody>
      </p:sp>
      <p:sp>
        <p:nvSpPr>
          <p:cNvPr id="9" name="Text Placeholder 3"/>
          <p:cNvSpPr>
            <a:spLocks noGrp="1"/>
          </p:cNvSpPr>
          <p:nvPr>
            <p:ph type="body" sz="half" idx="14"/>
          </p:nvPr>
        </p:nvSpPr>
        <p:spPr>
          <a:xfrm>
            <a:off x="6571488" y="5295900"/>
            <a:ext cx="5010911" cy="787590"/>
          </a:xfrm>
        </p:spPr>
        <p:txBody>
          <a:bodyPr>
            <a:noAutofit/>
          </a:bodyPr>
          <a:lstStyle>
            <a:lvl1pPr marL="0" indent="0">
              <a:spcBef>
                <a:spcPts val="600"/>
              </a:spcBef>
              <a:buNone/>
              <a:defRPr sz="1801"/>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en-US"/>
              <a:t>Edit Master text styles</a:t>
            </a:r>
          </a:p>
        </p:txBody>
      </p:sp>
    </p:spTree>
    <p:extLst>
      <p:ext uri="{BB962C8B-B14F-4D97-AF65-F5344CB8AC3E}">
        <p14:creationId xmlns:p14="http://schemas.microsoft.com/office/powerpoint/2010/main" val="320210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Pictures with Cap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93736C-15DA-EE41-9FFF-68C26002E9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12700"/>
            <a:ext cx="12204700" cy="6883400"/>
          </a:xfrm>
          <a:prstGeom prst="rect">
            <a:avLst/>
          </a:prstGeom>
        </p:spPr>
      </p:pic>
    </p:spTree>
    <p:extLst>
      <p:ext uri="{BB962C8B-B14F-4D97-AF65-F5344CB8AC3E}">
        <p14:creationId xmlns:p14="http://schemas.microsoft.com/office/powerpoint/2010/main" val="36459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856F7D-1F05-435A-A771-AA3725E9AFE9}"/>
              </a:ext>
            </a:extLst>
          </p:cNvPr>
          <p:cNvSpPr>
            <a:spLocks noGrp="1"/>
          </p:cNvSpPr>
          <p:nvPr>
            <p:ph type="dt" sz="half" idx="10"/>
          </p:nvPr>
        </p:nvSpPr>
        <p:spPr/>
        <p:txBody>
          <a:bodyPr/>
          <a:lstStyle/>
          <a:p>
            <a:fld id="{E5DFBEEB-098B-4293-860D-B6A8629E945A}" type="datetimeFigureOut">
              <a:rPr lang="en-US" smtClean="0"/>
              <a:t>4/28/2021</a:t>
            </a:fld>
            <a:endParaRPr lang="en-US"/>
          </a:p>
        </p:txBody>
      </p:sp>
      <p:sp>
        <p:nvSpPr>
          <p:cNvPr id="3" name="Footer Placeholder 2">
            <a:extLst>
              <a:ext uri="{FF2B5EF4-FFF2-40B4-BE49-F238E27FC236}">
                <a16:creationId xmlns:a16="http://schemas.microsoft.com/office/drawing/2014/main" id="{71CD6FE6-C525-4C76-9315-A78E605217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634AD8-B7CC-44A5-9DF4-025F8020ED7C}"/>
              </a:ext>
            </a:extLst>
          </p:cNvPr>
          <p:cNvSpPr>
            <a:spLocks noGrp="1"/>
          </p:cNvSpPr>
          <p:nvPr>
            <p:ph type="sldNum" sz="quarter" idx="12"/>
          </p:nvPr>
        </p:nvSpPr>
        <p:spPr/>
        <p:txBody>
          <a:bodyPr/>
          <a:lstStyle/>
          <a:p>
            <a:fld id="{914E8122-76A5-4C6A-BE20-567A68BBCD23}" type="slidenum">
              <a:rPr lang="en-US" smtClean="0"/>
              <a:t>‹#›</a:t>
            </a:fld>
            <a:endParaRPr lang="en-US"/>
          </a:p>
        </p:txBody>
      </p:sp>
    </p:spTree>
    <p:extLst>
      <p:ext uri="{BB962C8B-B14F-4D97-AF65-F5344CB8AC3E}">
        <p14:creationId xmlns:p14="http://schemas.microsoft.com/office/powerpoint/2010/main" val="2480053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3ACE55-2587-2D4E-99CF-487C81A79284}"/>
              </a:ext>
            </a:extLst>
          </p:cNvPr>
          <p:cNvSpPr>
            <a:spLocks noGrp="1"/>
          </p:cNvSpPr>
          <p:nvPr>
            <p:ph type="title"/>
          </p:nvPr>
        </p:nvSpPr>
        <p:spPr>
          <a:xfrm>
            <a:off x="914401" y="1064341"/>
            <a:ext cx="10599174" cy="941440"/>
          </a:xfrm>
        </p:spPr>
        <p:txBody>
          <a:bodyPr anchor="t"/>
          <a:lstStyle>
            <a:lvl1pPr>
              <a:defRPr>
                <a:solidFill>
                  <a:srgbClr val="6D6E71"/>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A3C1D547-C0F4-5042-9341-570C93130526}"/>
              </a:ext>
            </a:extLst>
          </p:cNvPr>
          <p:cNvSpPr>
            <a:spLocks noGrp="1"/>
          </p:cNvSpPr>
          <p:nvPr>
            <p:ph type="body" sz="quarter" idx="10"/>
          </p:nvPr>
        </p:nvSpPr>
        <p:spPr>
          <a:xfrm>
            <a:off x="914400" y="2133599"/>
            <a:ext cx="10599173" cy="3883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010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B5540-2967-46B0-86F9-25AE1645D7D8}"/>
              </a:ext>
            </a:extLst>
          </p:cNvPr>
          <p:cNvSpPr>
            <a:spLocks noGrp="1"/>
          </p:cNvSpPr>
          <p:nvPr>
            <p:ph type="pic" sz="quarter" idx="14" hasCustomPrompt="1"/>
          </p:nvPr>
        </p:nvSpPr>
        <p:spPr>
          <a:xfrm>
            <a:off x="1242876" y="2347118"/>
            <a:ext cx="2133968" cy="225438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1" name="Picture Placeholder 2">
            <a:extLst>
              <a:ext uri="{FF2B5EF4-FFF2-40B4-BE49-F238E27FC236}">
                <a16:creationId xmlns:a16="http://schemas.microsoft.com/office/drawing/2014/main" id="{BA2C6B9A-EECC-4DA2-9557-CC3954B54A94}"/>
              </a:ext>
            </a:extLst>
          </p:cNvPr>
          <p:cNvSpPr>
            <a:spLocks noGrp="1"/>
          </p:cNvSpPr>
          <p:nvPr>
            <p:ph type="pic" sz="quarter" idx="15" hasCustomPrompt="1"/>
          </p:nvPr>
        </p:nvSpPr>
        <p:spPr>
          <a:xfrm>
            <a:off x="3782088" y="2347118"/>
            <a:ext cx="2133968" cy="225438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2" name="Picture Placeholder 2">
            <a:extLst>
              <a:ext uri="{FF2B5EF4-FFF2-40B4-BE49-F238E27FC236}">
                <a16:creationId xmlns:a16="http://schemas.microsoft.com/office/drawing/2014/main" id="{08067FF1-2FB4-41ED-B554-EC71BD8C7FCE}"/>
              </a:ext>
            </a:extLst>
          </p:cNvPr>
          <p:cNvSpPr>
            <a:spLocks noGrp="1"/>
          </p:cNvSpPr>
          <p:nvPr>
            <p:ph type="pic" sz="quarter" idx="16" hasCustomPrompt="1"/>
          </p:nvPr>
        </p:nvSpPr>
        <p:spPr>
          <a:xfrm>
            <a:off x="6321301" y="2347118"/>
            <a:ext cx="2133968" cy="334367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3" name="Picture Placeholder 2">
            <a:extLst>
              <a:ext uri="{FF2B5EF4-FFF2-40B4-BE49-F238E27FC236}">
                <a16:creationId xmlns:a16="http://schemas.microsoft.com/office/drawing/2014/main" id="{85CCB9E5-15A5-43A7-A121-395596384330}"/>
              </a:ext>
            </a:extLst>
          </p:cNvPr>
          <p:cNvSpPr>
            <a:spLocks noGrp="1"/>
          </p:cNvSpPr>
          <p:nvPr>
            <p:ph type="pic" sz="quarter" idx="17" hasCustomPrompt="1"/>
          </p:nvPr>
        </p:nvSpPr>
        <p:spPr>
          <a:xfrm>
            <a:off x="8860514" y="2347117"/>
            <a:ext cx="2133968" cy="225438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6" name="Title 1">
            <a:extLst>
              <a:ext uri="{FF2B5EF4-FFF2-40B4-BE49-F238E27FC236}">
                <a16:creationId xmlns:a16="http://schemas.microsoft.com/office/drawing/2014/main" id="{1ED16E0B-ABB4-084C-B476-0FF06FA6B965}"/>
              </a:ext>
            </a:extLst>
          </p:cNvPr>
          <p:cNvSpPr>
            <a:spLocks noGrp="1"/>
          </p:cNvSpPr>
          <p:nvPr>
            <p:ph type="title" hasCustomPrompt="1"/>
          </p:nvPr>
        </p:nvSpPr>
        <p:spPr>
          <a:xfrm>
            <a:off x="914401" y="1065980"/>
            <a:ext cx="10667999" cy="762000"/>
          </a:xfrm>
        </p:spPr>
        <p:txBody>
          <a:bodyPr anchor="t"/>
          <a:lstStyle>
            <a:lvl1pPr>
              <a:defRPr>
                <a:solidFill>
                  <a:srgbClr val="6E6E72"/>
                </a:solidFill>
              </a:defRPr>
            </a:lvl1pPr>
          </a:lstStyle>
          <a:p>
            <a:r>
              <a:rPr lang="en-US" dirty="0"/>
              <a:t>Click to edit title</a:t>
            </a:r>
            <a:endParaRPr dirty="0"/>
          </a:p>
        </p:txBody>
      </p:sp>
    </p:spTree>
    <p:extLst>
      <p:ext uri="{BB962C8B-B14F-4D97-AF65-F5344CB8AC3E}">
        <p14:creationId xmlns:p14="http://schemas.microsoft.com/office/powerpoint/2010/main" val="2251439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1" y="1064341"/>
            <a:ext cx="10599174" cy="970936"/>
          </a:xfrm>
        </p:spPr>
        <p:txBody>
          <a:bodyPr anchor="t"/>
          <a:lstStyle>
            <a:lvl1pPr>
              <a:defRPr>
                <a:solidFill>
                  <a:srgbClr val="6D6E71"/>
                </a:solidFill>
              </a:defRPr>
            </a:lvl1pPr>
          </a:lstStyle>
          <a:p>
            <a:r>
              <a:rPr lang="en-US" dirty="0"/>
              <a:t>Click to edit Master title style</a:t>
            </a:r>
            <a:endParaRPr dirty="0"/>
          </a:p>
        </p:txBody>
      </p:sp>
    </p:spTree>
    <p:extLst>
      <p:ext uri="{BB962C8B-B14F-4D97-AF65-F5344CB8AC3E}">
        <p14:creationId xmlns:p14="http://schemas.microsoft.com/office/powerpoint/2010/main" val="416764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924233" y="1677093"/>
            <a:ext cx="10972801" cy="260574"/>
          </a:xfrm>
        </p:spPr>
        <p:txBody>
          <a:bodyPr>
            <a:noAutofit/>
          </a:bodyPr>
          <a:lstStyle>
            <a:lvl1pPr marL="0" indent="0">
              <a:spcBef>
                <a:spcPts val="0"/>
              </a:spcBef>
              <a:buNone/>
              <a:defRPr sz="2300" b="1">
                <a:solidFill>
                  <a:schemeClr val="accent1"/>
                </a:solidFill>
              </a:defRPr>
            </a:lvl1pPr>
            <a:lvl2pPr marL="0" indent="0">
              <a:spcBef>
                <a:spcPts val="0"/>
              </a:spcBef>
              <a:buNone/>
              <a:defRPr sz="1801"/>
            </a:lvl2pPr>
            <a:lvl3pPr marL="0" indent="0">
              <a:spcBef>
                <a:spcPts val="0"/>
              </a:spcBef>
              <a:buNone/>
              <a:defRPr sz="1801"/>
            </a:lvl3pPr>
            <a:lvl4pPr marL="0" indent="0">
              <a:spcBef>
                <a:spcPts val="0"/>
              </a:spcBef>
              <a:buNone/>
              <a:defRPr sz="1801"/>
            </a:lvl4pPr>
            <a:lvl5pPr marL="0" indent="0">
              <a:spcBef>
                <a:spcPts val="0"/>
              </a:spcBef>
              <a:buNone/>
              <a:defRPr sz="1801"/>
            </a:lvl5pPr>
            <a:lvl6pPr marL="0" indent="0">
              <a:spcBef>
                <a:spcPts val="0"/>
              </a:spcBef>
              <a:buNone/>
              <a:defRPr sz="1801"/>
            </a:lvl6pPr>
            <a:lvl7pPr marL="0" indent="0">
              <a:spcBef>
                <a:spcPts val="0"/>
              </a:spcBef>
              <a:buNone/>
              <a:defRPr sz="1801"/>
            </a:lvl7pPr>
            <a:lvl8pPr marL="0" indent="0">
              <a:spcBef>
                <a:spcPts val="0"/>
              </a:spcBef>
              <a:buNone/>
              <a:defRPr sz="1801"/>
            </a:lvl8pPr>
            <a:lvl9pPr marL="0" indent="0">
              <a:spcBef>
                <a:spcPts val="0"/>
              </a:spcBef>
              <a:buNone/>
              <a:defRPr sz="1801"/>
            </a:lvl9pPr>
          </a:lstStyle>
          <a:p>
            <a:pPr lvl="0"/>
            <a:r>
              <a:rPr dirty="0"/>
              <a:t>Click to add subtitle</a:t>
            </a:r>
          </a:p>
        </p:txBody>
      </p:sp>
      <p:sp>
        <p:nvSpPr>
          <p:cNvPr id="2" name="Title 1"/>
          <p:cNvSpPr>
            <a:spLocks noGrp="1"/>
          </p:cNvSpPr>
          <p:nvPr>
            <p:ph type="title"/>
          </p:nvPr>
        </p:nvSpPr>
        <p:spPr>
          <a:xfrm>
            <a:off x="914401" y="1064341"/>
            <a:ext cx="10972801" cy="587478"/>
          </a:xfrm>
        </p:spPr>
        <p:txBody>
          <a:bodyPr anchor="t"/>
          <a:lstStyle>
            <a:lvl1pPr>
              <a:defRPr>
                <a:solidFill>
                  <a:srgbClr val="6E6E72"/>
                </a:solidFill>
              </a:defRPr>
            </a:lvl1pPr>
          </a:lstStyle>
          <a:p>
            <a:r>
              <a:rPr lang="en-US" dirty="0"/>
              <a:t>Click to edit Master title style</a:t>
            </a:r>
            <a:endParaRPr dirty="0"/>
          </a:p>
        </p:txBody>
      </p:sp>
    </p:spTree>
    <p:extLst>
      <p:ext uri="{BB962C8B-B14F-4D97-AF65-F5344CB8AC3E}">
        <p14:creationId xmlns:p14="http://schemas.microsoft.com/office/powerpoint/2010/main" val="77254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3ACE55-2587-2D4E-99CF-487C81A79284}"/>
              </a:ext>
            </a:extLst>
          </p:cNvPr>
          <p:cNvSpPr>
            <a:spLocks noGrp="1"/>
          </p:cNvSpPr>
          <p:nvPr>
            <p:ph type="title"/>
          </p:nvPr>
        </p:nvSpPr>
        <p:spPr>
          <a:xfrm>
            <a:off x="914401" y="1064340"/>
            <a:ext cx="10599174" cy="961105"/>
          </a:xfrm>
        </p:spPr>
        <p:txBody>
          <a:bodyPr anchor="t"/>
          <a:lstStyle>
            <a:lvl1pPr>
              <a:defRPr>
                <a:solidFill>
                  <a:srgbClr val="6D6E71"/>
                </a:solidFill>
              </a:defRPr>
            </a:lvl1pPr>
          </a:lstStyle>
          <a:p>
            <a:r>
              <a:rPr lang="en-US" dirty="0"/>
              <a:t>Click to edit Master title style</a:t>
            </a:r>
          </a:p>
        </p:txBody>
      </p:sp>
      <p:sp>
        <p:nvSpPr>
          <p:cNvPr id="11" name="Text Placeholder 10">
            <a:extLst>
              <a:ext uri="{FF2B5EF4-FFF2-40B4-BE49-F238E27FC236}">
                <a16:creationId xmlns:a16="http://schemas.microsoft.com/office/drawing/2014/main" id="{A3C1D547-C0F4-5042-9341-570C93130526}"/>
              </a:ext>
            </a:extLst>
          </p:cNvPr>
          <p:cNvSpPr>
            <a:spLocks noGrp="1"/>
          </p:cNvSpPr>
          <p:nvPr>
            <p:ph type="body" sz="quarter" idx="10"/>
          </p:nvPr>
        </p:nvSpPr>
        <p:spPr>
          <a:xfrm>
            <a:off x="914401" y="2133600"/>
            <a:ext cx="5181599" cy="3660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7B4AB4E5-5225-1B47-95DF-68185378621E}"/>
              </a:ext>
            </a:extLst>
          </p:cNvPr>
          <p:cNvSpPr>
            <a:spLocks noGrp="1"/>
          </p:cNvSpPr>
          <p:nvPr>
            <p:ph type="pic" sz="quarter" idx="11"/>
          </p:nvPr>
        </p:nvSpPr>
        <p:spPr>
          <a:xfrm>
            <a:off x="6665914" y="2133600"/>
            <a:ext cx="4847662" cy="3660060"/>
          </a:xfrm>
        </p:spPr>
        <p:txBody>
          <a:bodyPr/>
          <a:lstStyle>
            <a:lvl1pPr marL="0" indent="0">
              <a:buNone/>
              <a:defRPr/>
            </a:lvl1pPr>
          </a:lstStyle>
          <a:p>
            <a:endParaRPr lang="en-US" dirty="0"/>
          </a:p>
        </p:txBody>
      </p:sp>
    </p:spTree>
    <p:extLst>
      <p:ext uri="{BB962C8B-B14F-4D97-AF65-F5344CB8AC3E}">
        <p14:creationId xmlns:p14="http://schemas.microsoft.com/office/powerpoint/2010/main" val="271370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3ACE55-2587-2D4E-99CF-487C81A79284}"/>
              </a:ext>
            </a:extLst>
          </p:cNvPr>
          <p:cNvSpPr>
            <a:spLocks noGrp="1"/>
          </p:cNvSpPr>
          <p:nvPr>
            <p:ph type="title"/>
          </p:nvPr>
        </p:nvSpPr>
        <p:spPr>
          <a:xfrm>
            <a:off x="914402" y="1064340"/>
            <a:ext cx="2605546" cy="2364660"/>
          </a:xfrm>
        </p:spPr>
        <p:txBody>
          <a:bodyPr anchor="t"/>
          <a:lstStyle>
            <a:lvl1pPr>
              <a:defRPr>
                <a:solidFill>
                  <a:srgbClr val="6D6E7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B4AB4E5-5225-1B47-95DF-68185378621E}"/>
              </a:ext>
            </a:extLst>
          </p:cNvPr>
          <p:cNvSpPr>
            <a:spLocks noGrp="1"/>
          </p:cNvSpPr>
          <p:nvPr>
            <p:ph type="pic" sz="quarter" idx="11"/>
          </p:nvPr>
        </p:nvSpPr>
        <p:spPr>
          <a:xfrm>
            <a:off x="3923071" y="619432"/>
            <a:ext cx="7590506" cy="5174228"/>
          </a:xfrm>
        </p:spPr>
        <p:txBody>
          <a:bodyPr/>
          <a:lstStyle>
            <a:lvl1pPr marL="0" indent="0">
              <a:buNone/>
              <a:defRPr/>
            </a:lvl1pPr>
          </a:lstStyle>
          <a:p>
            <a:endParaRPr lang="en-US" dirty="0"/>
          </a:p>
        </p:txBody>
      </p:sp>
    </p:spTree>
    <p:extLst>
      <p:ext uri="{BB962C8B-B14F-4D97-AF65-F5344CB8AC3E}">
        <p14:creationId xmlns:p14="http://schemas.microsoft.com/office/powerpoint/2010/main" val="184430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ubtitle and image ">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924233" y="1677093"/>
            <a:ext cx="10972801" cy="260574"/>
          </a:xfrm>
        </p:spPr>
        <p:txBody>
          <a:bodyPr>
            <a:noAutofit/>
          </a:bodyPr>
          <a:lstStyle>
            <a:lvl1pPr marL="0" indent="0">
              <a:spcBef>
                <a:spcPts val="0"/>
              </a:spcBef>
              <a:buNone/>
              <a:defRPr sz="2300" b="1">
                <a:solidFill>
                  <a:schemeClr val="accent1"/>
                </a:solidFill>
              </a:defRPr>
            </a:lvl1pPr>
            <a:lvl2pPr marL="0" indent="0">
              <a:spcBef>
                <a:spcPts val="0"/>
              </a:spcBef>
              <a:buNone/>
              <a:defRPr sz="1801"/>
            </a:lvl2pPr>
            <a:lvl3pPr marL="0" indent="0">
              <a:spcBef>
                <a:spcPts val="0"/>
              </a:spcBef>
              <a:buNone/>
              <a:defRPr sz="1801"/>
            </a:lvl3pPr>
            <a:lvl4pPr marL="0" indent="0">
              <a:spcBef>
                <a:spcPts val="0"/>
              </a:spcBef>
              <a:buNone/>
              <a:defRPr sz="1801"/>
            </a:lvl4pPr>
            <a:lvl5pPr marL="0" indent="0">
              <a:spcBef>
                <a:spcPts val="0"/>
              </a:spcBef>
              <a:buNone/>
              <a:defRPr sz="1801"/>
            </a:lvl5pPr>
            <a:lvl6pPr marL="0" indent="0">
              <a:spcBef>
                <a:spcPts val="0"/>
              </a:spcBef>
              <a:buNone/>
              <a:defRPr sz="1801"/>
            </a:lvl6pPr>
            <a:lvl7pPr marL="0" indent="0">
              <a:spcBef>
                <a:spcPts val="0"/>
              </a:spcBef>
              <a:buNone/>
              <a:defRPr sz="1801"/>
            </a:lvl7pPr>
            <a:lvl8pPr marL="0" indent="0">
              <a:spcBef>
                <a:spcPts val="0"/>
              </a:spcBef>
              <a:buNone/>
              <a:defRPr sz="1801"/>
            </a:lvl8pPr>
            <a:lvl9pPr marL="0" indent="0">
              <a:spcBef>
                <a:spcPts val="0"/>
              </a:spcBef>
              <a:buNone/>
              <a:defRPr sz="1801"/>
            </a:lvl9pPr>
          </a:lstStyle>
          <a:p>
            <a:pPr lvl="0"/>
            <a:r>
              <a:rPr dirty="0"/>
              <a:t>Click to add subtitle</a:t>
            </a:r>
          </a:p>
        </p:txBody>
      </p:sp>
      <p:sp>
        <p:nvSpPr>
          <p:cNvPr id="2" name="Title 1"/>
          <p:cNvSpPr>
            <a:spLocks noGrp="1"/>
          </p:cNvSpPr>
          <p:nvPr>
            <p:ph type="title"/>
          </p:nvPr>
        </p:nvSpPr>
        <p:spPr>
          <a:xfrm>
            <a:off x="914401" y="1064341"/>
            <a:ext cx="10972801" cy="587478"/>
          </a:xfrm>
        </p:spPr>
        <p:txBody>
          <a:bodyPr anchor="t"/>
          <a:lstStyle>
            <a:lvl1pPr>
              <a:defRPr>
                <a:solidFill>
                  <a:srgbClr val="6E6E72"/>
                </a:solidFill>
              </a:defRPr>
            </a:lvl1pPr>
          </a:lstStyle>
          <a:p>
            <a:r>
              <a:rPr lang="en-US" dirty="0"/>
              <a:t>Click to edit Master title style</a:t>
            </a:r>
            <a:endParaRPr dirty="0"/>
          </a:p>
        </p:txBody>
      </p:sp>
      <p:sp>
        <p:nvSpPr>
          <p:cNvPr id="5" name="Text Placeholder 4"/>
          <p:cNvSpPr>
            <a:spLocks noGrp="1"/>
          </p:cNvSpPr>
          <p:nvPr>
            <p:ph type="body" sz="quarter" idx="3" hasCustomPrompt="1"/>
          </p:nvPr>
        </p:nvSpPr>
        <p:spPr>
          <a:xfrm>
            <a:off x="6266688" y="2554204"/>
            <a:ext cx="5315712" cy="365977"/>
          </a:xfrm>
        </p:spPr>
        <p:txBody>
          <a:bodyPr anchor="t">
            <a:noAutofit/>
          </a:bodyPr>
          <a:lstStyle>
            <a:lvl1pPr marL="0" indent="0">
              <a:lnSpc>
                <a:spcPct val="100000"/>
              </a:lnSpc>
              <a:spcBef>
                <a:spcPts val="0"/>
              </a:spcBef>
              <a:buNone/>
              <a:defRPr sz="1801" b="1">
                <a:solidFill>
                  <a:schemeClr val="accent1"/>
                </a:solidFill>
              </a:defRPr>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rPr dirty="0"/>
              <a:t>Click to add heading</a:t>
            </a:r>
          </a:p>
        </p:txBody>
      </p:sp>
      <p:sp>
        <p:nvSpPr>
          <p:cNvPr id="6" name="Content Placeholder 5"/>
          <p:cNvSpPr>
            <a:spLocks noGrp="1"/>
          </p:cNvSpPr>
          <p:nvPr>
            <p:ph sz="quarter" idx="4"/>
          </p:nvPr>
        </p:nvSpPr>
        <p:spPr>
          <a:xfrm>
            <a:off x="6266688" y="3087329"/>
            <a:ext cx="5315712" cy="2782529"/>
          </a:xfrm>
        </p:spPr>
        <p:txBody>
          <a:bodyPr>
            <a:normAutofit/>
          </a:bodyPr>
          <a:lstStyle>
            <a:lvl1pPr>
              <a:defRPr sz="16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Picture Placeholder 8">
            <a:extLst>
              <a:ext uri="{FF2B5EF4-FFF2-40B4-BE49-F238E27FC236}">
                <a16:creationId xmlns:a16="http://schemas.microsoft.com/office/drawing/2014/main" id="{3ED6BAFB-C11F-A744-A876-2293931C2D07}"/>
              </a:ext>
            </a:extLst>
          </p:cNvPr>
          <p:cNvSpPr>
            <a:spLocks noGrp="1"/>
          </p:cNvSpPr>
          <p:nvPr>
            <p:ph type="pic" sz="quarter" idx="14"/>
          </p:nvPr>
        </p:nvSpPr>
        <p:spPr>
          <a:xfrm>
            <a:off x="914401" y="2554205"/>
            <a:ext cx="5033962" cy="3315654"/>
          </a:xfrm>
        </p:spPr>
        <p:txBody>
          <a:bodyPr/>
          <a:lstStyle/>
          <a:p>
            <a:endParaRPr lang="en-US" dirty="0"/>
          </a:p>
        </p:txBody>
      </p:sp>
    </p:spTree>
    <p:extLst>
      <p:ext uri="{BB962C8B-B14F-4D97-AF65-F5344CB8AC3E}">
        <p14:creationId xmlns:p14="http://schemas.microsoft.com/office/powerpoint/2010/main" val="112992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08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ustom Section Photo_Right">
    <p:bg bwMode="ltGray">
      <p:bgPr>
        <a:solidFill>
          <a:schemeClr val="tx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852F13C-068E-9E40-995D-CA46129A8F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4562856" cy="6857999"/>
          </a:xfrm>
          <a:prstGeom prst="rect">
            <a:avLst/>
          </a:prstGeom>
        </p:spPr>
      </p:pic>
      <p:sp>
        <p:nvSpPr>
          <p:cNvPr id="3" name="Picture Placeholder 2">
            <a:extLst>
              <a:ext uri="{FF2B5EF4-FFF2-40B4-BE49-F238E27FC236}">
                <a16:creationId xmlns:a16="http://schemas.microsoft.com/office/drawing/2014/main" id="{8606209F-211E-E348-9423-AC5FB9768C72}"/>
              </a:ext>
            </a:extLst>
          </p:cNvPr>
          <p:cNvSpPr>
            <a:spLocks noGrp="1"/>
          </p:cNvSpPr>
          <p:nvPr>
            <p:ph type="pic" sz="quarter" idx="10"/>
          </p:nvPr>
        </p:nvSpPr>
        <p:spPr>
          <a:xfrm>
            <a:off x="3530600" y="0"/>
            <a:ext cx="8674100" cy="6858000"/>
          </a:xfrm>
        </p:spPr>
        <p:txBody>
          <a:bodyPr/>
          <a:lstStyle>
            <a:lvl1pPr marL="0" indent="0">
              <a:buNone/>
              <a:defRPr/>
            </a:lvl1pPr>
          </a:lstStyle>
          <a:p>
            <a:endParaRPr lang="en-US" dirty="0"/>
          </a:p>
        </p:txBody>
      </p:sp>
      <p:pic>
        <p:nvPicPr>
          <p:cNvPr id="4" name="Picture 3">
            <a:extLst>
              <a:ext uri="{FF2B5EF4-FFF2-40B4-BE49-F238E27FC236}">
                <a16:creationId xmlns:a16="http://schemas.microsoft.com/office/drawing/2014/main" id="{BA17DCF6-6A2B-6747-8E1C-BCE2692179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337970"/>
            <a:ext cx="1993900" cy="266700"/>
          </a:xfrm>
          <a:prstGeom prst="rect">
            <a:avLst/>
          </a:prstGeom>
        </p:spPr>
      </p:pic>
      <p:pic>
        <p:nvPicPr>
          <p:cNvPr id="6" name="Picture 5">
            <a:extLst>
              <a:ext uri="{FF2B5EF4-FFF2-40B4-BE49-F238E27FC236}">
                <a16:creationId xmlns:a16="http://schemas.microsoft.com/office/drawing/2014/main" id="{61A9FF31-D7A1-6E44-8EEC-26AE32E84B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1228" y="6302376"/>
            <a:ext cx="1996700" cy="373884"/>
          </a:xfrm>
          <a:prstGeom prst="rect">
            <a:avLst/>
          </a:prstGeom>
        </p:spPr>
      </p:pic>
    </p:spTree>
    <p:extLst>
      <p:ext uri="{BB962C8B-B14F-4D97-AF65-F5344CB8AC3E}">
        <p14:creationId xmlns:p14="http://schemas.microsoft.com/office/powerpoint/2010/main" val="1573655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57B6E4A-DC74-B244-810E-8BF383B522BB}"/>
              </a:ext>
            </a:extLst>
          </p:cNvPr>
          <p:cNvPicPr>
            <a:picLocks noChangeAspect="1"/>
          </p:cNvPicPr>
          <p:nvPr userDrawn="1"/>
        </p:nvPicPr>
        <p:blipFill rotWithShape="1">
          <a:blip r:embed="rId22" cstate="screen">
            <a:extLst>
              <a:ext uri="{28A0092B-C50C-407E-A947-70E740481C1C}">
                <a14:useLocalDpi xmlns:a14="http://schemas.microsoft.com/office/drawing/2010/main"/>
              </a:ext>
            </a:extLst>
          </a:blip>
          <a:srcRect r="-81"/>
          <a:stretch/>
        </p:blipFill>
        <p:spPr>
          <a:xfrm>
            <a:off x="-14593" y="0"/>
            <a:ext cx="12206593" cy="6858000"/>
          </a:xfrm>
          <a:prstGeom prst="rect">
            <a:avLst/>
          </a:prstGeom>
        </p:spPr>
      </p:pic>
      <p:sp>
        <p:nvSpPr>
          <p:cNvPr id="2" name="Title Placeholder 1"/>
          <p:cNvSpPr>
            <a:spLocks noGrp="1"/>
          </p:cNvSpPr>
          <p:nvPr>
            <p:ph type="title"/>
          </p:nvPr>
        </p:nvSpPr>
        <p:spPr>
          <a:xfrm>
            <a:off x="914401" y="1064341"/>
            <a:ext cx="10599174" cy="614516"/>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914401" y="2133599"/>
            <a:ext cx="10599174" cy="3883743"/>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5477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772" r:id="rId4"/>
    <p:sldLayoutId id="2147483764" r:id="rId5"/>
    <p:sldLayoutId id="2147483765" r:id="rId6"/>
    <p:sldLayoutId id="2147483666" r:id="rId7"/>
    <p:sldLayoutId id="2147483768" r:id="rId8"/>
    <p:sldLayoutId id="2147483769" r:id="rId9"/>
    <p:sldLayoutId id="2147483742" r:id="rId10"/>
    <p:sldLayoutId id="2147483770" r:id="rId11"/>
    <p:sldLayoutId id="2147483771" r:id="rId12"/>
    <p:sldLayoutId id="2147483661" r:id="rId13"/>
    <p:sldLayoutId id="2147483652" r:id="rId14"/>
    <p:sldLayoutId id="2147483653" r:id="rId15"/>
    <p:sldLayoutId id="2147483758" r:id="rId16"/>
    <p:sldLayoutId id="2147483671" r:id="rId17"/>
    <p:sldLayoutId id="2147483767" r:id="rId18"/>
    <p:sldLayoutId id="2147483775" r:id="rId19"/>
    <p:sldLayoutId id="214748377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674" rtl="0" eaLnBrk="1" latinLnBrk="0" hangingPunct="1">
        <a:lnSpc>
          <a:spcPct val="90000"/>
        </a:lnSpc>
        <a:spcBef>
          <a:spcPct val="0"/>
        </a:spcBef>
        <a:buNone/>
        <a:defRPr sz="3500" b="1" i="0" kern="1200">
          <a:solidFill>
            <a:srgbClr val="626567"/>
          </a:solidFill>
          <a:latin typeface="Arial" panose="020B0604020202020204" pitchFamily="34" charset="0"/>
          <a:ea typeface="Arial" panose="020B0604020202020204" pitchFamily="34" charset="0"/>
          <a:cs typeface="Arial" panose="020B0604020202020204" pitchFamily="34" charset="0"/>
        </a:defRPr>
      </a:lvl1pPr>
    </p:titleStyle>
    <p:bodyStyle>
      <a:lvl1pPr marL="182935" indent="-182935" algn="l" defTabSz="914674" rtl="0" eaLnBrk="1" latinLnBrk="0" hangingPunct="1">
        <a:lnSpc>
          <a:spcPct val="90000"/>
        </a:lnSpc>
        <a:spcBef>
          <a:spcPts val="1200"/>
        </a:spcBef>
        <a:buClr>
          <a:srgbClr val="008995"/>
        </a:buClr>
        <a:buFont typeface="HP Simplified" panose="020B0604020204020204" pitchFamily="34" charset="0"/>
        <a:buChar char="•"/>
        <a:defRPr sz="1801"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11603" indent="-182935" algn="l" defTabSz="914674" rtl="0" eaLnBrk="1" latinLnBrk="0" hangingPunct="1">
        <a:lnSpc>
          <a:spcPct val="90000"/>
        </a:lnSpc>
        <a:spcBef>
          <a:spcPts val="800"/>
        </a:spcBef>
        <a:buClr>
          <a:srgbClr val="008995"/>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548805" indent="-137201" algn="l" defTabSz="914674" rtl="0" eaLnBrk="1" latinLnBrk="0" hangingPunct="1">
        <a:lnSpc>
          <a:spcPct val="90000"/>
        </a:lnSpc>
        <a:spcBef>
          <a:spcPts val="600"/>
        </a:spcBef>
        <a:buClr>
          <a:srgbClr val="008995"/>
        </a:buClr>
        <a:buSzPct val="90000"/>
        <a:buFont typeface="HP Simplified" panose="020B0604020204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3pPr>
      <a:lvl4pPr marL="731739" indent="-137201" algn="l" defTabSz="914674" rtl="0" eaLnBrk="1" latinLnBrk="0" hangingPunct="1">
        <a:lnSpc>
          <a:spcPct val="90000"/>
        </a:lnSpc>
        <a:spcBef>
          <a:spcPts val="600"/>
        </a:spcBef>
        <a:buClr>
          <a:srgbClr val="008995"/>
        </a:buClr>
        <a:buSzPct val="100000"/>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868941" indent="-137201" algn="l" defTabSz="914674" rtl="0" eaLnBrk="1" latinLnBrk="0" hangingPunct="1">
        <a:lnSpc>
          <a:spcPct val="90000"/>
        </a:lnSpc>
        <a:spcBef>
          <a:spcPts val="600"/>
        </a:spcBef>
        <a:buClr>
          <a:srgbClr val="008995"/>
        </a:buClr>
        <a:buSzPct val="80000"/>
        <a:buFont typeface="HP Simplified" panose="020B0604020204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051875"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6pPr>
      <a:lvl7pPr marL="1189077"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7pPr>
      <a:lvl8pPr marL="1372011" indent="-137201" algn="l" defTabSz="914674" rtl="0" eaLnBrk="1" latinLnBrk="0" hangingPunct="1">
        <a:lnSpc>
          <a:spcPct val="90000"/>
        </a:lnSpc>
        <a:spcBef>
          <a:spcPts val="600"/>
        </a:spcBef>
        <a:buClr>
          <a:schemeClr val="tx1"/>
        </a:buClr>
        <a:buSzPct val="80000"/>
        <a:buFont typeface="HP Simplified" panose="020B0604020204020204" pitchFamily="34" charset="0"/>
        <a:buChar char="–"/>
        <a:defRPr sz="1200" kern="1200">
          <a:solidFill>
            <a:schemeClr val="tx1"/>
          </a:solidFill>
          <a:latin typeface="+mn-lt"/>
          <a:ea typeface="+mn-ea"/>
          <a:cs typeface="+mn-cs"/>
        </a:defRPr>
      </a:lvl8pPr>
      <a:lvl9pPr marL="1554946" indent="-137201" algn="l" defTabSz="914674" rtl="0" eaLnBrk="1" latinLnBrk="0" hangingPunct="1">
        <a:lnSpc>
          <a:spcPct val="90000"/>
        </a:lnSpc>
        <a:spcBef>
          <a:spcPts val="600"/>
        </a:spcBef>
        <a:buClr>
          <a:schemeClr val="tx1"/>
        </a:buClr>
        <a:buFont typeface="HP Simplified" panose="020B0604020204020204" pitchFamily="34" charset="0"/>
        <a:buChar char="•"/>
        <a:defRPr sz="1200" kern="1200">
          <a:solidFill>
            <a:schemeClr val="tx1"/>
          </a:solidFill>
          <a:latin typeface="+mn-lt"/>
          <a:ea typeface="+mn-ea"/>
          <a:cs typeface="+mn-cs"/>
        </a:defRPr>
      </a:lvl9pPr>
    </p:bodyStyle>
    <p:otherStyle>
      <a:defPPr>
        <a:defRPr lang="en-US"/>
      </a:defPPr>
      <a:lvl1pPr marL="0" algn="l" defTabSz="914674" rtl="0" eaLnBrk="1" latinLnBrk="0" hangingPunct="1">
        <a:defRPr sz="1801" kern="1200">
          <a:solidFill>
            <a:schemeClr val="tx1"/>
          </a:solidFill>
          <a:latin typeface="+mn-lt"/>
          <a:ea typeface="+mn-ea"/>
          <a:cs typeface="+mn-cs"/>
        </a:defRPr>
      </a:lvl1pPr>
      <a:lvl2pPr marL="457337" algn="l" defTabSz="914674" rtl="0" eaLnBrk="1" latinLnBrk="0" hangingPunct="1">
        <a:defRPr sz="1801" kern="1200">
          <a:solidFill>
            <a:schemeClr val="tx1"/>
          </a:solidFill>
          <a:latin typeface="+mn-lt"/>
          <a:ea typeface="+mn-ea"/>
          <a:cs typeface="+mn-cs"/>
        </a:defRPr>
      </a:lvl2pPr>
      <a:lvl3pPr marL="914674" algn="l" defTabSz="914674" rtl="0" eaLnBrk="1" latinLnBrk="0" hangingPunct="1">
        <a:defRPr sz="1801" kern="1200">
          <a:solidFill>
            <a:schemeClr val="tx1"/>
          </a:solidFill>
          <a:latin typeface="+mn-lt"/>
          <a:ea typeface="+mn-ea"/>
          <a:cs typeface="+mn-cs"/>
        </a:defRPr>
      </a:lvl3pPr>
      <a:lvl4pPr marL="1372011" algn="l" defTabSz="914674" rtl="0" eaLnBrk="1" latinLnBrk="0" hangingPunct="1">
        <a:defRPr sz="1801" kern="1200">
          <a:solidFill>
            <a:schemeClr val="tx1"/>
          </a:solidFill>
          <a:latin typeface="+mn-lt"/>
          <a:ea typeface="+mn-ea"/>
          <a:cs typeface="+mn-cs"/>
        </a:defRPr>
      </a:lvl4pPr>
      <a:lvl5pPr marL="1829349" algn="l" defTabSz="914674" rtl="0" eaLnBrk="1" latinLnBrk="0" hangingPunct="1">
        <a:defRPr sz="1801" kern="1200">
          <a:solidFill>
            <a:schemeClr val="tx1"/>
          </a:solidFill>
          <a:latin typeface="+mn-lt"/>
          <a:ea typeface="+mn-ea"/>
          <a:cs typeface="+mn-cs"/>
        </a:defRPr>
      </a:lvl5pPr>
      <a:lvl6pPr marL="2286686" algn="l" defTabSz="914674" rtl="0" eaLnBrk="1" latinLnBrk="0" hangingPunct="1">
        <a:defRPr sz="1801" kern="1200">
          <a:solidFill>
            <a:schemeClr val="tx1"/>
          </a:solidFill>
          <a:latin typeface="+mn-lt"/>
          <a:ea typeface="+mn-ea"/>
          <a:cs typeface="+mn-cs"/>
        </a:defRPr>
      </a:lvl6pPr>
      <a:lvl7pPr marL="2744023" algn="l" defTabSz="914674" rtl="0" eaLnBrk="1" latinLnBrk="0" hangingPunct="1">
        <a:defRPr sz="1801" kern="1200">
          <a:solidFill>
            <a:schemeClr val="tx1"/>
          </a:solidFill>
          <a:latin typeface="+mn-lt"/>
          <a:ea typeface="+mn-ea"/>
          <a:cs typeface="+mn-cs"/>
        </a:defRPr>
      </a:lvl7pPr>
      <a:lvl8pPr marL="3201360" algn="l" defTabSz="914674" rtl="0" eaLnBrk="1" latinLnBrk="0" hangingPunct="1">
        <a:defRPr sz="1801" kern="1200">
          <a:solidFill>
            <a:schemeClr val="tx1"/>
          </a:solidFill>
          <a:latin typeface="+mn-lt"/>
          <a:ea typeface="+mn-ea"/>
          <a:cs typeface="+mn-cs"/>
        </a:defRPr>
      </a:lvl8pPr>
      <a:lvl9pPr marL="3658697" algn="l" defTabSz="91467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0.xml"/><Relationship Id="rId7" Type="http://schemas.openxmlformats.org/officeDocument/2006/relationships/image" Target="../media/image20.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10.png"/><Relationship Id="rId4" Type="http://schemas.openxmlformats.org/officeDocument/2006/relationships/image" Target="../media/image17.jpe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image" Target="../media/image13.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23.jpeg"/><Relationship Id="rId4" Type="http://schemas.openxmlformats.org/officeDocument/2006/relationships/notesSlide" Target="../notesSlides/notesSlide11.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image" Target="../media/image13.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24.jpeg"/><Relationship Id="rId4" Type="http://schemas.openxmlformats.org/officeDocument/2006/relationships/notesSlide" Target="../notesSlides/notesSlide12.xml"/><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image" Target="../media/image13.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25.jpeg"/><Relationship Id="rId4" Type="http://schemas.openxmlformats.org/officeDocument/2006/relationships/notesSlide" Target="../notesSlides/notesSlide13.xml"/><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10.png"/><Relationship Id="rId4" Type="http://schemas.openxmlformats.org/officeDocument/2006/relationships/notesSlide" Target="../notesSlides/notesSlide14.xml"/><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10.png"/><Relationship Id="rId4" Type="http://schemas.openxmlformats.org/officeDocument/2006/relationships/notesSlide" Target="../notesSlides/notesSlide15.xml"/><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10.png"/><Relationship Id="rId4" Type="http://schemas.openxmlformats.org/officeDocument/2006/relationships/notesSlide" Target="../notesSlides/notesSlide16.xml"/><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3.wdp"/><Relationship Id="rId5" Type="http://schemas.openxmlformats.org/officeDocument/2006/relationships/image" Target="../media/image28.png"/><Relationship Id="rId10" Type="http://schemas.openxmlformats.org/officeDocument/2006/relationships/image" Target="../media/image10.png"/><Relationship Id="rId4" Type="http://schemas.openxmlformats.org/officeDocument/2006/relationships/notesSlide" Target="../notesSlides/notesSlide17.xml"/><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7.xml"/><Relationship Id="rId6" Type="http://schemas.openxmlformats.org/officeDocument/2006/relationships/image" Target="../media/image10.png"/><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4.png"/><Relationship Id="rId5" Type="http://schemas.openxmlformats.org/officeDocument/2006/relationships/image" Target="../media/image29.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25.m4a"/><Relationship Id="rId1" Type="http://schemas.microsoft.com/office/2007/relationships/media" Target="../media/media25.m4a"/><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image" Target="../media/image13.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png"/><Relationship Id="rId5" Type="http://schemas.openxmlformats.org/officeDocument/2006/relationships/image" Target="../media/image31.jpeg"/><Relationship Id="rId4" Type="http://schemas.openxmlformats.org/officeDocument/2006/relationships/notesSlide" Target="../notesSlides/notesSlide24.xml"/><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9.xml"/><Relationship Id="rId7" Type="http://schemas.openxmlformats.org/officeDocument/2006/relationships/image" Target="../media/image34.sv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3.png"/><Relationship Id="rId5" Type="http://schemas.openxmlformats.org/officeDocument/2006/relationships/image" Target="../media/image32.emf"/><Relationship Id="rId10" Type="http://schemas.openxmlformats.org/officeDocument/2006/relationships/image" Target="../media/image10.png"/><Relationship Id="rId4" Type="http://schemas.openxmlformats.org/officeDocument/2006/relationships/notesSlide" Target="../notesSlides/notesSlide25.xml"/><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0.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3.jpeg"/><Relationship Id="rId11" Type="http://schemas.openxmlformats.org/officeDocument/2006/relationships/image" Target="../media/image39.png"/><Relationship Id="rId5" Type="http://schemas.openxmlformats.org/officeDocument/2006/relationships/image" Target="../media/image12.png"/><Relationship Id="rId10" Type="http://schemas.openxmlformats.org/officeDocument/2006/relationships/image" Target="../media/image38.png"/><Relationship Id="rId4" Type="http://schemas.openxmlformats.org/officeDocument/2006/relationships/notesSlide" Target="../notesSlides/notesSlide27.xml"/><Relationship Id="rId9" Type="http://schemas.openxmlformats.org/officeDocument/2006/relationships/image" Target="../media/image37.png"/><Relationship Id="rId1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image" Target="../media/image1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8.xml"/><Relationship Id="rId7" Type="http://schemas.openxmlformats.org/officeDocument/2006/relationships/image" Target="../media/image1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notesSlide" Target="../notesSlides/notesSlide5.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8.m4a"/><Relationship Id="rId7" Type="http://schemas.openxmlformats.org/officeDocument/2006/relationships/image" Target="../media/image16.jpeg"/><Relationship Id="rId2" Type="http://schemas.openxmlformats.org/officeDocument/2006/relationships/video" Target="https://www.youtube.com/embed/WcSUs9iZv-g?feature=oembed" TargetMode="External"/><Relationship Id="rId1" Type="http://schemas.openxmlformats.org/officeDocument/2006/relationships/tags" Target="../tags/tag3.xml"/><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325A-E149-3D4A-9E83-7EAF8764F346}"/>
              </a:ext>
            </a:extLst>
          </p:cNvPr>
          <p:cNvSpPr>
            <a:spLocks noGrp="1"/>
          </p:cNvSpPr>
          <p:nvPr>
            <p:ph type="ctrTitle"/>
          </p:nvPr>
        </p:nvSpPr>
        <p:spPr>
          <a:xfrm>
            <a:off x="0" y="1581461"/>
            <a:ext cx="12192000" cy="1477190"/>
          </a:xfrm>
        </p:spPr>
        <p:txBody>
          <a:bodyPr/>
          <a:lstStyle/>
          <a:p>
            <a:r>
              <a:rPr lang="en-US" sz="5200" dirty="0">
                <a:latin typeface="Arial"/>
                <a:cs typeface="Arial"/>
              </a:rPr>
              <a:t>Suicide Prevention</a:t>
            </a:r>
          </a:p>
        </p:txBody>
      </p:sp>
      <p:cxnSp>
        <p:nvCxnSpPr>
          <p:cNvPr id="6" name="Straight Connector 5">
            <a:extLst>
              <a:ext uri="{FF2B5EF4-FFF2-40B4-BE49-F238E27FC236}">
                <a16:creationId xmlns:a16="http://schemas.microsoft.com/office/drawing/2014/main" id="{A9FE63B7-4C5A-B24B-A1EC-2D5CEC40FD08}"/>
              </a:ext>
            </a:extLst>
          </p:cNvPr>
          <p:cNvCxnSpPr>
            <a:cxnSpLocks/>
          </p:cNvCxnSpPr>
          <p:nvPr/>
        </p:nvCxnSpPr>
        <p:spPr>
          <a:xfrm>
            <a:off x="3082558" y="3247693"/>
            <a:ext cx="6026884" cy="0"/>
          </a:xfrm>
          <a:prstGeom prst="line">
            <a:avLst/>
          </a:prstGeom>
          <a:ln w="6350">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9" name="Subtitle 8">
            <a:extLst>
              <a:ext uri="{FF2B5EF4-FFF2-40B4-BE49-F238E27FC236}">
                <a16:creationId xmlns:a16="http://schemas.microsoft.com/office/drawing/2014/main" id="{C8EC8A3C-970D-3449-8CD3-47E084B31D64}"/>
              </a:ext>
            </a:extLst>
          </p:cNvPr>
          <p:cNvSpPr>
            <a:spLocks noGrp="1"/>
          </p:cNvSpPr>
          <p:nvPr>
            <p:ph type="subTitle" idx="1"/>
          </p:nvPr>
        </p:nvSpPr>
        <p:spPr>
          <a:xfrm>
            <a:off x="3082558" y="3599603"/>
            <a:ext cx="6026885" cy="1331587"/>
          </a:xfrm>
        </p:spPr>
        <p:txBody>
          <a:bodyPr/>
          <a:lstStyle/>
          <a:p>
            <a:pPr>
              <a:spcBef>
                <a:spcPts val="400"/>
              </a:spcBef>
            </a:pPr>
            <a:r>
              <a:rPr lang="en-US" sz="2400" b="1" dirty="0">
                <a:latin typeface="Arial"/>
                <a:cs typeface="Arial"/>
              </a:rPr>
              <a:t>Kyla Montes</a:t>
            </a:r>
          </a:p>
          <a:p>
            <a:pPr>
              <a:spcBef>
                <a:spcPts val="400"/>
              </a:spcBef>
            </a:pPr>
            <a:r>
              <a:rPr lang="en-US" sz="1800" dirty="0"/>
              <a:t>Atrium Health Employer Solutions</a:t>
            </a:r>
          </a:p>
          <a:p>
            <a:endParaRPr lang="en-US" sz="1800" dirty="0"/>
          </a:p>
        </p:txBody>
      </p:sp>
      <p:pic>
        <p:nvPicPr>
          <p:cNvPr id="7" name="Audio 6">
            <a:hlinkClick r:id="" action="ppaction://media"/>
            <a:extLst>
              <a:ext uri="{FF2B5EF4-FFF2-40B4-BE49-F238E27FC236}">
                <a16:creationId xmlns:a16="http://schemas.microsoft.com/office/drawing/2014/main" id="{E375E4B5-9592-43F1-AE6E-C90F14FFB0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09751807"/>
      </p:ext>
    </p:extLst>
  </p:cSld>
  <p:clrMapOvr>
    <a:masterClrMapping/>
  </p:clrMapOvr>
  <mc:AlternateContent xmlns:mc="http://schemas.openxmlformats.org/markup-compatibility/2006" xmlns:p14="http://schemas.microsoft.com/office/powerpoint/2010/main">
    <mc:Choice Requires="p14">
      <p:transition spd="med" p14:dur="700" advTm="9971">
        <p:fade/>
      </p:transition>
    </mc:Choice>
    <mc:Fallback xmlns="">
      <p:transition spd="med" advTm="99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DADA61E-91F7-1C4D-9631-3DD4E36A5D37}"/>
              </a:ext>
            </a:extLst>
          </p:cNvPr>
          <p:cNvSpPr/>
          <p:nvPr/>
        </p:nvSpPr>
        <p:spPr>
          <a:xfrm>
            <a:off x="927653" y="3872116"/>
            <a:ext cx="10672022" cy="739648"/>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5" name="Rectangle 24">
            <a:extLst>
              <a:ext uri="{FF2B5EF4-FFF2-40B4-BE49-F238E27FC236}">
                <a16:creationId xmlns:a16="http://schemas.microsoft.com/office/drawing/2014/main" id="{38EEC8E8-9D0D-124E-AAC2-10A0202A9145}"/>
              </a:ext>
            </a:extLst>
          </p:cNvPr>
          <p:cNvSpPr/>
          <p:nvPr/>
        </p:nvSpPr>
        <p:spPr>
          <a:xfrm>
            <a:off x="924234" y="3872116"/>
            <a:ext cx="1846675" cy="739648"/>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0" name="Rectangle 49">
            <a:extLst>
              <a:ext uri="{FF2B5EF4-FFF2-40B4-BE49-F238E27FC236}">
                <a16:creationId xmlns:a16="http://schemas.microsoft.com/office/drawing/2014/main" id="{8C19857E-124F-6C40-A31C-19C6B36C2456}"/>
              </a:ext>
            </a:extLst>
          </p:cNvPr>
          <p:cNvSpPr/>
          <p:nvPr/>
        </p:nvSpPr>
        <p:spPr>
          <a:xfrm>
            <a:off x="2767702" y="3937199"/>
            <a:ext cx="8700655" cy="533522"/>
          </a:xfrm>
          <a:prstGeom prst="rect">
            <a:avLst/>
          </a:prstGeom>
        </p:spPr>
        <p:txBody>
          <a:bodyPr wrap="square">
            <a:spAutoFit/>
          </a:bodyPr>
          <a:lstStyle/>
          <a:p>
            <a:pPr marL="91440">
              <a:lnSpc>
                <a:spcPct val="110000"/>
              </a:lnSpc>
              <a:spcBef>
                <a:spcPts val="600"/>
              </a:spcBef>
            </a:pPr>
            <a:r>
              <a:rPr lang="en-US" sz="1700" dirty="0">
                <a:solidFill>
                  <a:schemeClr val="tx2"/>
                </a:solidFill>
              </a:rPr>
              <a:t>Asking someone directly about suicidal intent lowers anxiety, opens up communication and lowers the risk of an impulsive act.</a:t>
            </a:r>
          </a:p>
        </p:txBody>
      </p:sp>
      <p:sp>
        <p:nvSpPr>
          <p:cNvPr id="4" name="Rectangle 3">
            <a:extLst>
              <a:ext uri="{FF2B5EF4-FFF2-40B4-BE49-F238E27FC236}">
                <a16:creationId xmlns:a16="http://schemas.microsoft.com/office/drawing/2014/main" id="{9F393F68-8879-5042-857B-F6C12F25CD5B}"/>
              </a:ext>
            </a:extLst>
          </p:cNvPr>
          <p:cNvSpPr/>
          <p:nvPr/>
        </p:nvSpPr>
        <p:spPr>
          <a:xfrm>
            <a:off x="924234" y="1789610"/>
            <a:ext cx="10672022" cy="647769"/>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2" name="Title 11">
            <a:extLst>
              <a:ext uri="{FF2B5EF4-FFF2-40B4-BE49-F238E27FC236}">
                <a16:creationId xmlns:a16="http://schemas.microsoft.com/office/drawing/2014/main" id="{C66FD354-6F06-9045-B188-492DAA1A2FA4}"/>
              </a:ext>
            </a:extLst>
          </p:cNvPr>
          <p:cNvSpPr>
            <a:spLocks noGrp="1"/>
          </p:cNvSpPr>
          <p:nvPr>
            <p:ph type="title"/>
          </p:nvPr>
        </p:nvSpPr>
        <p:spPr/>
        <p:txBody>
          <a:bodyPr/>
          <a:lstStyle/>
          <a:p>
            <a:r>
              <a:rPr lang="en-US" dirty="0"/>
              <a:t>Suicide Myths and Facts</a:t>
            </a:r>
          </a:p>
        </p:txBody>
      </p:sp>
      <p:sp>
        <p:nvSpPr>
          <p:cNvPr id="3" name="Rectangle 2">
            <a:extLst>
              <a:ext uri="{FF2B5EF4-FFF2-40B4-BE49-F238E27FC236}">
                <a16:creationId xmlns:a16="http://schemas.microsoft.com/office/drawing/2014/main" id="{96440B59-ABC4-D345-AA3C-C89E5ECA90D6}"/>
              </a:ext>
            </a:extLst>
          </p:cNvPr>
          <p:cNvSpPr/>
          <p:nvPr/>
        </p:nvSpPr>
        <p:spPr>
          <a:xfrm>
            <a:off x="2767702" y="1950302"/>
            <a:ext cx="5588121" cy="292515"/>
          </a:xfrm>
          <a:prstGeom prst="rect">
            <a:avLst/>
          </a:prstGeom>
        </p:spPr>
        <p:txBody>
          <a:bodyPr wrap="square">
            <a:spAutoFit/>
          </a:bodyPr>
          <a:lstStyle/>
          <a:p>
            <a:pPr marL="91440"/>
            <a:r>
              <a:rPr lang="en-US" sz="1700" dirty="0">
                <a:solidFill>
                  <a:schemeClr val="tx2"/>
                </a:solidFill>
              </a:rPr>
              <a:t>No one can stop a suicide, it is inevitable. </a:t>
            </a:r>
          </a:p>
        </p:txBody>
      </p:sp>
      <p:sp>
        <p:nvSpPr>
          <p:cNvPr id="45" name="Rectangle 44">
            <a:extLst>
              <a:ext uri="{FF2B5EF4-FFF2-40B4-BE49-F238E27FC236}">
                <a16:creationId xmlns:a16="http://schemas.microsoft.com/office/drawing/2014/main" id="{161D6417-CCEF-4942-9891-F1E148CDB893}"/>
              </a:ext>
            </a:extLst>
          </p:cNvPr>
          <p:cNvSpPr/>
          <p:nvPr/>
        </p:nvSpPr>
        <p:spPr>
          <a:xfrm>
            <a:off x="924234" y="1789610"/>
            <a:ext cx="1846675" cy="647769"/>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46" name="Rectangle 45">
            <a:extLst>
              <a:ext uri="{FF2B5EF4-FFF2-40B4-BE49-F238E27FC236}">
                <a16:creationId xmlns:a16="http://schemas.microsoft.com/office/drawing/2014/main" id="{1B538EB6-792D-9644-95C4-24720A1372B9}"/>
              </a:ext>
            </a:extLst>
          </p:cNvPr>
          <p:cNvSpPr/>
          <p:nvPr/>
        </p:nvSpPr>
        <p:spPr>
          <a:xfrm>
            <a:off x="955967" y="1952135"/>
            <a:ext cx="1745672" cy="292515"/>
          </a:xfrm>
          <a:prstGeom prst="rect">
            <a:avLst/>
          </a:prstGeom>
        </p:spPr>
        <p:txBody>
          <a:bodyPr wrap="square">
            <a:spAutoFit/>
          </a:bodyPr>
          <a:lstStyle/>
          <a:p>
            <a:pPr marL="91440" algn="ctr"/>
            <a:r>
              <a:rPr lang="en-US" sz="1700" dirty="0">
                <a:solidFill>
                  <a:schemeClr val="bg1"/>
                </a:solidFill>
              </a:rPr>
              <a:t>Myth or Fact?</a:t>
            </a:r>
          </a:p>
        </p:txBody>
      </p:sp>
      <p:sp>
        <p:nvSpPr>
          <p:cNvPr id="48" name="Rectangle 47">
            <a:extLst>
              <a:ext uri="{FF2B5EF4-FFF2-40B4-BE49-F238E27FC236}">
                <a16:creationId xmlns:a16="http://schemas.microsoft.com/office/drawing/2014/main" id="{23748F65-DB22-474C-957F-B5CAD6A186FA}"/>
              </a:ext>
            </a:extLst>
          </p:cNvPr>
          <p:cNvSpPr/>
          <p:nvPr/>
        </p:nvSpPr>
        <p:spPr>
          <a:xfrm>
            <a:off x="924234" y="3148059"/>
            <a:ext cx="10672022" cy="739648"/>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49" name="Rectangle 48">
            <a:extLst>
              <a:ext uri="{FF2B5EF4-FFF2-40B4-BE49-F238E27FC236}">
                <a16:creationId xmlns:a16="http://schemas.microsoft.com/office/drawing/2014/main" id="{830EBA56-29D5-3A4C-B905-6B37BD2E117B}"/>
              </a:ext>
            </a:extLst>
          </p:cNvPr>
          <p:cNvSpPr/>
          <p:nvPr/>
        </p:nvSpPr>
        <p:spPr>
          <a:xfrm>
            <a:off x="2767702" y="3247117"/>
            <a:ext cx="8298870" cy="508722"/>
          </a:xfrm>
          <a:prstGeom prst="rect">
            <a:avLst/>
          </a:prstGeom>
        </p:spPr>
        <p:txBody>
          <a:bodyPr wrap="square">
            <a:spAutoFit/>
          </a:bodyPr>
          <a:lstStyle/>
          <a:p>
            <a:pPr marL="91440"/>
            <a:r>
              <a:rPr lang="en-US" sz="1700" dirty="0">
                <a:solidFill>
                  <a:schemeClr val="tx2"/>
                </a:solidFill>
              </a:rPr>
              <a:t>Confronting a person about suicide will only make them angry and increase the risk of suicide. </a:t>
            </a:r>
          </a:p>
        </p:txBody>
      </p:sp>
      <p:sp>
        <p:nvSpPr>
          <p:cNvPr id="51" name="Rectangle 50">
            <a:extLst>
              <a:ext uri="{FF2B5EF4-FFF2-40B4-BE49-F238E27FC236}">
                <a16:creationId xmlns:a16="http://schemas.microsoft.com/office/drawing/2014/main" id="{626455B4-D91A-9C40-B1E6-8B3C516ADCF8}"/>
              </a:ext>
            </a:extLst>
          </p:cNvPr>
          <p:cNvSpPr/>
          <p:nvPr/>
        </p:nvSpPr>
        <p:spPr>
          <a:xfrm>
            <a:off x="924234" y="3148059"/>
            <a:ext cx="1846675" cy="739648"/>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2" name="Rectangle 51">
            <a:extLst>
              <a:ext uri="{FF2B5EF4-FFF2-40B4-BE49-F238E27FC236}">
                <a16:creationId xmlns:a16="http://schemas.microsoft.com/office/drawing/2014/main" id="{5D9A1AC5-3AEA-094D-ACFF-A9E04474E507}"/>
              </a:ext>
            </a:extLst>
          </p:cNvPr>
          <p:cNvSpPr/>
          <p:nvPr/>
        </p:nvSpPr>
        <p:spPr>
          <a:xfrm>
            <a:off x="955967" y="3350943"/>
            <a:ext cx="1745672" cy="292515"/>
          </a:xfrm>
          <a:prstGeom prst="rect">
            <a:avLst/>
          </a:prstGeom>
        </p:spPr>
        <p:txBody>
          <a:bodyPr wrap="square">
            <a:spAutoFit/>
          </a:bodyPr>
          <a:lstStyle/>
          <a:p>
            <a:pPr marL="91440" algn="ctr"/>
            <a:r>
              <a:rPr lang="en-US" sz="1700" dirty="0">
                <a:solidFill>
                  <a:schemeClr val="bg1"/>
                </a:solidFill>
              </a:rPr>
              <a:t>Myth or Fact?</a:t>
            </a:r>
          </a:p>
        </p:txBody>
      </p:sp>
      <p:sp>
        <p:nvSpPr>
          <p:cNvPr id="53" name="Rectangle 52">
            <a:extLst>
              <a:ext uri="{FF2B5EF4-FFF2-40B4-BE49-F238E27FC236}">
                <a16:creationId xmlns:a16="http://schemas.microsoft.com/office/drawing/2014/main" id="{5749468F-21C0-3D40-B955-4121AE119050}"/>
              </a:ext>
            </a:extLst>
          </p:cNvPr>
          <p:cNvSpPr/>
          <p:nvPr/>
        </p:nvSpPr>
        <p:spPr>
          <a:xfrm>
            <a:off x="969827" y="4005115"/>
            <a:ext cx="1745672" cy="356105"/>
          </a:xfrm>
          <a:prstGeom prst="rect">
            <a:avLst/>
          </a:prstGeom>
        </p:spPr>
        <p:txBody>
          <a:bodyPr wrap="square">
            <a:spAutoFit/>
          </a:bodyPr>
          <a:lstStyle/>
          <a:p>
            <a:pPr marL="91440" algn="ctr"/>
            <a:r>
              <a:rPr lang="en-US" sz="2200" b="1" dirty="0">
                <a:solidFill>
                  <a:schemeClr val="bg1"/>
                </a:solidFill>
              </a:rPr>
              <a:t>Myth</a:t>
            </a:r>
          </a:p>
        </p:txBody>
      </p:sp>
      <p:sp>
        <p:nvSpPr>
          <p:cNvPr id="54" name="Rectangle 53">
            <a:extLst>
              <a:ext uri="{FF2B5EF4-FFF2-40B4-BE49-F238E27FC236}">
                <a16:creationId xmlns:a16="http://schemas.microsoft.com/office/drawing/2014/main" id="{ACE02EC7-9DD6-854F-AEDC-97266EDC6B92}"/>
              </a:ext>
            </a:extLst>
          </p:cNvPr>
          <p:cNvSpPr/>
          <p:nvPr/>
        </p:nvSpPr>
        <p:spPr>
          <a:xfrm>
            <a:off x="914401" y="4700050"/>
            <a:ext cx="10672022" cy="739648"/>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5" name="Rectangle 54">
            <a:extLst>
              <a:ext uri="{FF2B5EF4-FFF2-40B4-BE49-F238E27FC236}">
                <a16:creationId xmlns:a16="http://schemas.microsoft.com/office/drawing/2014/main" id="{38C56A30-0442-1D48-A526-1F0CC3CC38A6}"/>
              </a:ext>
            </a:extLst>
          </p:cNvPr>
          <p:cNvSpPr/>
          <p:nvPr/>
        </p:nvSpPr>
        <p:spPr>
          <a:xfrm>
            <a:off x="2767702" y="4903611"/>
            <a:ext cx="8298870" cy="292515"/>
          </a:xfrm>
          <a:prstGeom prst="rect">
            <a:avLst/>
          </a:prstGeom>
        </p:spPr>
        <p:txBody>
          <a:bodyPr wrap="square">
            <a:spAutoFit/>
          </a:bodyPr>
          <a:lstStyle/>
          <a:p>
            <a:pPr marL="91440"/>
            <a:r>
              <a:rPr lang="en-US" sz="1700" dirty="0">
                <a:solidFill>
                  <a:schemeClr val="tx2"/>
                </a:solidFill>
              </a:rPr>
              <a:t>Only experts can prevent suicide. </a:t>
            </a:r>
          </a:p>
        </p:txBody>
      </p:sp>
      <p:sp>
        <p:nvSpPr>
          <p:cNvPr id="57" name="Rectangle 56">
            <a:extLst>
              <a:ext uri="{FF2B5EF4-FFF2-40B4-BE49-F238E27FC236}">
                <a16:creationId xmlns:a16="http://schemas.microsoft.com/office/drawing/2014/main" id="{A2DCF2C0-2CD8-B745-A817-A8CB6F1D5FA5}"/>
              </a:ext>
            </a:extLst>
          </p:cNvPr>
          <p:cNvSpPr/>
          <p:nvPr/>
        </p:nvSpPr>
        <p:spPr>
          <a:xfrm>
            <a:off x="924234" y="4700050"/>
            <a:ext cx="1836842" cy="739648"/>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8" name="Rectangle 57">
            <a:extLst>
              <a:ext uri="{FF2B5EF4-FFF2-40B4-BE49-F238E27FC236}">
                <a16:creationId xmlns:a16="http://schemas.microsoft.com/office/drawing/2014/main" id="{4343D240-F1D1-9A47-A541-6CD3B52C2892}"/>
              </a:ext>
            </a:extLst>
          </p:cNvPr>
          <p:cNvSpPr/>
          <p:nvPr/>
        </p:nvSpPr>
        <p:spPr>
          <a:xfrm>
            <a:off x="946134" y="4889682"/>
            <a:ext cx="1745672" cy="292515"/>
          </a:xfrm>
          <a:prstGeom prst="rect">
            <a:avLst/>
          </a:prstGeom>
        </p:spPr>
        <p:txBody>
          <a:bodyPr wrap="square">
            <a:spAutoFit/>
          </a:bodyPr>
          <a:lstStyle/>
          <a:p>
            <a:pPr marL="91440" algn="ctr"/>
            <a:r>
              <a:rPr lang="en-US" sz="1700" dirty="0">
                <a:solidFill>
                  <a:schemeClr val="bg1"/>
                </a:solidFill>
              </a:rPr>
              <a:t>Myth or Fact?</a:t>
            </a:r>
          </a:p>
        </p:txBody>
      </p:sp>
      <p:sp>
        <p:nvSpPr>
          <p:cNvPr id="22" name="Rectangle 21">
            <a:extLst>
              <a:ext uri="{FF2B5EF4-FFF2-40B4-BE49-F238E27FC236}">
                <a16:creationId xmlns:a16="http://schemas.microsoft.com/office/drawing/2014/main" id="{4A71BC8D-1E7D-2D43-9E19-049D89C8B7A4}"/>
              </a:ext>
            </a:extLst>
          </p:cNvPr>
          <p:cNvSpPr/>
          <p:nvPr/>
        </p:nvSpPr>
        <p:spPr>
          <a:xfrm>
            <a:off x="927653" y="2397019"/>
            <a:ext cx="10672022" cy="647769"/>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3" name="Rectangle 22">
            <a:extLst>
              <a:ext uri="{FF2B5EF4-FFF2-40B4-BE49-F238E27FC236}">
                <a16:creationId xmlns:a16="http://schemas.microsoft.com/office/drawing/2014/main" id="{42765B04-B5D4-1442-ADD1-9C0821E999A0}"/>
              </a:ext>
            </a:extLst>
          </p:cNvPr>
          <p:cNvSpPr/>
          <p:nvPr/>
        </p:nvSpPr>
        <p:spPr>
          <a:xfrm>
            <a:off x="924234" y="2397019"/>
            <a:ext cx="1846675" cy="647769"/>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4" name="Rectangle 13">
            <a:extLst>
              <a:ext uri="{FF2B5EF4-FFF2-40B4-BE49-F238E27FC236}">
                <a16:creationId xmlns:a16="http://schemas.microsoft.com/office/drawing/2014/main" id="{E7C82A08-676D-434D-8422-4835B0B2230F}"/>
              </a:ext>
            </a:extLst>
          </p:cNvPr>
          <p:cNvSpPr/>
          <p:nvPr/>
        </p:nvSpPr>
        <p:spPr>
          <a:xfrm>
            <a:off x="2767702" y="2562376"/>
            <a:ext cx="8548255" cy="292515"/>
          </a:xfrm>
          <a:prstGeom prst="rect">
            <a:avLst/>
          </a:prstGeom>
        </p:spPr>
        <p:txBody>
          <a:bodyPr wrap="square">
            <a:spAutoFit/>
          </a:bodyPr>
          <a:lstStyle/>
          <a:p>
            <a:pPr marL="91440"/>
            <a:r>
              <a:rPr lang="en-US" sz="1700" dirty="0">
                <a:solidFill>
                  <a:schemeClr val="tx2"/>
                </a:solidFill>
              </a:rPr>
              <a:t>If people in a crisis get the help they need, they will probably never be suicidal again.</a:t>
            </a:r>
          </a:p>
        </p:txBody>
      </p:sp>
      <p:sp>
        <p:nvSpPr>
          <p:cNvPr id="47" name="Rectangle 46">
            <a:extLst>
              <a:ext uri="{FF2B5EF4-FFF2-40B4-BE49-F238E27FC236}">
                <a16:creationId xmlns:a16="http://schemas.microsoft.com/office/drawing/2014/main" id="{0130BC42-84D9-6543-9777-7410CB5D32A1}"/>
              </a:ext>
            </a:extLst>
          </p:cNvPr>
          <p:cNvSpPr/>
          <p:nvPr/>
        </p:nvSpPr>
        <p:spPr>
          <a:xfrm>
            <a:off x="969827" y="2510023"/>
            <a:ext cx="1745672" cy="356105"/>
          </a:xfrm>
          <a:prstGeom prst="rect">
            <a:avLst/>
          </a:prstGeom>
        </p:spPr>
        <p:txBody>
          <a:bodyPr wrap="square">
            <a:spAutoFit/>
          </a:bodyPr>
          <a:lstStyle/>
          <a:p>
            <a:pPr marL="91440" algn="ctr"/>
            <a:r>
              <a:rPr lang="en-US" sz="2200" b="1" dirty="0">
                <a:solidFill>
                  <a:schemeClr val="bg1"/>
                </a:solidFill>
              </a:rPr>
              <a:t>Myth</a:t>
            </a:r>
          </a:p>
        </p:txBody>
      </p:sp>
      <p:sp>
        <p:nvSpPr>
          <p:cNvPr id="26" name="Rectangle 25">
            <a:extLst>
              <a:ext uri="{FF2B5EF4-FFF2-40B4-BE49-F238E27FC236}">
                <a16:creationId xmlns:a16="http://schemas.microsoft.com/office/drawing/2014/main" id="{3688DBFD-7587-3C46-8853-02B1CB661BFC}"/>
              </a:ext>
            </a:extLst>
          </p:cNvPr>
          <p:cNvSpPr/>
          <p:nvPr/>
        </p:nvSpPr>
        <p:spPr>
          <a:xfrm>
            <a:off x="914401" y="5424836"/>
            <a:ext cx="10672022" cy="739648"/>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7" name="Rectangle 26">
            <a:extLst>
              <a:ext uri="{FF2B5EF4-FFF2-40B4-BE49-F238E27FC236}">
                <a16:creationId xmlns:a16="http://schemas.microsoft.com/office/drawing/2014/main" id="{89EF9F68-956B-E646-BF60-434DCCE37328}"/>
              </a:ext>
            </a:extLst>
          </p:cNvPr>
          <p:cNvSpPr/>
          <p:nvPr/>
        </p:nvSpPr>
        <p:spPr>
          <a:xfrm>
            <a:off x="924234" y="5424836"/>
            <a:ext cx="1836842" cy="739648"/>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 name="Rectangle 55">
            <a:extLst>
              <a:ext uri="{FF2B5EF4-FFF2-40B4-BE49-F238E27FC236}">
                <a16:creationId xmlns:a16="http://schemas.microsoft.com/office/drawing/2014/main" id="{08B80DAE-607C-434D-8DC5-434ACF0EEDCB}"/>
              </a:ext>
            </a:extLst>
          </p:cNvPr>
          <p:cNvSpPr/>
          <p:nvPr/>
        </p:nvSpPr>
        <p:spPr>
          <a:xfrm>
            <a:off x="2767702" y="5506228"/>
            <a:ext cx="8474962" cy="508722"/>
          </a:xfrm>
          <a:prstGeom prst="rect">
            <a:avLst/>
          </a:prstGeom>
        </p:spPr>
        <p:txBody>
          <a:bodyPr wrap="square">
            <a:spAutoFit/>
          </a:bodyPr>
          <a:lstStyle/>
          <a:p>
            <a:pPr marL="91440"/>
            <a:r>
              <a:rPr lang="en-US" sz="1700" dirty="0">
                <a:solidFill>
                  <a:schemeClr val="tx2"/>
                </a:solidFill>
              </a:rPr>
              <a:t>Suicide prevention is everybody’s business, and anyone can help prevent the tragedy of suicide. </a:t>
            </a:r>
          </a:p>
        </p:txBody>
      </p:sp>
      <p:sp>
        <p:nvSpPr>
          <p:cNvPr id="59" name="Rectangle 58">
            <a:extLst>
              <a:ext uri="{FF2B5EF4-FFF2-40B4-BE49-F238E27FC236}">
                <a16:creationId xmlns:a16="http://schemas.microsoft.com/office/drawing/2014/main" id="{E43E59C0-9267-044B-8915-7CB380C92BBF}"/>
              </a:ext>
            </a:extLst>
          </p:cNvPr>
          <p:cNvSpPr/>
          <p:nvPr/>
        </p:nvSpPr>
        <p:spPr>
          <a:xfrm>
            <a:off x="959994" y="5574092"/>
            <a:ext cx="1745672" cy="356105"/>
          </a:xfrm>
          <a:prstGeom prst="rect">
            <a:avLst/>
          </a:prstGeom>
        </p:spPr>
        <p:txBody>
          <a:bodyPr wrap="square">
            <a:spAutoFit/>
          </a:bodyPr>
          <a:lstStyle/>
          <a:p>
            <a:pPr marL="91440" algn="ctr"/>
            <a:r>
              <a:rPr lang="en-US" sz="2200" b="1" dirty="0">
                <a:solidFill>
                  <a:schemeClr val="bg1"/>
                </a:solidFill>
              </a:rPr>
              <a:t>Myth</a:t>
            </a:r>
          </a:p>
        </p:txBody>
      </p:sp>
      <p:pic>
        <p:nvPicPr>
          <p:cNvPr id="2" name="Audio 1">
            <a:hlinkClick r:id="" action="ppaction://media"/>
            <a:extLst>
              <a:ext uri="{FF2B5EF4-FFF2-40B4-BE49-F238E27FC236}">
                <a16:creationId xmlns:a16="http://schemas.microsoft.com/office/drawing/2014/main" id="{6537C54E-631E-4E07-8318-BB6115AECF1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77116251"/>
      </p:ext>
    </p:extLst>
  </p:cSld>
  <p:clrMapOvr>
    <a:masterClrMapping/>
  </p:clrMapOvr>
  <mc:AlternateContent xmlns:mc="http://schemas.openxmlformats.org/markup-compatibility/2006" xmlns:p14="http://schemas.microsoft.com/office/powerpoint/2010/main">
    <mc:Choice Requires="p14">
      <p:transition spd="med" p14:dur="700" advTm="64304">
        <p:fade/>
      </p:transition>
    </mc:Choice>
    <mc:Fallback xmlns="">
      <p:transition spd="med" advTm="643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 presetClass="emph" presetSubtype="2" fill="hold" nodeType="withEffect">
                                  <p:stCondLst>
                                    <p:cond delay="0"/>
                                  </p:stCondLst>
                                  <p:childTnLst>
                                    <p:animClr clrSpc="rgb" dir="cw">
                                      <p:cBhvr>
                                        <p:cTn id="36" dur="500" fill="hold"/>
                                        <p:tgtEl>
                                          <p:spTgt spid="4"/>
                                        </p:tgtEl>
                                        <p:attrNameLst>
                                          <p:attrName>fillcolor</p:attrName>
                                        </p:attrNameLst>
                                      </p:cBhvr>
                                      <p:to>
                                        <a:srgbClr val="EFF7F7"/>
                                      </p:to>
                                    </p:animClr>
                                    <p:set>
                                      <p:cBhvr>
                                        <p:cTn id="37" dur="500" fill="hold"/>
                                        <p:tgtEl>
                                          <p:spTgt spid="4"/>
                                        </p:tgtEl>
                                        <p:attrNameLst>
                                          <p:attrName>fill.type</p:attrName>
                                        </p:attrNameLst>
                                      </p:cBhvr>
                                      <p:to>
                                        <p:strVal val="solid"/>
                                      </p:to>
                                    </p:set>
                                    <p:set>
                                      <p:cBhvr>
                                        <p:cTn id="38" dur="500" fill="hold"/>
                                        <p:tgtEl>
                                          <p:spTgt spid="4"/>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500" fill="hold"/>
                                        <p:tgtEl>
                                          <p:spTgt spid="45"/>
                                        </p:tgtEl>
                                        <p:attrNameLst>
                                          <p:attrName>fillcolor</p:attrName>
                                        </p:attrNameLst>
                                      </p:cBhvr>
                                      <p:to>
                                        <a:schemeClr val="accent2"/>
                                      </p:to>
                                    </p:animClr>
                                    <p:set>
                                      <p:cBhvr>
                                        <p:cTn id="41" dur="500" fill="hold"/>
                                        <p:tgtEl>
                                          <p:spTgt spid="45"/>
                                        </p:tgtEl>
                                        <p:attrNameLst>
                                          <p:attrName>fill.type</p:attrName>
                                        </p:attrNameLst>
                                      </p:cBhvr>
                                      <p:to>
                                        <p:strVal val="solid"/>
                                      </p:to>
                                    </p:set>
                                    <p:set>
                                      <p:cBhvr>
                                        <p:cTn id="42" dur="500" fill="hold"/>
                                        <p:tgtEl>
                                          <p:spTgt spid="45"/>
                                        </p:tgtEl>
                                        <p:attrNameLst>
                                          <p:attrName>fill.on</p:attrName>
                                        </p:attrNameLst>
                                      </p:cBhvr>
                                      <p:to>
                                        <p:strVal val="true"/>
                                      </p:to>
                                    </p:set>
                                  </p:childTnLst>
                                </p:cTn>
                              </p:par>
                              <p:par>
                                <p:cTn id="43" presetID="3" presetClass="emph" presetSubtype="2" fill="hold" grpId="0" nodeType="withEffect">
                                  <p:stCondLst>
                                    <p:cond delay="0"/>
                                  </p:stCondLst>
                                  <p:childTnLst>
                                    <p:animClr clrSpc="rgb" dir="cw">
                                      <p:cBhvr override="childStyle">
                                        <p:cTn id="44" dur="500" fill="hold"/>
                                        <p:tgtEl>
                                          <p:spTgt spid="3"/>
                                        </p:tgtEl>
                                        <p:attrNameLst>
                                          <p:attrName>style.color</p:attrName>
                                        </p:attrNameLst>
                                      </p:cBhvr>
                                      <p:to>
                                        <a:schemeClr val="accent2"/>
                                      </p:to>
                                    </p:animClr>
                                  </p:childTnLst>
                                </p:cTn>
                              </p:par>
                              <p:par>
                                <p:cTn id="45" presetID="1" presetClass="emph" presetSubtype="2" fill="hold" nodeType="withEffect">
                                  <p:stCondLst>
                                    <p:cond delay="0"/>
                                  </p:stCondLst>
                                  <p:childTnLst>
                                    <p:animClr clrSpc="rgb" dir="cw">
                                      <p:cBhvr>
                                        <p:cTn id="46" dur="500" fill="hold"/>
                                        <p:tgtEl>
                                          <p:spTgt spid="23"/>
                                        </p:tgtEl>
                                        <p:attrNameLst>
                                          <p:attrName>fillcolor</p:attrName>
                                        </p:attrNameLst>
                                      </p:cBhvr>
                                      <p:to>
                                        <a:schemeClr val="accent2"/>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500" fill="hold"/>
                                        <p:tgtEl>
                                          <p:spTgt spid="22"/>
                                        </p:tgtEl>
                                        <p:attrNameLst>
                                          <p:attrName>fillcolor</p:attrName>
                                        </p:attrNameLst>
                                      </p:cBhvr>
                                      <p:to>
                                        <a:srgbClr val="EFF7F7"/>
                                      </p:to>
                                    </p:animClr>
                                    <p:set>
                                      <p:cBhvr>
                                        <p:cTn id="51" dur="500" fill="hold"/>
                                        <p:tgtEl>
                                          <p:spTgt spid="22"/>
                                        </p:tgtEl>
                                        <p:attrNameLst>
                                          <p:attrName>fill.type</p:attrName>
                                        </p:attrNameLst>
                                      </p:cBhvr>
                                      <p:to>
                                        <p:strVal val="solid"/>
                                      </p:to>
                                    </p:set>
                                    <p:set>
                                      <p:cBhvr>
                                        <p:cTn id="52" dur="500" fill="hold"/>
                                        <p:tgtEl>
                                          <p:spTgt spid="22"/>
                                        </p:tgtEl>
                                        <p:attrNameLst>
                                          <p:attrName>fill.on</p:attrName>
                                        </p:attrNameLst>
                                      </p:cBhvr>
                                      <p:to>
                                        <p:strVal val="true"/>
                                      </p:to>
                                    </p:set>
                                  </p:childTnLst>
                                </p:cTn>
                              </p:par>
                              <p:par>
                                <p:cTn id="53" presetID="3" presetClass="emph" presetSubtype="2" fill="hold" grpId="1" nodeType="withEffect">
                                  <p:stCondLst>
                                    <p:cond delay="0"/>
                                  </p:stCondLst>
                                  <p:childTnLst>
                                    <p:animClr clrSpc="rgb" dir="cw">
                                      <p:cBhvr override="childStyle">
                                        <p:cTn id="54" dur="500" fill="hold"/>
                                        <p:tgtEl>
                                          <p:spTgt spid="14"/>
                                        </p:tgtEl>
                                        <p:attrNameLst>
                                          <p:attrName>style.color</p:attrName>
                                        </p:attrNameLst>
                                      </p:cBhvr>
                                      <p:to>
                                        <a:schemeClr val="accent2"/>
                                      </p:to>
                                    </p:animClr>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500"/>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500"/>
                                        <p:tgtEl>
                                          <p:spTgt spid="5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par>
                                <p:cTn id="83" presetID="1" presetClass="emph" presetSubtype="2" fill="hold" nodeType="withEffect">
                                  <p:stCondLst>
                                    <p:cond delay="0"/>
                                  </p:stCondLst>
                                  <p:childTnLst>
                                    <p:animClr clrSpc="rgb" dir="cw">
                                      <p:cBhvr>
                                        <p:cTn id="84" dur="500" fill="hold"/>
                                        <p:tgtEl>
                                          <p:spTgt spid="51"/>
                                        </p:tgtEl>
                                        <p:attrNameLst>
                                          <p:attrName>fillcolor</p:attrName>
                                        </p:attrNameLst>
                                      </p:cBhvr>
                                      <p:to>
                                        <a:schemeClr val="accent2"/>
                                      </p:to>
                                    </p:animClr>
                                    <p:set>
                                      <p:cBhvr>
                                        <p:cTn id="85" dur="500" fill="hold"/>
                                        <p:tgtEl>
                                          <p:spTgt spid="51"/>
                                        </p:tgtEl>
                                        <p:attrNameLst>
                                          <p:attrName>fill.type</p:attrName>
                                        </p:attrNameLst>
                                      </p:cBhvr>
                                      <p:to>
                                        <p:strVal val="solid"/>
                                      </p:to>
                                    </p:set>
                                    <p:set>
                                      <p:cBhvr>
                                        <p:cTn id="86" dur="500" fill="hold"/>
                                        <p:tgtEl>
                                          <p:spTgt spid="51"/>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500" fill="hold"/>
                                        <p:tgtEl>
                                          <p:spTgt spid="48"/>
                                        </p:tgtEl>
                                        <p:attrNameLst>
                                          <p:attrName>fillcolor</p:attrName>
                                        </p:attrNameLst>
                                      </p:cBhvr>
                                      <p:to>
                                        <a:srgbClr val="EFF7F7"/>
                                      </p:to>
                                    </p:animClr>
                                    <p:set>
                                      <p:cBhvr>
                                        <p:cTn id="89" dur="500" fill="hold"/>
                                        <p:tgtEl>
                                          <p:spTgt spid="48"/>
                                        </p:tgtEl>
                                        <p:attrNameLst>
                                          <p:attrName>fill.type</p:attrName>
                                        </p:attrNameLst>
                                      </p:cBhvr>
                                      <p:to>
                                        <p:strVal val="solid"/>
                                      </p:to>
                                    </p:set>
                                    <p:set>
                                      <p:cBhvr>
                                        <p:cTn id="90" dur="500" fill="hold"/>
                                        <p:tgtEl>
                                          <p:spTgt spid="48"/>
                                        </p:tgtEl>
                                        <p:attrNameLst>
                                          <p:attrName>fill.on</p:attrName>
                                        </p:attrNameLst>
                                      </p:cBhvr>
                                      <p:to>
                                        <p:strVal val="true"/>
                                      </p:to>
                                    </p:set>
                                  </p:childTnLst>
                                </p:cTn>
                              </p:par>
                              <p:par>
                                <p:cTn id="91" presetID="3" presetClass="emph" presetSubtype="2" fill="hold" grpId="1" nodeType="withEffect">
                                  <p:stCondLst>
                                    <p:cond delay="0"/>
                                  </p:stCondLst>
                                  <p:childTnLst>
                                    <p:animClr clrSpc="rgb" dir="cw">
                                      <p:cBhvr override="childStyle">
                                        <p:cTn id="92" dur="500" fill="hold"/>
                                        <p:tgtEl>
                                          <p:spTgt spid="49"/>
                                        </p:tgtEl>
                                        <p:attrNameLst>
                                          <p:attrName>style.color</p:attrName>
                                        </p:attrNameLst>
                                      </p:cBhvr>
                                      <p:to>
                                        <a:schemeClr val="accent2"/>
                                      </p:to>
                                    </p:animClr>
                                  </p:childTnLst>
                                </p:cTn>
                              </p:par>
                              <p:par>
                                <p:cTn id="93" presetID="1" presetClass="emph" presetSubtype="2" fill="hold" nodeType="withEffect">
                                  <p:stCondLst>
                                    <p:cond delay="0"/>
                                  </p:stCondLst>
                                  <p:childTnLst>
                                    <p:animClr clrSpc="rgb" dir="cw">
                                      <p:cBhvr>
                                        <p:cTn id="94" dur="500" fill="hold"/>
                                        <p:tgtEl>
                                          <p:spTgt spid="25"/>
                                        </p:tgtEl>
                                        <p:attrNameLst>
                                          <p:attrName>fillcolor</p:attrName>
                                        </p:attrNameLst>
                                      </p:cBhvr>
                                      <p:to>
                                        <a:schemeClr val="accent2"/>
                                      </p:to>
                                    </p:animClr>
                                    <p:set>
                                      <p:cBhvr>
                                        <p:cTn id="95" dur="500" fill="hold"/>
                                        <p:tgtEl>
                                          <p:spTgt spid="25"/>
                                        </p:tgtEl>
                                        <p:attrNameLst>
                                          <p:attrName>fill.type</p:attrName>
                                        </p:attrNameLst>
                                      </p:cBhvr>
                                      <p:to>
                                        <p:strVal val="solid"/>
                                      </p:to>
                                    </p:set>
                                    <p:set>
                                      <p:cBhvr>
                                        <p:cTn id="96" dur="500" fill="hold"/>
                                        <p:tgtEl>
                                          <p:spTgt spid="25"/>
                                        </p:tgtEl>
                                        <p:attrNameLst>
                                          <p:attrName>fill.on</p:attrName>
                                        </p:attrNameLst>
                                      </p:cBhvr>
                                      <p:to>
                                        <p:strVal val="true"/>
                                      </p:to>
                                    </p:set>
                                  </p:childTnLst>
                                </p:cTn>
                              </p:par>
                              <p:par>
                                <p:cTn id="97" presetID="1" presetClass="emph" presetSubtype="2" fill="hold" nodeType="withEffect">
                                  <p:stCondLst>
                                    <p:cond delay="0"/>
                                  </p:stCondLst>
                                  <p:childTnLst>
                                    <p:animClr clrSpc="rgb" dir="cw">
                                      <p:cBhvr>
                                        <p:cTn id="98" dur="500" fill="hold"/>
                                        <p:tgtEl>
                                          <p:spTgt spid="24"/>
                                        </p:tgtEl>
                                        <p:attrNameLst>
                                          <p:attrName>fillcolor</p:attrName>
                                        </p:attrNameLst>
                                      </p:cBhvr>
                                      <p:to>
                                        <a:srgbClr val="EFF7F7"/>
                                      </p:to>
                                    </p:animClr>
                                    <p:set>
                                      <p:cBhvr>
                                        <p:cTn id="99" dur="500" fill="hold"/>
                                        <p:tgtEl>
                                          <p:spTgt spid="24"/>
                                        </p:tgtEl>
                                        <p:attrNameLst>
                                          <p:attrName>fill.type</p:attrName>
                                        </p:attrNameLst>
                                      </p:cBhvr>
                                      <p:to>
                                        <p:strVal val="solid"/>
                                      </p:to>
                                    </p:set>
                                    <p:set>
                                      <p:cBhvr>
                                        <p:cTn id="100" dur="500" fill="hold"/>
                                        <p:tgtEl>
                                          <p:spTgt spid="24"/>
                                        </p:tgtEl>
                                        <p:attrNameLst>
                                          <p:attrName>fill.on</p:attrName>
                                        </p:attrNameLst>
                                      </p:cBhvr>
                                      <p:to>
                                        <p:strVal val="true"/>
                                      </p:to>
                                    </p:set>
                                  </p:childTnLst>
                                </p:cTn>
                              </p:par>
                              <p:par>
                                <p:cTn id="101" presetID="3" presetClass="emph" presetSubtype="2" fill="hold" grpId="1" nodeType="withEffect">
                                  <p:stCondLst>
                                    <p:cond delay="0"/>
                                  </p:stCondLst>
                                  <p:childTnLst>
                                    <p:animClr clrSpc="rgb" dir="cw">
                                      <p:cBhvr override="childStyle">
                                        <p:cTn id="102" dur="500" fill="hold"/>
                                        <p:tgtEl>
                                          <p:spTgt spid="50"/>
                                        </p:tgtEl>
                                        <p:attrNameLst>
                                          <p:attrName>style.color</p:attrName>
                                        </p:attrNameLst>
                                      </p:cBhvr>
                                      <p:to>
                                        <a:schemeClr val="accent2"/>
                                      </p:to>
                                    </p:animClr>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9"/>
                                        </p:tgtEl>
                                        <p:attrNameLst>
                                          <p:attrName>style.visibility</p:attrName>
                                        </p:attrNameLst>
                                      </p:cBhvr>
                                      <p:to>
                                        <p:strVal val="visible"/>
                                      </p:to>
                                    </p:set>
                                    <p:animEffect transition="in" filter="fade">
                                      <p:cBhvr>
                                        <p:cTn id="110" dur="500"/>
                                        <p:tgtEl>
                                          <p:spTgt spid="5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7" fill="hold" display="0">
                  <p:stCondLst>
                    <p:cond delay="indefinite"/>
                  </p:stCondLst>
                  <p:endCondLst>
                    <p:cond evt="onStopAudio" delay="0">
                      <p:tgtEl>
                        <p:sldTgt/>
                      </p:tgtEl>
                    </p:cond>
                  </p:endCondLst>
                </p:cTn>
                <p:tgtEl>
                  <p:spTgt spid="2"/>
                </p:tgtEl>
              </p:cMediaNode>
            </p:audio>
          </p:childTnLst>
        </p:cTn>
      </p:par>
    </p:tnLst>
    <p:bldLst>
      <p:bldP spid="24" grpId="0" animBg="1"/>
      <p:bldP spid="25" grpId="0" animBg="1"/>
      <p:bldP spid="50" grpId="0"/>
      <p:bldP spid="50" grpId="1"/>
      <p:bldP spid="3" grpId="0"/>
      <p:bldP spid="48" grpId="0" animBg="1"/>
      <p:bldP spid="49" grpId="0"/>
      <p:bldP spid="49" grpId="1"/>
      <p:bldP spid="51" grpId="0" animBg="1"/>
      <p:bldP spid="52" grpId="0"/>
      <p:bldP spid="53" grpId="0"/>
      <p:bldP spid="54" grpId="0" animBg="1"/>
      <p:bldP spid="55" grpId="0"/>
      <p:bldP spid="57" grpId="0" animBg="1"/>
      <p:bldP spid="58" grpId="0"/>
      <p:bldP spid="22" grpId="0" animBg="1"/>
      <p:bldP spid="23" grpId="0" animBg="1"/>
      <p:bldP spid="14" grpId="0"/>
      <p:bldP spid="14" grpId="1"/>
      <p:bldP spid="47" grpId="0"/>
      <p:bldP spid="26" grpId="0" animBg="1"/>
      <p:bldP spid="27" grpId="0" animBg="1"/>
      <p:bldP spid="56" grpId="0"/>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DADA61E-91F7-1C4D-9631-3DD4E36A5D37}"/>
              </a:ext>
            </a:extLst>
          </p:cNvPr>
          <p:cNvSpPr/>
          <p:nvPr/>
        </p:nvSpPr>
        <p:spPr>
          <a:xfrm>
            <a:off x="927653" y="3991384"/>
            <a:ext cx="10672022" cy="649224"/>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5" name="Rectangle 24">
            <a:extLst>
              <a:ext uri="{FF2B5EF4-FFF2-40B4-BE49-F238E27FC236}">
                <a16:creationId xmlns:a16="http://schemas.microsoft.com/office/drawing/2014/main" id="{38EEC8E8-9D0D-124E-AAC2-10A0202A9145}"/>
              </a:ext>
            </a:extLst>
          </p:cNvPr>
          <p:cNvSpPr/>
          <p:nvPr/>
        </p:nvSpPr>
        <p:spPr>
          <a:xfrm>
            <a:off x="924234" y="3991384"/>
            <a:ext cx="1846675" cy="649224"/>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0" name="Rectangle 49">
            <a:extLst>
              <a:ext uri="{FF2B5EF4-FFF2-40B4-BE49-F238E27FC236}">
                <a16:creationId xmlns:a16="http://schemas.microsoft.com/office/drawing/2014/main" id="{8C19857E-124F-6C40-A31C-19C6B36C2456}"/>
              </a:ext>
            </a:extLst>
          </p:cNvPr>
          <p:cNvSpPr/>
          <p:nvPr/>
        </p:nvSpPr>
        <p:spPr>
          <a:xfrm>
            <a:off x="2777641" y="4135979"/>
            <a:ext cx="8700655" cy="353943"/>
          </a:xfrm>
          <a:prstGeom prst="rect">
            <a:avLst/>
          </a:prstGeom>
        </p:spPr>
        <p:txBody>
          <a:bodyPr wrap="square">
            <a:spAutoFit/>
          </a:bodyPr>
          <a:lstStyle/>
          <a:p>
            <a:pPr marL="91440"/>
            <a:r>
              <a:rPr lang="en-US" sz="1700" dirty="0">
                <a:solidFill>
                  <a:schemeClr val="tx2"/>
                </a:solidFill>
              </a:rPr>
              <a:t>People who talk about suicide may attempt an act of self-destruction. </a:t>
            </a:r>
          </a:p>
        </p:txBody>
      </p:sp>
      <p:sp>
        <p:nvSpPr>
          <p:cNvPr id="4" name="Rectangle 3">
            <a:extLst>
              <a:ext uri="{FF2B5EF4-FFF2-40B4-BE49-F238E27FC236}">
                <a16:creationId xmlns:a16="http://schemas.microsoft.com/office/drawing/2014/main" id="{9F393F68-8879-5042-857B-F6C12F25CD5B}"/>
              </a:ext>
            </a:extLst>
          </p:cNvPr>
          <p:cNvSpPr/>
          <p:nvPr/>
        </p:nvSpPr>
        <p:spPr>
          <a:xfrm>
            <a:off x="924234" y="1789609"/>
            <a:ext cx="10672022" cy="740664"/>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2" name="Title 11">
            <a:extLst>
              <a:ext uri="{FF2B5EF4-FFF2-40B4-BE49-F238E27FC236}">
                <a16:creationId xmlns:a16="http://schemas.microsoft.com/office/drawing/2014/main" id="{C66FD354-6F06-9045-B188-492DAA1A2FA4}"/>
              </a:ext>
            </a:extLst>
          </p:cNvPr>
          <p:cNvSpPr>
            <a:spLocks noGrp="1"/>
          </p:cNvSpPr>
          <p:nvPr>
            <p:ph type="title"/>
          </p:nvPr>
        </p:nvSpPr>
        <p:spPr/>
        <p:txBody>
          <a:bodyPr/>
          <a:lstStyle/>
          <a:p>
            <a:r>
              <a:rPr lang="en-US" dirty="0"/>
              <a:t>Suicide Myths and Facts</a:t>
            </a:r>
          </a:p>
        </p:txBody>
      </p:sp>
      <p:sp>
        <p:nvSpPr>
          <p:cNvPr id="3" name="Rectangle 2">
            <a:extLst>
              <a:ext uri="{FF2B5EF4-FFF2-40B4-BE49-F238E27FC236}">
                <a16:creationId xmlns:a16="http://schemas.microsoft.com/office/drawing/2014/main" id="{96440B59-ABC4-D345-AA3C-C89E5ECA90D6}"/>
              </a:ext>
            </a:extLst>
          </p:cNvPr>
          <p:cNvSpPr/>
          <p:nvPr/>
        </p:nvSpPr>
        <p:spPr>
          <a:xfrm>
            <a:off x="2777641" y="2009936"/>
            <a:ext cx="7754027" cy="353943"/>
          </a:xfrm>
          <a:prstGeom prst="rect">
            <a:avLst/>
          </a:prstGeom>
        </p:spPr>
        <p:txBody>
          <a:bodyPr wrap="square">
            <a:spAutoFit/>
          </a:bodyPr>
          <a:lstStyle/>
          <a:p>
            <a:pPr marL="91440"/>
            <a:r>
              <a:rPr lang="en-US" sz="1700" dirty="0">
                <a:solidFill>
                  <a:schemeClr val="tx2"/>
                </a:solidFill>
              </a:rPr>
              <a:t>A person who is suicidal keeps their plans to themselves. </a:t>
            </a:r>
          </a:p>
        </p:txBody>
      </p:sp>
      <p:sp>
        <p:nvSpPr>
          <p:cNvPr id="45" name="Rectangle 44">
            <a:extLst>
              <a:ext uri="{FF2B5EF4-FFF2-40B4-BE49-F238E27FC236}">
                <a16:creationId xmlns:a16="http://schemas.microsoft.com/office/drawing/2014/main" id="{161D6417-CCEF-4942-9891-F1E148CDB893}"/>
              </a:ext>
            </a:extLst>
          </p:cNvPr>
          <p:cNvSpPr/>
          <p:nvPr/>
        </p:nvSpPr>
        <p:spPr>
          <a:xfrm>
            <a:off x="924234" y="1789609"/>
            <a:ext cx="1846675" cy="740664"/>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46" name="Rectangle 45">
            <a:extLst>
              <a:ext uri="{FF2B5EF4-FFF2-40B4-BE49-F238E27FC236}">
                <a16:creationId xmlns:a16="http://schemas.microsoft.com/office/drawing/2014/main" id="{1B538EB6-792D-9644-95C4-24720A1372B9}"/>
              </a:ext>
            </a:extLst>
          </p:cNvPr>
          <p:cNvSpPr/>
          <p:nvPr/>
        </p:nvSpPr>
        <p:spPr>
          <a:xfrm>
            <a:off x="955967" y="2011769"/>
            <a:ext cx="1745672" cy="292515"/>
          </a:xfrm>
          <a:prstGeom prst="rect">
            <a:avLst/>
          </a:prstGeom>
        </p:spPr>
        <p:txBody>
          <a:bodyPr wrap="square">
            <a:spAutoFit/>
          </a:bodyPr>
          <a:lstStyle/>
          <a:p>
            <a:pPr marL="91440" algn="ctr"/>
            <a:r>
              <a:rPr lang="en-US" sz="1700" dirty="0">
                <a:solidFill>
                  <a:schemeClr val="bg1"/>
                </a:solidFill>
              </a:rPr>
              <a:t>Myth or Fact?</a:t>
            </a:r>
          </a:p>
        </p:txBody>
      </p:sp>
      <p:sp>
        <p:nvSpPr>
          <p:cNvPr id="48" name="Rectangle 47">
            <a:extLst>
              <a:ext uri="{FF2B5EF4-FFF2-40B4-BE49-F238E27FC236}">
                <a16:creationId xmlns:a16="http://schemas.microsoft.com/office/drawing/2014/main" id="{23748F65-DB22-474C-957F-B5CAD6A186FA}"/>
              </a:ext>
            </a:extLst>
          </p:cNvPr>
          <p:cNvSpPr/>
          <p:nvPr/>
        </p:nvSpPr>
        <p:spPr>
          <a:xfrm>
            <a:off x="924234" y="3346839"/>
            <a:ext cx="10672022" cy="649224"/>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49" name="Rectangle 48">
            <a:extLst>
              <a:ext uri="{FF2B5EF4-FFF2-40B4-BE49-F238E27FC236}">
                <a16:creationId xmlns:a16="http://schemas.microsoft.com/office/drawing/2014/main" id="{830EBA56-29D5-3A4C-B905-6B37BD2E117B}"/>
              </a:ext>
            </a:extLst>
          </p:cNvPr>
          <p:cNvSpPr/>
          <p:nvPr/>
        </p:nvSpPr>
        <p:spPr>
          <a:xfrm>
            <a:off x="2777641" y="3505531"/>
            <a:ext cx="8298870" cy="353943"/>
          </a:xfrm>
          <a:prstGeom prst="rect">
            <a:avLst/>
          </a:prstGeom>
        </p:spPr>
        <p:txBody>
          <a:bodyPr wrap="square">
            <a:spAutoFit/>
          </a:bodyPr>
          <a:lstStyle/>
          <a:p>
            <a:pPr marL="91440"/>
            <a:r>
              <a:rPr lang="en-US" sz="1700" dirty="0">
                <a:solidFill>
                  <a:schemeClr val="tx2"/>
                </a:solidFill>
              </a:rPr>
              <a:t>Those who talk about suicide don’t do it. </a:t>
            </a:r>
          </a:p>
        </p:txBody>
      </p:sp>
      <p:sp>
        <p:nvSpPr>
          <p:cNvPr id="51" name="Rectangle 50">
            <a:extLst>
              <a:ext uri="{FF2B5EF4-FFF2-40B4-BE49-F238E27FC236}">
                <a16:creationId xmlns:a16="http://schemas.microsoft.com/office/drawing/2014/main" id="{626455B4-D91A-9C40-B1E6-8B3C516ADCF8}"/>
              </a:ext>
            </a:extLst>
          </p:cNvPr>
          <p:cNvSpPr/>
          <p:nvPr/>
        </p:nvSpPr>
        <p:spPr>
          <a:xfrm>
            <a:off x="924234" y="3346839"/>
            <a:ext cx="1846675" cy="649224"/>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2" name="Rectangle 51">
            <a:extLst>
              <a:ext uri="{FF2B5EF4-FFF2-40B4-BE49-F238E27FC236}">
                <a16:creationId xmlns:a16="http://schemas.microsoft.com/office/drawing/2014/main" id="{5D9A1AC5-3AEA-094D-ACFF-A9E04474E507}"/>
              </a:ext>
            </a:extLst>
          </p:cNvPr>
          <p:cNvSpPr/>
          <p:nvPr/>
        </p:nvSpPr>
        <p:spPr>
          <a:xfrm>
            <a:off x="955967" y="3519906"/>
            <a:ext cx="1745672" cy="292515"/>
          </a:xfrm>
          <a:prstGeom prst="rect">
            <a:avLst/>
          </a:prstGeom>
        </p:spPr>
        <p:txBody>
          <a:bodyPr wrap="square">
            <a:spAutoFit/>
          </a:bodyPr>
          <a:lstStyle/>
          <a:p>
            <a:pPr marL="91440" algn="ctr"/>
            <a:r>
              <a:rPr lang="en-US" sz="1700" dirty="0">
                <a:solidFill>
                  <a:schemeClr val="bg1"/>
                </a:solidFill>
              </a:rPr>
              <a:t>Myth or Fact?</a:t>
            </a:r>
          </a:p>
        </p:txBody>
      </p:sp>
      <p:sp>
        <p:nvSpPr>
          <p:cNvPr id="53" name="Rectangle 52">
            <a:extLst>
              <a:ext uri="{FF2B5EF4-FFF2-40B4-BE49-F238E27FC236}">
                <a16:creationId xmlns:a16="http://schemas.microsoft.com/office/drawing/2014/main" id="{5749468F-21C0-3D40-B955-4121AE119050}"/>
              </a:ext>
            </a:extLst>
          </p:cNvPr>
          <p:cNvSpPr/>
          <p:nvPr/>
        </p:nvSpPr>
        <p:spPr>
          <a:xfrm>
            <a:off x="969827" y="4114444"/>
            <a:ext cx="1745672" cy="356105"/>
          </a:xfrm>
          <a:prstGeom prst="rect">
            <a:avLst/>
          </a:prstGeom>
        </p:spPr>
        <p:txBody>
          <a:bodyPr wrap="square">
            <a:spAutoFit/>
          </a:bodyPr>
          <a:lstStyle/>
          <a:p>
            <a:pPr marL="91440" algn="ctr"/>
            <a:r>
              <a:rPr lang="en-US" sz="2200" b="1" dirty="0">
                <a:solidFill>
                  <a:schemeClr val="bg1"/>
                </a:solidFill>
              </a:rPr>
              <a:t>Myth</a:t>
            </a:r>
          </a:p>
        </p:txBody>
      </p:sp>
      <p:sp>
        <p:nvSpPr>
          <p:cNvPr id="54" name="Rectangle 53">
            <a:extLst>
              <a:ext uri="{FF2B5EF4-FFF2-40B4-BE49-F238E27FC236}">
                <a16:creationId xmlns:a16="http://schemas.microsoft.com/office/drawing/2014/main" id="{ACE02EC7-9DD6-854F-AEDC-97266EDC6B92}"/>
              </a:ext>
            </a:extLst>
          </p:cNvPr>
          <p:cNvSpPr/>
          <p:nvPr/>
        </p:nvSpPr>
        <p:spPr>
          <a:xfrm>
            <a:off x="914401" y="4729867"/>
            <a:ext cx="10672022" cy="739648"/>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5" name="Rectangle 54">
            <a:extLst>
              <a:ext uri="{FF2B5EF4-FFF2-40B4-BE49-F238E27FC236}">
                <a16:creationId xmlns:a16="http://schemas.microsoft.com/office/drawing/2014/main" id="{38C56A30-0442-1D48-A526-1F0CC3CC38A6}"/>
              </a:ext>
            </a:extLst>
          </p:cNvPr>
          <p:cNvSpPr/>
          <p:nvPr/>
        </p:nvSpPr>
        <p:spPr>
          <a:xfrm>
            <a:off x="2777641" y="4933428"/>
            <a:ext cx="8765109" cy="353943"/>
          </a:xfrm>
          <a:prstGeom prst="rect">
            <a:avLst/>
          </a:prstGeom>
        </p:spPr>
        <p:txBody>
          <a:bodyPr wrap="square">
            <a:spAutoFit/>
          </a:bodyPr>
          <a:lstStyle/>
          <a:p>
            <a:pPr marL="91440"/>
            <a:r>
              <a:rPr lang="en-US" sz="1700" dirty="0">
                <a:solidFill>
                  <a:schemeClr val="tx2"/>
                </a:solidFill>
              </a:rPr>
              <a:t>Once a person decides to attempt suicide, there is nothing anyone can do to stop them.</a:t>
            </a:r>
          </a:p>
        </p:txBody>
      </p:sp>
      <p:sp>
        <p:nvSpPr>
          <p:cNvPr id="57" name="Rectangle 56">
            <a:extLst>
              <a:ext uri="{FF2B5EF4-FFF2-40B4-BE49-F238E27FC236}">
                <a16:creationId xmlns:a16="http://schemas.microsoft.com/office/drawing/2014/main" id="{A2DCF2C0-2CD8-B745-A817-A8CB6F1D5FA5}"/>
              </a:ext>
            </a:extLst>
          </p:cNvPr>
          <p:cNvSpPr/>
          <p:nvPr/>
        </p:nvSpPr>
        <p:spPr>
          <a:xfrm>
            <a:off x="924234" y="4729867"/>
            <a:ext cx="1836842" cy="739648"/>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8" name="Rectangle 57">
            <a:extLst>
              <a:ext uri="{FF2B5EF4-FFF2-40B4-BE49-F238E27FC236}">
                <a16:creationId xmlns:a16="http://schemas.microsoft.com/office/drawing/2014/main" id="{4343D240-F1D1-9A47-A541-6CD3B52C2892}"/>
              </a:ext>
            </a:extLst>
          </p:cNvPr>
          <p:cNvSpPr/>
          <p:nvPr/>
        </p:nvSpPr>
        <p:spPr>
          <a:xfrm>
            <a:off x="946134" y="4919499"/>
            <a:ext cx="1745672" cy="292515"/>
          </a:xfrm>
          <a:prstGeom prst="rect">
            <a:avLst/>
          </a:prstGeom>
        </p:spPr>
        <p:txBody>
          <a:bodyPr wrap="square">
            <a:spAutoFit/>
          </a:bodyPr>
          <a:lstStyle/>
          <a:p>
            <a:pPr marL="91440" algn="ctr"/>
            <a:r>
              <a:rPr lang="en-US" sz="1700" dirty="0">
                <a:solidFill>
                  <a:schemeClr val="bg1"/>
                </a:solidFill>
              </a:rPr>
              <a:t>Myth or Fact?</a:t>
            </a:r>
          </a:p>
        </p:txBody>
      </p:sp>
      <p:sp>
        <p:nvSpPr>
          <p:cNvPr id="22" name="Rectangle 21">
            <a:extLst>
              <a:ext uri="{FF2B5EF4-FFF2-40B4-BE49-F238E27FC236}">
                <a16:creationId xmlns:a16="http://schemas.microsoft.com/office/drawing/2014/main" id="{4A71BC8D-1E7D-2D43-9E19-049D89C8B7A4}"/>
              </a:ext>
            </a:extLst>
          </p:cNvPr>
          <p:cNvSpPr/>
          <p:nvPr/>
        </p:nvSpPr>
        <p:spPr>
          <a:xfrm>
            <a:off x="927653" y="2526225"/>
            <a:ext cx="10672022" cy="740664"/>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3" name="Rectangle 22">
            <a:extLst>
              <a:ext uri="{FF2B5EF4-FFF2-40B4-BE49-F238E27FC236}">
                <a16:creationId xmlns:a16="http://schemas.microsoft.com/office/drawing/2014/main" id="{42765B04-B5D4-1442-ADD1-9C0821E999A0}"/>
              </a:ext>
            </a:extLst>
          </p:cNvPr>
          <p:cNvSpPr/>
          <p:nvPr/>
        </p:nvSpPr>
        <p:spPr>
          <a:xfrm>
            <a:off x="924234" y="2526225"/>
            <a:ext cx="1846675" cy="740664"/>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4" name="Rectangle 13">
            <a:extLst>
              <a:ext uri="{FF2B5EF4-FFF2-40B4-BE49-F238E27FC236}">
                <a16:creationId xmlns:a16="http://schemas.microsoft.com/office/drawing/2014/main" id="{E7C82A08-676D-434D-8422-4835B0B2230F}"/>
              </a:ext>
            </a:extLst>
          </p:cNvPr>
          <p:cNvSpPr/>
          <p:nvPr/>
        </p:nvSpPr>
        <p:spPr>
          <a:xfrm>
            <a:off x="2777641" y="2582254"/>
            <a:ext cx="8548255" cy="615553"/>
          </a:xfrm>
          <a:prstGeom prst="rect">
            <a:avLst/>
          </a:prstGeom>
        </p:spPr>
        <p:txBody>
          <a:bodyPr wrap="square">
            <a:spAutoFit/>
          </a:bodyPr>
          <a:lstStyle/>
          <a:p>
            <a:pPr marL="91440"/>
            <a:r>
              <a:rPr lang="en-US" sz="1700" dirty="0">
                <a:solidFill>
                  <a:schemeClr val="tx2"/>
                </a:solidFill>
              </a:rPr>
              <a:t>Most suicidal people communicate their intent sometime during the week of preceding their attempt.</a:t>
            </a:r>
          </a:p>
        </p:txBody>
      </p:sp>
      <p:sp>
        <p:nvSpPr>
          <p:cNvPr id="47" name="Rectangle 46">
            <a:extLst>
              <a:ext uri="{FF2B5EF4-FFF2-40B4-BE49-F238E27FC236}">
                <a16:creationId xmlns:a16="http://schemas.microsoft.com/office/drawing/2014/main" id="{0130BC42-84D9-6543-9777-7410CB5D32A1}"/>
              </a:ext>
            </a:extLst>
          </p:cNvPr>
          <p:cNvSpPr/>
          <p:nvPr/>
        </p:nvSpPr>
        <p:spPr>
          <a:xfrm>
            <a:off x="969827" y="2678986"/>
            <a:ext cx="1745672" cy="356105"/>
          </a:xfrm>
          <a:prstGeom prst="rect">
            <a:avLst/>
          </a:prstGeom>
        </p:spPr>
        <p:txBody>
          <a:bodyPr wrap="square">
            <a:spAutoFit/>
          </a:bodyPr>
          <a:lstStyle/>
          <a:p>
            <a:pPr marL="91440" algn="ctr"/>
            <a:r>
              <a:rPr lang="en-US" sz="2200" b="1" dirty="0">
                <a:solidFill>
                  <a:schemeClr val="bg1"/>
                </a:solidFill>
              </a:rPr>
              <a:t>Myth</a:t>
            </a:r>
          </a:p>
        </p:txBody>
      </p:sp>
      <p:sp>
        <p:nvSpPr>
          <p:cNvPr id="26" name="Rectangle 25">
            <a:extLst>
              <a:ext uri="{FF2B5EF4-FFF2-40B4-BE49-F238E27FC236}">
                <a16:creationId xmlns:a16="http://schemas.microsoft.com/office/drawing/2014/main" id="{3688DBFD-7587-3C46-8853-02B1CB661BFC}"/>
              </a:ext>
            </a:extLst>
          </p:cNvPr>
          <p:cNvSpPr/>
          <p:nvPr/>
        </p:nvSpPr>
        <p:spPr>
          <a:xfrm>
            <a:off x="914401" y="5454653"/>
            <a:ext cx="10672022" cy="739648"/>
          </a:xfrm>
          <a:prstGeom prst="rect">
            <a:avLst/>
          </a:prstGeom>
          <a:solidFill>
            <a:schemeClr val="accent2">
              <a:lumMod val="60000"/>
              <a:lumOff val="4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7" name="Rectangle 26">
            <a:extLst>
              <a:ext uri="{FF2B5EF4-FFF2-40B4-BE49-F238E27FC236}">
                <a16:creationId xmlns:a16="http://schemas.microsoft.com/office/drawing/2014/main" id="{89EF9F68-956B-E646-BF60-434DCCE37328}"/>
              </a:ext>
            </a:extLst>
          </p:cNvPr>
          <p:cNvSpPr/>
          <p:nvPr/>
        </p:nvSpPr>
        <p:spPr>
          <a:xfrm>
            <a:off x="924234" y="5454653"/>
            <a:ext cx="1836842" cy="739648"/>
          </a:xfrm>
          <a:prstGeom prst="rect">
            <a:avLst/>
          </a:prstGeom>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56" name="Rectangle 55">
            <a:extLst>
              <a:ext uri="{FF2B5EF4-FFF2-40B4-BE49-F238E27FC236}">
                <a16:creationId xmlns:a16="http://schemas.microsoft.com/office/drawing/2014/main" id="{08B80DAE-607C-434D-8DC5-434ACF0EEDCB}"/>
              </a:ext>
            </a:extLst>
          </p:cNvPr>
          <p:cNvSpPr/>
          <p:nvPr/>
        </p:nvSpPr>
        <p:spPr>
          <a:xfrm>
            <a:off x="2777641" y="5536045"/>
            <a:ext cx="8474962" cy="615553"/>
          </a:xfrm>
          <a:prstGeom prst="rect">
            <a:avLst/>
          </a:prstGeom>
        </p:spPr>
        <p:txBody>
          <a:bodyPr wrap="square">
            <a:spAutoFit/>
          </a:bodyPr>
          <a:lstStyle/>
          <a:p>
            <a:pPr marL="91440"/>
            <a:r>
              <a:rPr lang="en-US" sz="1700" dirty="0">
                <a:solidFill>
                  <a:schemeClr val="tx2"/>
                </a:solidFill>
              </a:rPr>
              <a:t>Suicide is the most preventable kind of death, and almost any positive action may save a life. </a:t>
            </a:r>
          </a:p>
        </p:txBody>
      </p:sp>
      <p:sp>
        <p:nvSpPr>
          <p:cNvPr id="59" name="Rectangle 58">
            <a:extLst>
              <a:ext uri="{FF2B5EF4-FFF2-40B4-BE49-F238E27FC236}">
                <a16:creationId xmlns:a16="http://schemas.microsoft.com/office/drawing/2014/main" id="{E43E59C0-9267-044B-8915-7CB380C92BBF}"/>
              </a:ext>
            </a:extLst>
          </p:cNvPr>
          <p:cNvSpPr/>
          <p:nvPr/>
        </p:nvSpPr>
        <p:spPr>
          <a:xfrm>
            <a:off x="959994" y="5603909"/>
            <a:ext cx="1745672" cy="356105"/>
          </a:xfrm>
          <a:prstGeom prst="rect">
            <a:avLst/>
          </a:prstGeom>
        </p:spPr>
        <p:txBody>
          <a:bodyPr wrap="square">
            <a:spAutoFit/>
          </a:bodyPr>
          <a:lstStyle/>
          <a:p>
            <a:pPr marL="91440" algn="ctr"/>
            <a:r>
              <a:rPr lang="en-US" sz="2200" b="1" dirty="0">
                <a:solidFill>
                  <a:schemeClr val="bg1"/>
                </a:solidFill>
              </a:rPr>
              <a:t>Myth</a:t>
            </a:r>
          </a:p>
        </p:txBody>
      </p:sp>
      <p:pic>
        <p:nvPicPr>
          <p:cNvPr id="2" name="Audio 1">
            <a:hlinkClick r:id="" action="ppaction://media"/>
            <a:extLst>
              <a:ext uri="{FF2B5EF4-FFF2-40B4-BE49-F238E27FC236}">
                <a16:creationId xmlns:a16="http://schemas.microsoft.com/office/drawing/2014/main" id="{9FC78C49-CF84-448E-9521-448C257F0B1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95277189"/>
      </p:ext>
    </p:extLst>
  </p:cSld>
  <p:clrMapOvr>
    <a:masterClrMapping/>
  </p:clrMapOvr>
  <mc:AlternateContent xmlns:mc="http://schemas.openxmlformats.org/markup-compatibility/2006" xmlns:p14="http://schemas.microsoft.com/office/powerpoint/2010/main">
    <mc:Choice Requires="p14">
      <p:transition spd="med" p14:dur="700" advTm="60891">
        <p:fade/>
      </p:transition>
    </mc:Choice>
    <mc:Fallback xmlns="">
      <p:transition spd="med" advTm="608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50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 presetClass="emph" presetSubtype="2" fill="hold" nodeType="withEffect">
                                  <p:stCondLst>
                                    <p:cond delay="0"/>
                                  </p:stCondLst>
                                  <p:childTnLst>
                                    <p:animClr clrSpc="rgb" dir="cw">
                                      <p:cBhvr>
                                        <p:cTn id="36" dur="500" fill="hold"/>
                                        <p:tgtEl>
                                          <p:spTgt spid="45"/>
                                        </p:tgtEl>
                                        <p:attrNameLst>
                                          <p:attrName>fillcolor</p:attrName>
                                        </p:attrNameLst>
                                      </p:cBhvr>
                                      <p:to>
                                        <a:schemeClr val="accent2"/>
                                      </p:to>
                                    </p:animClr>
                                    <p:set>
                                      <p:cBhvr>
                                        <p:cTn id="37" dur="500" fill="hold"/>
                                        <p:tgtEl>
                                          <p:spTgt spid="45"/>
                                        </p:tgtEl>
                                        <p:attrNameLst>
                                          <p:attrName>fill.type</p:attrName>
                                        </p:attrNameLst>
                                      </p:cBhvr>
                                      <p:to>
                                        <p:strVal val="solid"/>
                                      </p:to>
                                    </p:set>
                                    <p:set>
                                      <p:cBhvr>
                                        <p:cTn id="38" dur="500" fill="hold"/>
                                        <p:tgtEl>
                                          <p:spTgt spid="45"/>
                                        </p:tgtEl>
                                        <p:attrNameLst>
                                          <p:attrName>fill.on</p:attrName>
                                        </p:attrNameLst>
                                      </p:cBhvr>
                                      <p:to>
                                        <p:strVal val="true"/>
                                      </p:to>
                                    </p:set>
                                  </p:childTnLst>
                                </p:cTn>
                              </p:par>
                              <p:par>
                                <p:cTn id="39" presetID="1" presetClass="emph" presetSubtype="2" fill="hold" nodeType="withEffect">
                                  <p:stCondLst>
                                    <p:cond delay="0"/>
                                  </p:stCondLst>
                                  <p:childTnLst>
                                    <p:animClr clrSpc="rgb" dir="cw">
                                      <p:cBhvr>
                                        <p:cTn id="40" dur="500" fill="hold"/>
                                        <p:tgtEl>
                                          <p:spTgt spid="4"/>
                                        </p:tgtEl>
                                        <p:attrNameLst>
                                          <p:attrName>fillcolor</p:attrName>
                                        </p:attrNameLst>
                                      </p:cBhvr>
                                      <p:to>
                                        <a:srgbClr val="EFF7F7"/>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emph" presetSubtype="2" fill="hold" nodeType="withEffect">
                                  <p:stCondLst>
                                    <p:cond delay="0"/>
                                  </p:stCondLst>
                                  <p:childTnLst>
                                    <p:animClr clrSpc="rgb" dir="cw">
                                      <p:cBhvr>
                                        <p:cTn id="44" dur="500" fill="hold"/>
                                        <p:tgtEl>
                                          <p:spTgt spid="23"/>
                                        </p:tgtEl>
                                        <p:attrNameLst>
                                          <p:attrName>fillcolor</p:attrName>
                                        </p:attrNameLst>
                                      </p:cBhvr>
                                      <p:to>
                                        <a:schemeClr val="accent2"/>
                                      </p:to>
                                    </p:animClr>
                                    <p:set>
                                      <p:cBhvr>
                                        <p:cTn id="45" dur="500" fill="hold"/>
                                        <p:tgtEl>
                                          <p:spTgt spid="23"/>
                                        </p:tgtEl>
                                        <p:attrNameLst>
                                          <p:attrName>fill.type</p:attrName>
                                        </p:attrNameLst>
                                      </p:cBhvr>
                                      <p:to>
                                        <p:strVal val="solid"/>
                                      </p:to>
                                    </p:set>
                                    <p:set>
                                      <p:cBhvr>
                                        <p:cTn id="46" dur="500" fill="hold"/>
                                        <p:tgtEl>
                                          <p:spTgt spid="23"/>
                                        </p:tgtEl>
                                        <p:attrNameLst>
                                          <p:attrName>fill.on</p:attrName>
                                        </p:attrNameLst>
                                      </p:cBhvr>
                                      <p:to>
                                        <p:strVal val="true"/>
                                      </p:to>
                                    </p:set>
                                  </p:childTnLst>
                                </p:cTn>
                              </p:par>
                              <p:par>
                                <p:cTn id="47" presetID="3" presetClass="emph" presetSubtype="2" fill="hold" grpId="0" nodeType="withEffect">
                                  <p:stCondLst>
                                    <p:cond delay="0"/>
                                  </p:stCondLst>
                                  <p:childTnLst>
                                    <p:animClr clrSpc="rgb" dir="cw">
                                      <p:cBhvr override="childStyle">
                                        <p:cTn id="48" dur="500" fill="hold"/>
                                        <p:tgtEl>
                                          <p:spTgt spid="3"/>
                                        </p:tgtEl>
                                        <p:attrNameLst>
                                          <p:attrName>style.color</p:attrName>
                                        </p:attrNameLst>
                                      </p:cBhvr>
                                      <p:to>
                                        <a:schemeClr val="accent2"/>
                                      </p:to>
                                    </p:animClr>
                                  </p:childTnLst>
                                </p:cTn>
                              </p:par>
                              <p:par>
                                <p:cTn id="49" presetID="1" presetClass="emph" presetSubtype="2" fill="hold" nodeType="withEffect">
                                  <p:stCondLst>
                                    <p:cond delay="0"/>
                                  </p:stCondLst>
                                  <p:childTnLst>
                                    <p:animClr clrSpc="rgb" dir="cw">
                                      <p:cBhvr>
                                        <p:cTn id="50" dur="500" fill="hold"/>
                                        <p:tgtEl>
                                          <p:spTgt spid="22"/>
                                        </p:tgtEl>
                                        <p:attrNameLst>
                                          <p:attrName>fillcolor</p:attrName>
                                        </p:attrNameLst>
                                      </p:cBhvr>
                                      <p:to>
                                        <a:srgbClr val="EFF7F7"/>
                                      </p:to>
                                    </p:animClr>
                                    <p:set>
                                      <p:cBhvr>
                                        <p:cTn id="51" dur="500" fill="hold"/>
                                        <p:tgtEl>
                                          <p:spTgt spid="22"/>
                                        </p:tgtEl>
                                        <p:attrNameLst>
                                          <p:attrName>fill.type</p:attrName>
                                        </p:attrNameLst>
                                      </p:cBhvr>
                                      <p:to>
                                        <p:strVal val="solid"/>
                                      </p:to>
                                    </p:set>
                                    <p:set>
                                      <p:cBhvr>
                                        <p:cTn id="52" dur="500" fill="hold"/>
                                        <p:tgtEl>
                                          <p:spTgt spid="22"/>
                                        </p:tgtEl>
                                        <p:attrNameLst>
                                          <p:attrName>fill.on</p:attrName>
                                        </p:attrNameLst>
                                      </p:cBhvr>
                                      <p:to>
                                        <p:strVal val="true"/>
                                      </p:to>
                                    </p:set>
                                  </p:childTnLst>
                                </p:cTn>
                              </p:par>
                              <p:par>
                                <p:cTn id="53" presetID="3" presetClass="emph" presetSubtype="2" fill="hold" grpId="1" nodeType="withEffect">
                                  <p:stCondLst>
                                    <p:cond delay="0"/>
                                  </p:stCondLst>
                                  <p:childTnLst>
                                    <p:animClr clrSpc="rgb" dir="cw">
                                      <p:cBhvr override="childStyle">
                                        <p:cTn id="54" dur="500" fill="hold"/>
                                        <p:tgtEl>
                                          <p:spTgt spid="14"/>
                                        </p:tgtEl>
                                        <p:attrNameLst>
                                          <p:attrName>style.color</p:attrName>
                                        </p:attrNameLst>
                                      </p:cBhvr>
                                      <p:to>
                                        <a:schemeClr val="accent2"/>
                                      </p:to>
                                    </p:animClr>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fade">
                                      <p:cBhvr>
                                        <p:cTn id="68" dur="500"/>
                                        <p:tgtEl>
                                          <p:spTgt spid="5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500"/>
                                        <p:tgtEl>
                                          <p:spTgt spid="5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par>
                                <p:cTn id="83" presetID="1" presetClass="emph" presetSubtype="2" fill="hold" nodeType="withEffect">
                                  <p:stCondLst>
                                    <p:cond delay="0"/>
                                  </p:stCondLst>
                                  <p:childTnLst>
                                    <p:animClr clrSpc="rgb" dir="cw">
                                      <p:cBhvr>
                                        <p:cTn id="84" dur="500" fill="hold"/>
                                        <p:tgtEl>
                                          <p:spTgt spid="51"/>
                                        </p:tgtEl>
                                        <p:attrNameLst>
                                          <p:attrName>fillcolor</p:attrName>
                                        </p:attrNameLst>
                                      </p:cBhvr>
                                      <p:to>
                                        <a:schemeClr val="accent2"/>
                                      </p:to>
                                    </p:animClr>
                                    <p:set>
                                      <p:cBhvr>
                                        <p:cTn id="85" dur="500" fill="hold"/>
                                        <p:tgtEl>
                                          <p:spTgt spid="51"/>
                                        </p:tgtEl>
                                        <p:attrNameLst>
                                          <p:attrName>fill.type</p:attrName>
                                        </p:attrNameLst>
                                      </p:cBhvr>
                                      <p:to>
                                        <p:strVal val="solid"/>
                                      </p:to>
                                    </p:set>
                                    <p:set>
                                      <p:cBhvr>
                                        <p:cTn id="86" dur="500" fill="hold"/>
                                        <p:tgtEl>
                                          <p:spTgt spid="51"/>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500" fill="hold"/>
                                        <p:tgtEl>
                                          <p:spTgt spid="48"/>
                                        </p:tgtEl>
                                        <p:attrNameLst>
                                          <p:attrName>fillcolor</p:attrName>
                                        </p:attrNameLst>
                                      </p:cBhvr>
                                      <p:to>
                                        <a:srgbClr val="EFF7F7"/>
                                      </p:to>
                                    </p:animClr>
                                    <p:set>
                                      <p:cBhvr>
                                        <p:cTn id="89" dur="500" fill="hold"/>
                                        <p:tgtEl>
                                          <p:spTgt spid="48"/>
                                        </p:tgtEl>
                                        <p:attrNameLst>
                                          <p:attrName>fill.type</p:attrName>
                                        </p:attrNameLst>
                                      </p:cBhvr>
                                      <p:to>
                                        <p:strVal val="solid"/>
                                      </p:to>
                                    </p:set>
                                    <p:set>
                                      <p:cBhvr>
                                        <p:cTn id="90" dur="500" fill="hold"/>
                                        <p:tgtEl>
                                          <p:spTgt spid="48"/>
                                        </p:tgtEl>
                                        <p:attrNameLst>
                                          <p:attrName>fill.on</p:attrName>
                                        </p:attrNameLst>
                                      </p:cBhvr>
                                      <p:to>
                                        <p:strVal val="true"/>
                                      </p:to>
                                    </p:set>
                                  </p:childTnLst>
                                </p:cTn>
                              </p:par>
                              <p:par>
                                <p:cTn id="91" presetID="3" presetClass="emph" presetSubtype="2" fill="hold" grpId="1" nodeType="withEffect">
                                  <p:stCondLst>
                                    <p:cond delay="0"/>
                                  </p:stCondLst>
                                  <p:childTnLst>
                                    <p:animClr clrSpc="rgb" dir="cw">
                                      <p:cBhvr override="childStyle">
                                        <p:cTn id="92" dur="500" fill="hold"/>
                                        <p:tgtEl>
                                          <p:spTgt spid="49"/>
                                        </p:tgtEl>
                                        <p:attrNameLst>
                                          <p:attrName>style.color</p:attrName>
                                        </p:attrNameLst>
                                      </p:cBhvr>
                                      <p:to>
                                        <a:schemeClr val="accent2"/>
                                      </p:to>
                                    </p:animClr>
                                  </p:childTnLst>
                                </p:cTn>
                              </p:par>
                              <p:par>
                                <p:cTn id="93" presetID="1" presetClass="emph" presetSubtype="2" fill="hold" nodeType="withEffect">
                                  <p:stCondLst>
                                    <p:cond delay="0"/>
                                  </p:stCondLst>
                                  <p:childTnLst>
                                    <p:animClr clrSpc="rgb" dir="cw">
                                      <p:cBhvr>
                                        <p:cTn id="94" dur="500" fill="hold"/>
                                        <p:tgtEl>
                                          <p:spTgt spid="25"/>
                                        </p:tgtEl>
                                        <p:attrNameLst>
                                          <p:attrName>fillcolor</p:attrName>
                                        </p:attrNameLst>
                                      </p:cBhvr>
                                      <p:to>
                                        <a:schemeClr val="accent2"/>
                                      </p:to>
                                    </p:animClr>
                                    <p:set>
                                      <p:cBhvr>
                                        <p:cTn id="95" dur="500" fill="hold"/>
                                        <p:tgtEl>
                                          <p:spTgt spid="25"/>
                                        </p:tgtEl>
                                        <p:attrNameLst>
                                          <p:attrName>fill.type</p:attrName>
                                        </p:attrNameLst>
                                      </p:cBhvr>
                                      <p:to>
                                        <p:strVal val="solid"/>
                                      </p:to>
                                    </p:set>
                                    <p:set>
                                      <p:cBhvr>
                                        <p:cTn id="96" dur="500" fill="hold"/>
                                        <p:tgtEl>
                                          <p:spTgt spid="25"/>
                                        </p:tgtEl>
                                        <p:attrNameLst>
                                          <p:attrName>fill.on</p:attrName>
                                        </p:attrNameLst>
                                      </p:cBhvr>
                                      <p:to>
                                        <p:strVal val="true"/>
                                      </p:to>
                                    </p:set>
                                  </p:childTnLst>
                                </p:cTn>
                              </p:par>
                              <p:par>
                                <p:cTn id="97" presetID="1" presetClass="emph" presetSubtype="2" fill="hold" nodeType="withEffect">
                                  <p:stCondLst>
                                    <p:cond delay="0"/>
                                  </p:stCondLst>
                                  <p:childTnLst>
                                    <p:animClr clrSpc="rgb" dir="cw">
                                      <p:cBhvr>
                                        <p:cTn id="98" dur="500" fill="hold"/>
                                        <p:tgtEl>
                                          <p:spTgt spid="24"/>
                                        </p:tgtEl>
                                        <p:attrNameLst>
                                          <p:attrName>fillcolor</p:attrName>
                                        </p:attrNameLst>
                                      </p:cBhvr>
                                      <p:to>
                                        <a:srgbClr val="EFF7F7"/>
                                      </p:to>
                                    </p:animClr>
                                    <p:set>
                                      <p:cBhvr>
                                        <p:cTn id="99" dur="500" fill="hold"/>
                                        <p:tgtEl>
                                          <p:spTgt spid="24"/>
                                        </p:tgtEl>
                                        <p:attrNameLst>
                                          <p:attrName>fill.type</p:attrName>
                                        </p:attrNameLst>
                                      </p:cBhvr>
                                      <p:to>
                                        <p:strVal val="solid"/>
                                      </p:to>
                                    </p:set>
                                    <p:set>
                                      <p:cBhvr>
                                        <p:cTn id="100" dur="500" fill="hold"/>
                                        <p:tgtEl>
                                          <p:spTgt spid="24"/>
                                        </p:tgtEl>
                                        <p:attrNameLst>
                                          <p:attrName>fill.on</p:attrName>
                                        </p:attrNameLst>
                                      </p:cBhvr>
                                      <p:to>
                                        <p:strVal val="true"/>
                                      </p:to>
                                    </p:set>
                                  </p:childTnLst>
                                </p:cTn>
                              </p:par>
                              <p:par>
                                <p:cTn id="101" presetID="3" presetClass="emph" presetSubtype="2" fill="hold" grpId="1" nodeType="withEffect">
                                  <p:stCondLst>
                                    <p:cond delay="0"/>
                                  </p:stCondLst>
                                  <p:childTnLst>
                                    <p:animClr clrSpc="rgb" dir="cw">
                                      <p:cBhvr override="childStyle">
                                        <p:cTn id="102" dur="500" fill="hold"/>
                                        <p:tgtEl>
                                          <p:spTgt spid="50"/>
                                        </p:tgtEl>
                                        <p:attrNameLst>
                                          <p:attrName>style.color</p:attrName>
                                        </p:attrNameLst>
                                      </p:cBhvr>
                                      <p:to>
                                        <a:schemeClr val="accent2"/>
                                      </p:to>
                                    </p:animClr>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500"/>
                                        <p:tgtEl>
                                          <p:spTgt spid="27"/>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9"/>
                                        </p:tgtEl>
                                        <p:attrNameLst>
                                          <p:attrName>style.visibility</p:attrName>
                                        </p:attrNameLst>
                                      </p:cBhvr>
                                      <p:to>
                                        <p:strVal val="visible"/>
                                      </p:to>
                                    </p:set>
                                    <p:animEffect transition="in" filter="fade">
                                      <p:cBhvr>
                                        <p:cTn id="110" dur="500"/>
                                        <p:tgtEl>
                                          <p:spTgt spid="5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7" fill="hold" display="0">
                  <p:stCondLst>
                    <p:cond delay="indefinite"/>
                  </p:stCondLst>
                  <p:endCondLst>
                    <p:cond evt="onStopAudio" delay="0">
                      <p:tgtEl>
                        <p:sldTgt/>
                      </p:tgtEl>
                    </p:cond>
                  </p:endCondLst>
                </p:cTn>
                <p:tgtEl>
                  <p:spTgt spid="2"/>
                </p:tgtEl>
              </p:cMediaNode>
            </p:audio>
          </p:childTnLst>
        </p:cTn>
      </p:par>
    </p:tnLst>
    <p:bldLst>
      <p:bldP spid="24" grpId="0" animBg="1"/>
      <p:bldP spid="25" grpId="0" animBg="1"/>
      <p:bldP spid="50" grpId="0"/>
      <p:bldP spid="50" grpId="1"/>
      <p:bldP spid="3" grpId="0"/>
      <p:bldP spid="48" grpId="0" animBg="1"/>
      <p:bldP spid="49" grpId="0"/>
      <p:bldP spid="49" grpId="1"/>
      <p:bldP spid="51" grpId="0" animBg="1"/>
      <p:bldP spid="52" grpId="0"/>
      <p:bldP spid="53" grpId="0"/>
      <p:bldP spid="54" grpId="0" animBg="1"/>
      <p:bldP spid="55" grpId="0"/>
      <p:bldP spid="57" grpId="0" animBg="1"/>
      <p:bldP spid="58" grpId="0"/>
      <p:bldP spid="22" grpId="0" animBg="1"/>
      <p:bldP spid="23" grpId="0" animBg="1"/>
      <p:bldP spid="14" grpId="0"/>
      <p:bldP spid="14" grpId="1"/>
      <p:bldP spid="47" grpId="0"/>
      <p:bldP spid="26" grpId="0" animBg="1"/>
      <p:bldP spid="27" grpId="0" animBg="1"/>
      <p:bldP spid="56" grpId="0"/>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FA27163-2609-D44E-A41B-A0E73940DF5C}"/>
              </a:ext>
            </a:extLst>
          </p:cNvPr>
          <p:cNvSpPr/>
          <p:nvPr/>
        </p:nvSpPr>
        <p:spPr>
          <a:xfrm>
            <a:off x="0" y="3687497"/>
            <a:ext cx="12192000" cy="317050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53" name="Picture Placeholder 52" descr="Two people walking on a dirt road&#10;&#10;Description automatically generated with low confidence">
            <a:extLst>
              <a:ext uri="{FF2B5EF4-FFF2-40B4-BE49-F238E27FC236}">
                <a16:creationId xmlns:a16="http://schemas.microsoft.com/office/drawing/2014/main" id="{DA793264-026E-6D45-8FDE-BCFA376DFF5F}"/>
              </a:ext>
            </a:extLst>
          </p:cNvPr>
          <p:cNvPicPr>
            <a:picLocks noGrp="1" noChangeAspect="1"/>
          </p:cNvPicPr>
          <p:nvPr>
            <p:ph type="pic" sz="quarter" idx="17"/>
          </p:nvPr>
        </p:nvPicPr>
        <p:blipFill>
          <a:blip r:embed="rId4">
            <a:extLst>
              <a:ext uri="{28A0092B-C50C-407E-A947-70E740481C1C}">
                <a14:useLocalDpi xmlns:a14="http://schemas.microsoft.com/office/drawing/2010/main"/>
              </a:ext>
            </a:extLst>
          </a:blip>
          <a:srcRect/>
          <a:stretch>
            <a:fillRect/>
          </a:stretch>
        </p:blipFill>
        <p:spPr>
          <a:xfrm>
            <a:off x="9271653" y="2225302"/>
            <a:ext cx="2135188" cy="2787650"/>
          </a:xfrm>
        </p:spPr>
      </p:pic>
      <p:sp>
        <p:nvSpPr>
          <p:cNvPr id="2" name="Title 1">
            <a:extLst>
              <a:ext uri="{FF2B5EF4-FFF2-40B4-BE49-F238E27FC236}">
                <a16:creationId xmlns:a16="http://schemas.microsoft.com/office/drawing/2014/main" id="{E0F8DB96-9976-DF48-9555-54734108FAF1}"/>
              </a:ext>
            </a:extLst>
          </p:cNvPr>
          <p:cNvSpPr>
            <a:spLocks noGrp="1"/>
          </p:cNvSpPr>
          <p:nvPr>
            <p:ph type="title"/>
          </p:nvPr>
        </p:nvSpPr>
        <p:spPr/>
        <p:txBody>
          <a:bodyPr/>
          <a:lstStyle/>
          <a:p>
            <a:r>
              <a:rPr lang="en-US" dirty="0"/>
              <a:t>Risk Factors</a:t>
            </a:r>
          </a:p>
        </p:txBody>
      </p:sp>
      <p:sp>
        <p:nvSpPr>
          <p:cNvPr id="9" name="TextBox 8">
            <a:extLst>
              <a:ext uri="{FF2B5EF4-FFF2-40B4-BE49-F238E27FC236}">
                <a16:creationId xmlns:a16="http://schemas.microsoft.com/office/drawing/2014/main" id="{643E62CD-263F-4256-8886-DA554D3B6EBA}"/>
              </a:ext>
            </a:extLst>
          </p:cNvPr>
          <p:cNvSpPr txBox="1"/>
          <p:nvPr/>
        </p:nvSpPr>
        <p:spPr>
          <a:xfrm>
            <a:off x="3749893" y="5685089"/>
            <a:ext cx="2135190" cy="338554"/>
          </a:xfrm>
          <a:prstGeom prst="rect">
            <a:avLst/>
          </a:prstGeom>
          <a:noFill/>
        </p:spPr>
        <p:txBody>
          <a:bodyPr wrap="square" rtlCol="0">
            <a:spAutoFit/>
          </a:bodyPr>
          <a:lstStyle/>
          <a:p>
            <a:pPr algn="ctr"/>
            <a:r>
              <a:rPr lang="en-US" sz="1600" b="1" dirty="0">
                <a:solidFill>
                  <a:schemeClr val="tx2"/>
                </a:solidFill>
                <a:latin typeface="Arial" panose="020B0604020202020204" pitchFamily="34" charset="0"/>
                <a:ea typeface="Open Sans" panose="020B0606030504020204" pitchFamily="34" charset="0"/>
                <a:cs typeface="Arial" panose="020B0604020202020204" pitchFamily="34" charset="0"/>
              </a:rPr>
              <a:t>Rejection </a:t>
            </a:r>
            <a:endParaRPr lang="en-ID" sz="1600" b="1" dirty="0">
              <a:solidFill>
                <a:schemeClr val="tx2"/>
              </a:solidFill>
              <a:latin typeface="Arial" panose="020B0604020202020204" pitchFamily="34" charset="0"/>
              <a:ea typeface="Open Sans" panose="020B0606030504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2E8F9AC-A348-4044-9142-E379270E6C35}"/>
              </a:ext>
            </a:extLst>
          </p:cNvPr>
          <p:cNvSpPr txBox="1"/>
          <p:nvPr/>
        </p:nvSpPr>
        <p:spPr>
          <a:xfrm>
            <a:off x="9271200" y="5128440"/>
            <a:ext cx="2135190" cy="584775"/>
          </a:xfrm>
          <a:prstGeom prst="rect">
            <a:avLst/>
          </a:prstGeom>
          <a:noFill/>
        </p:spPr>
        <p:txBody>
          <a:bodyPr wrap="square" rtlCol="0">
            <a:spAutoFit/>
          </a:bodyPr>
          <a:lstStyle/>
          <a:p>
            <a:pPr algn="ctr"/>
            <a:r>
              <a:rPr lang="en-US" sz="1600" b="1" dirty="0">
                <a:solidFill>
                  <a:schemeClr val="tx2"/>
                </a:solidFill>
                <a:latin typeface="Arial" panose="020B0604020202020204" pitchFamily="34" charset="0"/>
                <a:ea typeface="Open Sans" panose="020B0606030504020204" pitchFamily="34" charset="0"/>
                <a:cs typeface="Arial" panose="020B0604020202020204" pitchFamily="34" charset="0"/>
              </a:rPr>
              <a:t>Exposure to Another’s Suicide</a:t>
            </a:r>
            <a:endParaRPr lang="en-ID" sz="1600" b="1" dirty="0">
              <a:solidFill>
                <a:schemeClr val="tx2"/>
              </a:solidFill>
              <a:latin typeface="Arial" panose="020B0604020202020204" pitchFamily="34" charset="0"/>
              <a:ea typeface="Open Sans" panose="020B0606030504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53708B8-F43E-5B47-9228-CF77F7191924}"/>
              </a:ext>
            </a:extLst>
          </p:cNvPr>
          <p:cNvSpPr txBox="1"/>
          <p:nvPr/>
        </p:nvSpPr>
        <p:spPr>
          <a:xfrm>
            <a:off x="6467222" y="5670997"/>
            <a:ext cx="2135190" cy="338554"/>
          </a:xfrm>
          <a:prstGeom prst="rect">
            <a:avLst/>
          </a:prstGeom>
          <a:noFill/>
        </p:spPr>
        <p:txBody>
          <a:bodyPr wrap="square" rtlCol="0">
            <a:spAutoFit/>
          </a:bodyPr>
          <a:lstStyle/>
          <a:p>
            <a:pPr algn="ctr"/>
            <a:r>
              <a:rPr lang="en-US" sz="1600" b="1" dirty="0">
                <a:solidFill>
                  <a:schemeClr val="tx2"/>
                </a:solidFill>
                <a:latin typeface="Arial" panose="020B0604020202020204" pitchFamily="34" charset="0"/>
                <a:ea typeface="Open Sans" panose="020B0606030504020204" pitchFamily="34" charset="0"/>
                <a:cs typeface="Arial" panose="020B0604020202020204" pitchFamily="34" charset="0"/>
              </a:rPr>
              <a:t>Bullying</a:t>
            </a:r>
            <a:endParaRPr lang="en-ID" sz="1600" b="1" dirty="0">
              <a:solidFill>
                <a:schemeClr val="tx2"/>
              </a:solidFill>
              <a:latin typeface="Arial" panose="020B0604020202020204" pitchFamily="34" charset="0"/>
              <a:ea typeface="Open Sans" panose="020B0606030504020204" pitchFamily="34" charset="0"/>
              <a:cs typeface="Arial" panose="020B0604020202020204" pitchFamily="34" charset="0"/>
            </a:endParaRPr>
          </a:p>
        </p:txBody>
      </p:sp>
      <p:pic>
        <p:nvPicPr>
          <p:cNvPr id="35" name="Picture Placeholder 34" descr="A person using a computer&#10;&#10;Description automatically generated with medium confidence">
            <a:extLst>
              <a:ext uri="{FF2B5EF4-FFF2-40B4-BE49-F238E27FC236}">
                <a16:creationId xmlns:a16="http://schemas.microsoft.com/office/drawing/2014/main" id="{20D7772C-4FC3-B244-8761-B8CC598C0752}"/>
              </a:ext>
            </a:extLst>
          </p:cNvPr>
          <p:cNvPicPr>
            <a:picLocks noGrp="1" noChangeAspect="1"/>
          </p:cNvPicPr>
          <p:nvPr>
            <p:ph type="pic" sz="quarter" idx="14"/>
          </p:nvPr>
        </p:nvPicPr>
        <p:blipFill>
          <a:blip r:embed="rId5">
            <a:extLst>
              <a:ext uri="{28A0092B-C50C-407E-A947-70E740481C1C}">
                <a14:useLocalDpi xmlns:a14="http://schemas.microsoft.com/office/drawing/2010/main"/>
              </a:ext>
            </a:extLst>
          </a:blip>
          <a:srcRect/>
          <a:stretch>
            <a:fillRect/>
          </a:stretch>
        </p:blipFill>
        <p:spPr>
          <a:xfrm>
            <a:off x="961283" y="2226095"/>
            <a:ext cx="2133968" cy="2254385"/>
          </a:xfrm>
        </p:spPr>
      </p:pic>
      <p:pic>
        <p:nvPicPr>
          <p:cNvPr id="45" name="Picture Placeholder 44" descr="A picture containing person, outdoor&#10;&#10;Description automatically generated">
            <a:extLst>
              <a:ext uri="{FF2B5EF4-FFF2-40B4-BE49-F238E27FC236}">
                <a16:creationId xmlns:a16="http://schemas.microsoft.com/office/drawing/2014/main" id="{4CA3A17C-68E7-0740-AFC9-1BD55ACD97ED}"/>
              </a:ext>
            </a:extLst>
          </p:cNvPr>
          <p:cNvPicPr>
            <a:picLocks noGrp="1" noChangeAspect="1"/>
          </p:cNvPicPr>
          <p:nvPr>
            <p:ph type="pic" sz="quarter" idx="15"/>
          </p:nvPr>
        </p:nvPicPr>
        <p:blipFill rotWithShape="1">
          <a:blip r:embed="rId6">
            <a:extLst>
              <a:ext uri="{28A0092B-C50C-407E-A947-70E740481C1C}">
                <a14:useLocalDpi xmlns:a14="http://schemas.microsoft.com/office/drawing/2010/main"/>
              </a:ext>
            </a:extLst>
          </a:blip>
          <a:srcRect/>
          <a:stretch/>
        </p:blipFill>
        <p:spPr>
          <a:xfrm>
            <a:off x="3749895" y="2225302"/>
            <a:ext cx="2135188" cy="3344863"/>
          </a:xfrm>
        </p:spPr>
      </p:pic>
      <p:pic>
        <p:nvPicPr>
          <p:cNvPr id="51" name="Picture Placeholder 50" descr="A picture containing person, ground, young&#10;&#10;Description automatically generated">
            <a:extLst>
              <a:ext uri="{FF2B5EF4-FFF2-40B4-BE49-F238E27FC236}">
                <a16:creationId xmlns:a16="http://schemas.microsoft.com/office/drawing/2014/main" id="{6D48BB43-CB15-EF4D-9791-0EBE9774A0BC}"/>
              </a:ext>
            </a:extLst>
          </p:cNvPr>
          <p:cNvPicPr>
            <a:picLocks noGrp="1" noChangeAspect="1"/>
          </p:cNvPicPr>
          <p:nvPr>
            <p:ph type="pic" sz="quarter" idx="16"/>
          </p:nvPr>
        </p:nvPicPr>
        <p:blipFill>
          <a:blip r:embed="rId7">
            <a:extLst>
              <a:ext uri="{28A0092B-C50C-407E-A947-70E740481C1C}">
                <a14:useLocalDpi xmlns:a14="http://schemas.microsoft.com/office/drawing/2010/main"/>
              </a:ext>
            </a:extLst>
          </a:blip>
          <a:srcRect/>
          <a:stretch>
            <a:fillRect/>
          </a:stretch>
        </p:blipFill>
        <p:spPr>
          <a:xfrm>
            <a:off x="6468444" y="2226095"/>
            <a:ext cx="2133968" cy="3343677"/>
          </a:xfrm>
        </p:spPr>
      </p:pic>
      <p:pic>
        <p:nvPicPr>
          <p:cNvPr id="55" name="Picture 54" descr="Shape&#10;&#10;Description automatically generated with medium confidence">
            <a:extLst>
              <a:ext uri="{FF2B5EF4-FFF2-40B4-BE49-F238E27FC236}">
                <a16:creationId xmlns:a16="http://schemas.microsoft.com/office/drawing/2014/main" id="{E9DFAC69-6CFE-E342-ABAB-D8D201C6EFB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80" y="0"/>
            <a:ext cx="2006600" cy="6858000"/>
          </a:xfrm>
          <a:prstGeom prst="rect">
            <a:avLst/>
          </a:prstGeom>
        </p:spPr>
      </p:pic>
      <p:pic>
        <p:nvPicPr>
          <p:cNvPr id="59" name="Picture 58" descr="Logo&#10;&#10;Description automatically generated">
            <a:extLst>
              <a:ext uri="{FF2B5EF4-FFF2-40B4-BE49-F238E27FC236}">
                <a16:creationId xmlns:a16="http://schemas.microsoft.com/office/drawing/2014/main" id="{BEF617F0-B564-E244-A9B1-A85782D9428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927378" y="6304113"/>
            <a:ext cx="2006600" cy="402438"/>
          </a:xfrm>
          <a:prstGeom prst="rect">
            <a:avLst/>
          </a:prstGeom>
        </p:spPr>
      </p:pic>
      <p:sp>
        <p:nvSpPr>
          <p:cNvPr id="8" name="TextBox 7">
            <a:extLst>
              <a:ext uri="{FF2B5EF4-FFF2-40B4-BE49-F238E27FC236}">
                <a16:creationId xmlns:a16="http://schemas.microsoft.com/office/drawing/2014/main" id="{5F05EF68-9A5C-43A0-ACD0-7FB4C5AC5CE9}"/>
              </a:ext>
            </a:extLst>
          </p:cNvPr>
          <p:cNvSpPr txBox="1"/>
          <p:nvPr/>
        </p:nvSpPr>
        <p:spPr>
          <a:xfrm>
            <a:off x="959954" y="4639881"/>
            <a:ext cx="2135189" cy="1523494"/>
          </a:xfrm>
          <a:prstGeom prst="rect">
            <a:avLst/>
          </a:prstGeom>
          <a:noFill/>
        </p:spPr>
        <p:txBody>
          <a:bodyPr wrap="square" rtlCol="0">
            <a:spAutoFit/>
          </a:bodyPr>
          <a:lstStyle/>
          <a:p>
            <a:pPr algn="ctr"/>
            <a:r>
              <a:rPr lang="en-US" sz="1600" b="1" dirty="0">
                <a:solidFill>
                  <a:schemeClr val="tx2"/>
                </a:solidFill>
                <a:latin typeface="Arial" panose="020B0604020202020204" pitchFamily="34" charset="0"/>
                <a:ea typeface="Open Sans" panose="020B0606030504020204" pitchFamily="34" charset="0"/>
                <a:cs typeface="Arial" panose="020B0604020202020204" pitchFamily="34" charset="0"/>
              </a:rPr>
              <a:t>Stressful Situations or Major Changes </a:t>
            </a:r>
            <a:r>
              <a:rPr lang="en-US" sz="1600" dirty="0">
                <a:solidFill>
                  <a:schemeClr val="tx2"/>
                </a:solidFill>
                <a:latin typeface="Arial" panose="020B0604020202020204" pitchFamily="34" charset="0"/>
                <a:ea typeface="Open Sans" panose="020B0606030504020204" pitchFamily="34" charset="0"/>
                <a:cs typeface="Arial" panose="020B0604020202020204" pitchFamily="34" charset="0"/>
              </a:rPr>
              <a:t>E.g., </a:t>
            </a:r>
            <a:r>
              <a:rPr lang="en-US" sz="1500" dirty="0">
                <a:solidFill>
                  <a:schemeClr val="tx2"/>
                </a:solidFill>
                <a:latin typeface="Arial" panose="020B0604020202020204" pitchFamily="34" charset="0"/>
                <a:ea typeface="Open Sans" panose="020B0606030504020204" pitchFamily="34" charset="0"/>
                <a:cs typeface="Arial" panose="020B0604020202020204" pitchFamily="34" charset="0"/>
              </a:rPr>
              <a:t>COVID (doing virtual learning or activities changing / being cancelled</a:t>
            </a:r>
            <a:endParaRPr lang="en-ID" sz="1500" dirty="0">
              <a:solidFill>
                <a:schemeClr val="tx2"/>
              </a:solidFill>
              <a:latin typeface="Arial" panose="020B0604020202020204" pitchFamily="34" charset="0"/>
              <a:ea typeface="Open Sans" panose="020B0606030504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0902DC2E-C166-4C76-929A-9C9D6811FD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3696086"/>
      </p:ext>
    </p:extLst>
  </p:cSld>
  <p:clrMapOvr>
    <a:masterClrMapping/>
  </p:clrMapOvr>
  <mc:AlternateContent xmlns:mc="http://schemas.openxmlformats.org/markup-compatibility/2006" xmlns:p14="http://schemas.microsoft.com/office/powerpoint/2010/main">
    <mc:Choice Requires="p14">
      <p:transition spd="med" p14:dur="700" advTm="102779">
        <p:fade/>
      </p:transition>
    </mc:Choice>
    <mc:Fallback xmlns="">
      <p:transition spd="med" advTm="1027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wall, indoor, bed&#10;&#10;Description automatically generated">
            <a:extLst>
              <a:ext uri="{FF2B5EF4-FFF2-40B4-BE49-F238E27FC236}">
                <a16:creationId xmlns:a16="http://schemas.microsoft.com/office/drawing/2014/main" id="{FCB18655-A89D-5B4E-97BC-E3BBDAD51166}"/>
              </a:ext>
            </a:extLst>
          </p:cNvPr>
          <p:cNvPicPr>
            <a:picLocks noChangeAspect="1"/>
          </p:cNvPicPr>
          <p:nvPr/>
        </p:nvPicPr>
        <p:blipFill rotWithShape="1">
          <a:blip r:embed="rId5" cstate="screen">
            <a:grayscl/>
            <a:extLst>
              <a:ext uri="{28A0092B-C50C-407E-A947-70E740481C1C}">
                <a14:useLocalDpi xmlns:a14="http://schemas.microsoft.com/office/drawing/2010/main"/>
              </a:ext>
            </a:extLst>
          </a:blip>
          <a:srcRect/>
          <a:stretch/>
        </p:blipFill>
        <p:spPr>
          <a:xfrm>
            <a:off x="2759781" y="3370"/>
            <a:ext cx="9432219" cy="6854630"/>
          </a:xfrm>
          <a:prstGeom prst="rect">
            <a:avLst/>
          </a:prstGeom>
        </p:spPr>
      </p:pic>
      <p:pic>
        <p:nvPicPr>
          <p:cNvPr id="18" name="Picture 17">
            <a:extLst>
              <a:ext uri="{FF2B5EF4-FFF2-40B4-BE49-F238E27FC236}">
                <a16:creationId xmlns:a16="http://schemas.microsoft.com/office/drawing/2014/main" id="{D07B3B7C-42BD-704D-A33A-876CE7723A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0" y="0"/>
            <a:ext cx="4328160" cy="6892289"/>
          </a:xfrm>
          <a:prstGeom prst="rect">
            <a:avLst/>
          </a:prstGeom>
        </p:spPr>
      </p:pic>
      <p:pic>
        <p:nvPicPr>
          <p:cNvPr id="9" name="Picture 8">
            <a:extLst>
              <a:ext uri="{FF2B5EF4-FFF2-40B4-BE49-F238E27FC236}">
                <a16:creationId xmlns:a16="http://schemas.microsoft.com/office/drawing/2014/main" id="{54D8BE39-F268-B443-A192-AA38027B74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sp>
        <p:nvSpPr>
          <p:cNvPr id="11" name="Title 1">
            <a:extLst>
              <a:ext uri="{FF2B5EF4-FFF2-40B4-BE49-F238E27FC236}">
                <a16:creationId xmlns:a16="http://schemas.microsoft.com/office/drawing/2014/main" id="{65AFDE80-DFC7-AA40-B708-CDB4CB328F71}"/>
              </a:ext>
            </a:extLst>
          </p:cNvPr>
          <p:cNvSpPr txBox="1">
            <a:spLocks/>
          </p:cNvSpPr>
          <p:nvPr/>
        </p:nvSpPr>
        <p:spPr>
          <a:xfrm>
            <a:off x="223360" y="965294"/>
            <a:ext cx="2755368" cy="1625506"/>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t>Suicide Clues and Warning Signs</a:t>
            </a:r>
            <a:endParaRPr lang="en-US" sz="2400" dirty="0">
              <a:solidFill>
                <a:schemeClr val="accent2"/>
              </a:solidFill>
            </a:endParaRPr>
          </a:p>
        </p:txBody>
      </p:sp>
      <p:pic>
        <p:nvPicPr>
          <p:cNvPr id="8" name="Picture 7">
            <a:extLst>
              <a:ext uri="{FF2B5EF4-FFF2-40B4-BE49-F238E27FC236}">
                <a16:creationId xmlns:a16="http://schemas.microsoft.com/office/drawing/2014/main" id="{FAC8122F-C586-1043-9196-755397CB9D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
        <p:nvSpPr>
          <p:cNvPr id="31" name="Text Placeholder 9">
            <a:extLst>
              <a:ext uri="{FF2B5EF4-FFF2-40B4-BE49-F238E27FC236}">
                <a16:creationId xmlns:a16="http://schemas.microsoft.com/office/drawing/2014/main" id="{44357FD6-B986-3E4F-AAAB-E5C022824479}"/>
              </a:ext>
            </a:extLst>
          </p:cNvPr>
          <p:cNvSpPr txBox="1">
            <a:spLocks/>
          </p:cNvSpPr>
          <p:nvPr/>
        </p:nvSpPr>
        <p:spPr>
          <a:xfrm>
            <a:off x="318653" y="2558567"/>
            <a:ext cx="2646219" cy="286512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600"/>
              </a:spcBef>
              <a:buNone/>
            </a:pPr>
            <a:r>
              <a:rPr lang="en-US" altLang="en-US" sz="2000" dirty="0">
                <a:solidFill>
                  <a:schemeClr val="accent2"/>
                </a:solidFill>
              </a:rPr>
              <a:t>The more clues and signs observed, the greater the risk.  </a:t>
            </a:r>
          </a:p>
          <a:p>
            <a:pPr marL="0" indent="0">
              <a:lnSpc>
                <a:spcPct val="100000"/>
              </a:lnSpc>
              <a:spcBef>
                <a:spcPts val="1600"/>
              </a:spcBef>
              <a:buNone/>
            </a:pPr>
            <a:r>
              <a:rPr lang="en-US" altLang="en-US" sz="2000" b="1" dirty="0">
                <a:solidFill>
                  <a:schemeClr val="bg1"/>
                </a:solidFill>
              </a:rPr>
              <a:t>Take all signs </a:t>
            </a:r>
            <a:r>
              <a:rPr lang="en-US" altLang="en-US" sz="2000" b="1" u="sng" dirty="0">
                <a:solidFill>
                  <a:schemeClr val="bg1"/>
                </a:solidFill>
              </a:rPr>
              <a:t>seriously</a:t>
            </a:r>
            <a:r>
              <a:rPr lang="en-US" altLang="en-US" sz="2000" b="1" dirty="0">
                <a:solidFill>
                  <a:schemeClr val="bg1"/>
                </a:solidFill>
              </a:rPr>
              <a:t>.</a:t>
            </a:r>
            <a:endParaRPr lang="en-US" sz="2000" b="1" dirty="0">
              <a:solidFill>
                <a:schemeClr val="bg1"/>
              </a:solidFill>
            </a:endParaRPr>
          </a:p>
        </p:txBody>
      </p:sp>
      <p:pic>
        <p:nvPicPr>
          <p:cNvPr id="2" name="Audio 1">
            <a:hlinkClick r:id="" action="ppaction://media"/>
            <a:extLst>
              <a:ext uri="{FF2B5EF4-FFF2-40B4-BE49-F238E27FC236}">
                <a16:creationId xmlns:a16="http://schemas.microsoft.com/office/drawing/2014/main" id="{F6D140DB-C2E3-44C7-A176-B05F13CC491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5351197"/>
      </p:ext>
    </p:extLst>
  </p:cSld>
  <p:clrMapOvr>
    <a:masterClrMapping/>
  </p:clrMapOvr>
  <mc:AlternateContent xmlns:mc="http://schemas.openxmlformats.org/markup-compatibility/2006" xmlns:p14="http://schemas.microsoft.com/office/powerpoint/2010/main">
    <mc:Choice Requires="p14">
      <p:transition spd="med" p14:dur="700" advTm="29684">
        <p:fade/>
      </p:transition>
    </mc:Choice>
    <mc:Fallback xmlns="">
      <p:transition spd="med" advTm="296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sitting at a table with glasses of beer&#10;&#10;Description automatically generated with medium confidence">
            <a:extLst>
              <a:ext uri="{FF2B5EF4-FFF2-40B4-BE49-F238E27FC236}">
                <a16:creationId xmlns:a16="http://schemas.microsoft.com/office/drawing/2014/main" id="{A26DCBD8-2A35-8E49-9B3B-C833EEFA1589}"/>
              </a:ext>
            </a:extLst>
          </p:cNvPr>
          <p:cNvPicPr>
            <a:picLocks noChangeAspect="1"/>
          </p:cNvPicPr>
          <p:nvPr/>
        </p:nvPicPr>
        <p:blipFill rotWithShape="1">
          <a:blip r:embed="rId5" cstate="screen">
            <a:grayscl/>
            <a:extLst>
              <a:ext uri="{28A0092B-C50C-407E-A947-70E740481C1C}">
                <a14:useLocalDpi xmlns:a14="http://schemas.microsoft.com/office/drawing/2010/main"/>
              </a:ext>
            </a:extLst>
          </a:blip>
          <a:srcRect/>
          <a:stretch/>
        </p:blipFill>
        <p:spPr>
          <a:xfrm>
            <a:off x="7087988" y="-13855"/>
            <a:ext cx="5116184" cy="6892289"/>
          </a:xfrm>
          <a:prstGeom prst="rect">
            <a:avLst/>
          </a:prstGeom>
        </p:spPr>
      </p:pic>
      <p:sp>
        <p:nvSpPr>
          <p:cNvPr id="12" name="Rectangle 11">
            <a:extLst>
              <a:ext uri="{FF2B5EF4-FFF2-40B4-BE49-F238E27FC236}">
                <a16:creationId xmlns:a16="http://schemas.microsoft.com/office/drawing/2014/main" id="{EE9F8996-2390-FB49-80EE-94C0E38D3F14}"/>
              </a:ext>
            </a:extLst>
          </p:cNvPr>
          <p:cNvSpPr/>
          <p:nvPr/>
        </p:nvSpPr>
        <p:spPr>
          <a:xfrm>
            <a:off x="3312768" y="-8709"/>
            <a:ext cx="4551074" cy="68868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07B3B7C-42BD-704D-A33A-876CE7723A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0" y="0"/>
            <a:ext cx="4328160" cy="6892289"/>
          </a:xfrm>
          <a:prstGeom prst="rect">
            <a:avLst/>
          </a:prstGeom>
        </p:spPr>
      </p:pic>
      <p:pic>
        <p:nvPicPr>
          <p:cNvPr id="9" name="Picture 8">
            <a:extLst>
              <a:ext uri="{FF2B5EF4-FFF2-40B4-BE49-F238E27FC236}">
                <a16:creationId xmlns:a16="http://schemas.microsoft.com/office/drawing/2014/main" id="{54D8BE39-F268-B443-A192-AA38027B74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sp>
        <p:nvSpPr>
          <p:cNvPr id="11" name="Title 1">
            <a:extLst>
              <a:ext uri="{FF2B5EF4-FFF2-40B4-BE49-F238E27FC236}">
                <a16:creationId xmlns:a16="http://schemas.microsoft.com/office/drawing/2014/main" id="{65AFDE80-DFC7-AA40-B708-CDB4CB328F71}"/>
              </a:ext>
            </a:extLst>
          </p:cNvPr>
          <p:cNvSpPr txBox="1">
            <a:spLocks/>
          </p:cNvSpPr>
          <p:nvPr/>
        </p:nvSpPr>
        <p:spPr>
          <a:xfrm>
            <a:off x="223360" y="965294"/>
            <a:ext cx="2755368" cy="1625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t>Direct </a:t>
            </a:r>
            <a:br>
              <a:rPr lang="en-US" sz="3200" dirty="0"/>
            </a:br>
            <a:r>
              <a:rPr lang="en-US" sz="3200" dirty="0"/>
              <a:t>Verbal Clues</a:t>
            </a:r>
            <a:endParaRPr lang="en-US" sz="2400" dirty="0"/>
          </a:p>
        </p:txBody>
      </p:sp>
      <p:pic>
        <p:nvPicPr>
          <p:cNvPr id="8" name="Picture 7">
            <a:extLst>
              <a:ext uri="{FF2B5EF4-FFF2-40B4-BE49-F238E27FC236}">
                <a16:creationId xmlns:a16="http://schemas.microsoft.com/office/drawing/2014/main" id="{FAC8122F-C586-1043-9196-755397CB9D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
        <p:nvSpPr>
          <p:cNvPr id="2" name="Rectangle 1">
            <a:extLst>
              <a:ext uri="{FF2B5EF4-FFF2-40B4-BE49-F238E27FC236}">
                <a16:creationId xmlns:a16="http://schemas.microsoft.com/office/drawing/2014/main" id="{1A444262-7A29-F14D-866E-1648B823E077}"/>
              </a:ext>
            </a:extLst>
          </p:cNvPr>
          <p:cNvSpPr/>
          <p:nvPr/>
        </p:nvSpPr>
        <p:spPr>
          <a:xfrm>
            <a:off x="3827240" y="1008713"/>
            <a:ext cx="3695779" cy="3474669"/>
          </a:xfrm>
          <a:prstGeom prst="rect">
            <a:avLst/>
          </a:prstGeom>
        </p:spPr>
        <p:txBody>
          <a:bodyPr wrap="square">
            <a:spAutoFit/>
          </a:bodyPr>
          <a:lstStyle/>
          <a:p>
            <a:pPr lvl="0" eaLnBrk="0" fontAlgn="base" hangingPunct="0">
              <a:lnSpc>
                <a:spcPct val="120000"/>
              </a:lnSpc>
              <a:spcBef>
                <a:spcPts val="600"/>
              </a:spcBef>
              <a:spcAft>
                <a:spcPct val="0"/>
              </a:spcAft>
              <a:buClr>
                <a:schemeClr val="tx2"/>
              </a:buClr>
              <a:buSzPct val="120000"/>
            </a:pPr>
            <a:r>
              <a:rPr lang="en-US" altLang="en-US" sz="2000" dirty="0">
                <a:solidFill>
                  <a:schemeClr val="tx2"/>
                </a:solidFill>
              </a:rPr>
              <a:t>“I’ve decided to kill myself.”</a:t>
            </a:r>
          </a:p>
          <a:p>
            <a:pPr lvl="0" eaLnBrk="0" fontAlgn="base" hangingPunct="0">
              <a:lnSpc>
                <a:spcPct val="120000"/>
              </a:lnSpc>
              <a:spcBef>
                <a:spcPts val="600"/>
              </a:spcBef>
              <a:spcAft>
                <a:spcPct val="0"/>
              </a:spcAft>
              <a:buClr>
                <a:schemeClr val="tx2"/>
              </a:buClr>
              <a:buSzPct val="120000"/>
            </a:pPr>
            <a:endParaRPr lang="en-US" altLang="en-US" sz="2000" dirty="0">
              <a:solidFill>
                <a:schemeClr val="tx2"/>
              </a:solidFill>
            </a:endParaRPr>
          </a:p>
          <a:p>
            <a:pPr lvl="0" eaLnBrk="0" fontAlgn="base" hangingPunct="0">
              <a:lnSpc>
                <a:spcPct val="120000"/>
              </a:lnSpc>
              <a:spcBef>
                <a:spcPts val="600"/>
              </a:spcBef>
              <a:spcAft>
                <a:spcPct val="0"/>
              </a:spcAft>
              <a:buClr>
                <a:schemeClr val="tx2"/>
              </a:buClr>
              <a:buSzPct val="120000"/>
            </a:pPr>
            <a:r>
              <a:rPr lang="en-US" altLang="en-US" sz="2000" dirty="0">
                <a:solidFill>
                  <a:schemeClr val="tx2"/>
                </a:solidFill>
              </a:rPr>
              <a:t>“I wish I were dead.”</a:t>
            </a:r>
          </a:p>
          <a:p>
            <a:pPr lvl="0" eaLnBrk="0" fontAlgn="base" hangingPunct="0">
              <a:lnSpc>
                <a:spcPct val="120000"/>
              </a:lnSpc>
              <a:spcBef>
                <a:spcPts val="600"/>
              </a:spcBef>
              <a:spcAft>
                <a:spcPct val="0"/>
              </a:spcAft>
              <a:buClr>
                <a:schemeClr val="tx2"/>
              </a:buClr>
              <a:buSzPct val="120000"/>
            </a:pPr>
            <a:endParaRPr lang="en-US" altLang="en-US" sz="2000" dirty="0">
              <a:solidFill>
                <a:schemeClr val="tx2"/>
              </a:solidFill>
            </a:endParaRPr>
          </a:p>
          <a:p>
            <a:pPr lvl="0" eaLnBrk="0" fontAlgn="base" hangingPunct="0">
              <a:lnSpc>
                <a:spcPct val="120000"/>
              </a:lnSpc>
              <a:spcBef>
                <a:spcPts val="600"/>
              </a:spcBef>
              <a:spcAft>
                <a:spcPct val="0"/>
              </a:spcAft>
              <a:buClr>
                <a:schemeClr val="tx2"/>
              </a:buClr>
              <a:buSzPct val="120000"/>
            </a:pPr>
            <a:r>
              <a:rPr lang="en-US" altLang="en-US" sz="2000" dirty="0">
                <a:solidFill>
                  <a:schemeClr val="tx2"/>
                </a:solidFill>
              </a:rPr>
              <a:t>“I’m going to end it all.”</a:t>
            </a:r>
          </a:p>
          <a:p>
            <a:pPr lvl="0" eaLnBrk="0" fontAlgn="base" hangingPunct="0">
              <a:lnSpc>
                <a:spcPct val="120000"/>
              </a:lnSpc>
              <a:spcBef>
                <a:spcPts val="600"/>
              </a:spcBef>
              <a:spcAft>
                <a:spcPct val="0"/>
              </a:spcAft>
              <a:buClr>
                <a:schemeClr val="tx2"/>
              </a:buClr>
              <a:buSzPct val="120000"/>
            </a:pPr>
            <a:endParaRPr lang="en-US" altLang="en-US" sz="2000" dirty="0">
              <a:solidFill>
                <a:schemeClr val="tx2"/>
              </a:solidFill>
            </a:endParaRPr>
          </a:p>
          <a:p>
            <a:pPr lvl="0" eaLnBrk="0" fontAlgn="base" hangingPunct="0">
              <a:lnSpc>
                <a:spcPct val="120000"/>
              </a:lnSpc>
              <a:spcBef>
                <a:spcPts val="600"/>
              </a:spcBef>
              <a:spcAft>
                <a:spcPct val="0"/>
              </a:spcAft>
              <a:buClr>
                <a:schemeClr val="tx2"/>
              </a:buClr>
              <a:buSzPct val="120000"/>
            </a:pPr>
            <a:r>
              <a:rPr lang="en-US" altLang="en-US" sz="2000" dirty="0">
                <a:solidFill>
                  <a:schemeClr val="tx2"/>
                </a:solidFill>
              </a:rPr>
              <a:t>“If (such and such) doesn’t happen, I’ll kill myself.”</a:t>
            </a:r>
          </a:p>
        </p:txBody>
      </p:sp>
      <p:pic>
        <p:nvPicPr>
          <p:cNvPr id="3" name="Audio 2">
            <a:hlinkClick r:id="" action="ppaction://media"/>
            <a:extLst>
              <a:ext uri="{FF2B5EF4-FFF2-40B4-BE49-F238E27FC236}">
                <a16:creationId xmlns:a16="http://schemas.microsoft.com/office/drawing/2014/main" id="{E54D24F7-5DB9-4DD9-AA74-A90820B0F2B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72794"/>
      </p:ext>
    </p:extLst>
  </p:cSld>
  <p:clrMapOvr>
    <a:masterClrMapping/>
  </p:clrMapOvr>
  <mc:AlternateContent xmlns:mc="http://schemas.openxmlformats.org/markup-compatibility/2006" xmlns:p14="http://schemas.microsoft.com/office/powerpoint/2010/main">
    <mc:Choice Requires="p14">
      <p:transition spd="med" p14:dur="700" advTm="33074">
        <p:fade/>
      </p:transition>
    </mc:Choice>
    <mc:Fallback xmlns="">
      <p:transition spd="med" advTm="330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lying in bed with a phone in his hand&#10;&#10;Description automatically generated with medium confidence">
            <a:extLst>
              <a:ext uri="{FF2B5EF4-FFF2-40B4-BE49-F238E27FC236}">
                <a16:creationId xmlns:a16="http://schemas.microsoft.com/office/drawing/2014/main" id="{7815E39A-AAA3-7C4D-82ED-532149A503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1388" y="0"/>
            <a:ext cx="4790612" cy="6858000"/>
          </a:xfrm>
          <a:prstGeom prst="rect">
            <a:avLst/>
          </a:prstGeom>
        </p:spPr>
      </p:pic>
      <p:sp>
        <p:nvSpPr>
          <p:cNvPr id="12" name="Rectangle 11">
            <a:extLst>
              <a:ext uri="{FF2B5EF4-FFF2-40B4-BE49-F238E27FC236}">
                <a16:creationId xmlns:a16="http://schemas.microsoft.com/office/drawing/2014/main" id="{EE9F8996-2390-FB49-80EE-94C0E38D3F14}"/>
              </a:ext>
            </a:extLst>
          </p:cNvPr>
          <p:cNvSpPr/>
          <p:nvPr/>
        </p:nvSpPr>
        <p:spPr>
          <a:xfrm>
            <a:off x="3312768" y="-8709"/>
            <a:ext cx="4551074" cy="68868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07B3B7C-42BD-704D-A33A-876CE7723A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0" y="0"/>
            <a:ext cx="4328160" cy="6892289"/>
          </a:xfrm>
          <a:prstGeom prst="rect">
            <a:avLst/>
          </a:prstGeom>
        </p:spPr>
      </p:pic>
      <p:pic>
        <p:nvPicPr>
          <p:cNvPr id="9" name="Picture 8">
            <a:extLst>
              <a:ext uri="{FF2B5EF4-FFF2-40B4-BE49-F238E27FC236}">
                <a16:creationId xmlns:a16="http://schemas.microsoft.com/office/drawing/2014/main" id="{54D8BE39-F268-B443-A192-AA38027B74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sp>
        <p:nvSpPr>
          <p:cNvPr id="11" name="Title 1">
            <a:extLst>
              <a:ext uri="{FF2B5EF4-FFF2-40B4-BE49-F238E27FC236}">
                <a16:creationId xmlns:a16="http://schemas.microsoft.com/office/drawing/2014/main" id="{65AFDE80-DFC7-AA40-B708-CDB4CB328F71}"/>
              </a:ext>
            </a:extLst>
          </p:cNvPr>
          <p:cNvSpPr txBox="1">
            <a:spLocks/>
          </p:cNvSpPr>
          <p:nvPr/>
        </p:nvSpPr>
        <p:spPr>
          <a:xfrm>
            <a:off x="223360" y="965294"/>
            <a:ext cx="2755368" cy="1625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t>Indirect Verbal Clues</a:t>
            </a:r>
            <a:endParaRPr lang="en-US" sz="2400" dirty="0"/>
          </a:p>
        </p:txBody>
      </p:sp>
      <p:pic>
        <p:nvPicPr>
          <p:cNvPr id="8" name="Picture 7">
            <a:extLst>
              <a:ext uri="{FF2B5EF4-FFF2-40B4-BE49-F238E27FC236}">
                <a16:creationId xmlns:a16="http://schemas.microsoft.com/office/drawing/2014/main" id="{FAC8122F-C586-1043-9196-755397CB9D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
        <p:nvSpPr>
          <p:cNvPr id="2" name="Rectangle 1">
            <a:extLst>
              <a:ext uri="{FF2B5EF4-FFF2-40B4-BE49-F238E27FC236}">
                <a16:creationId xmlns:a16="http://schemas.microsoft.com/office/drawing/2014/main" id="{1A444262-7A29-F14D-866E-1648B823E077}"/>
              </a:ext>
            </a:extLst>
          </p:cNvPr>
          <p:cNvSpPr/>
          <p:nvPr/>
        </p:nvSpPr>
        <p:spPr>
          <a:xfrm>
            <a:off x="3785675" y="1008713"/>
            <a:ext cx="3834320" cy="4698722"/>
          </a:xfrm>
          <a:prstGeom prst="rect">
            <a:avLst/>
          </a:prstGeom>
        </p:spPr>
        <p:txBody>
          <a:bodyPr wrap="square">
            <a:spAutoFit/>
          </a:bodyPr>
          <a:lstStyle/>
          <a:p>
            <a:pPr lvl="0" eaLnBrk="0" fontAlgn="base" hangingPunct="0">
              <a:spcBef>
                <a:spcPts val="400"/>
              </a:spcBef>
              <a:spcAft>
                <a:spcPct val="0"/>
              </a:spcAft>
              <a:buClr>
                <a:schemeClr val="tx2"/>
              </a:buClr>
              <a:buSzPct val="120000"/>
            </a:pPr>
            <a:r>
              <a:rPr lang="en-US" altLang="en-US" sz="1900" dirty="0">
                <a:solidFill>
                  <a:schemeClr val="tx2"/>
                </a:solidFill>
              </a:rPr>
              <a:t>“I’m tired of life, I just can’t </a:t>
            </a:r>
            <a:br>
              <a:rPr lang="en-US" altLang="en-US" sz="1900" dirty="0">
                <a:solidFill>
                  <a:schemeClr val="tx2"/>
                </a:solidFill>
              </a:rPr>
            </a:br>
            <a:r>
              <a:rPr lang="en-US" altLang="en-US" sz="1900" dirty="0">
                <a:solidFill>
                  <a:schemeClr val="tx2"/>
                </a:solidFill>
              </a:rPr>
              <a:t>go on.”</a:t>
            </a:r>
          </a:p>
          <a:p>
            <a:pPr lvl="0" eaLnBrk="0" fontAlgn="base" hangingPunct="0">
              <a:spcBef>
                <a:spcPts val="400"/>
              </a:spcBef>
              <a:spcAft>
                <a:spcPct val="0"/>
              </a:spcAft>
              <a:buClr>
                <a:schemeClr val="tx2"/>
              </a:buClr>
              <a:buSzPct val="120000"/>
            </a:pPr>
            <a:endParaRPr lang="en-US" altLang="en-US" sz="1900" dirty="0">
              <a:solidFill>
                <a:schemeClr val="tx2"/>
              </a:solidFill>
            </a:endParaRPr>
          </a:p>
          <a:p>
            <a:pPr lvl="0" eaLnBrk="0" fontAlgn="base" hangingPunct="0">
              <a:spcBef>
                <a:spcPts val="400"/>
              </a:spcBef>
              <a:spcAft>
                <a:spcPct val="0"/>
              </a:spcAft>
              <a:buClr>
                <a:schemeClr val="tx2"/>
              </a:buClr>
              <a:buSzPct val="120000"/>
            </a:pPr>
            <a:r>
              <a:rPr lang="en-US" altLang="en-US" sz="1900" dirty="0">
                <a:solidFill>
                  <a:schemeClr val="tx2"/>
                </a:solidFill>
              </a:rPr>
              <a:t>“My family would be better off without me.”</a:t>
            </a:r>
          </a:p>
          <a:p>
            <a:pPr lvl="0" eaLnBrk="0" fontAlgn="base" hangingPunct="0">
              <a:spcBef>
                <a:spcPts val="400"/>
              </a:spcBef>
              <a:spcAft>
                <a:spcPct val="0"/>
              </a:spcAft>
              <a:buClr>
                <a:schemeClr val="tx2"/>
              </a:buClr>
              <a:buSzPct val="120000"/>
            </a:pPr>
            <a:endParaRPr lang="en-US" altLang="en-US" sz="1900" dirty="0">
              <a:solidFill>
                <a:schemeClr val="tx2"/>
              </a:solidFill>
            </a:endParaRPr>
          </a:p>
          <a:p>
            <a:pPr lvl="0" eaLnBrk="0" fontAlgn="base" hangingPunct="0">
              <a:spcBef>
                <a:spcPts val="400"/>
              </a:spcBef>
              <a:spcAft>
                <a:spcPct val="0"/>
              </a:spcAft>
              <a:buClr>
                <a:schemeClr val="tx2"/>
              </a:buClr>
              <a:buSzPct val="120000"/>
            </a:pPr>
            <a:r>
              <a:rPr lang="en-US" altLang="en-US" sz="1900" dirty="0">
                <a:solidFill>
                  <a:schemeClr val="tx2"/>
                </a:solidFill>
              </a:rPr>
              <a:t>“Who cares if I’m dead anyway.”</a:t>
            </a:r>
          </a:p>
          <a:p>
            <a:pPr lvl="0" eaLnBrk="0" fontAlgn="base" hangingPunct="0">
              <a:spcBef>
                <a:spcPts val="400"/>
              </a:spcBef>
              <a:spcAft>
                <a:spcPct val="0"/>
              </a:spcAft>
              <a:buClr>
                <a:schemeClr val="tx2"/>
              </a:buClr>
              <a:buSzPct val="120000"/>
            </a:pPr>
            <a:endParaRPr lang="en-US" altLang="en-US" sz="1900" dirty="0">
              <a:solidFill>
                <a:schemeClr val="tx2"/>
              </a:solidFill>
            </a:endParaRPr>
          </a:p>
          <a:p>
            <a:pPr lvl="0" eaLnBrk="0" fontAlgn="base" hangingPunct="0">
              <a:spcBef>
                <a:spcPts val="400"/>
              </a:spcBef>
              <a:spcAft>
                <a:spcPct val="0"/>
              </a:spcAft>
              <a:buClr>
                <a:schemeClr val="tx2"/>
              </a:buClr>
              <a:buSzPct val="120000"/>
            </a:pPr>
            <a:r>
              <a:rPr lang="en-US" altLang="en-US" sz="1900" dirty="0">
                <a:solidFill>
                  <a:schemeClr val="tx2"/>
                </a:solidFill>
              </a:rPr>
              <a:t>“I just want out.”</a:t>
            </a:r>
          </a:p>
          <a:p>
            <a:pPr lvl="0" eaLnBrk="0" fontAlgn="base" hangingPunct="0">
              <a:spcBef>
                <a:spcPts val="400"/>
              </a:spcBef>
              <a:spcAft>
                <a:spcPct val="0"/>
              </a:spcAft>
              <a:buClr>
                <a:schemeClr val="tx2"/>
              </a:buClr>
              <a:buSzPct val="120000"/>
            </a:pPr>
            <a:endParaRPr lang="en-US" altLang="en-US" sz="1900" dirty="0">
              <a:solidFill>
                <a:schemeClr val="tx2"/>
              </a:solidFill>
            </a:endParaRPr>
          </a:p>
          <a:p>
            <a:pPr lvl="0" eaLnBrk="0" fontAlgn="base" hangingPunct="0">
              <a:spcBef>
                <a:spcPts val="400"/>
              </a:spcBef>
              <a:spcAft>
                <a:spcPct val="0"/>
              </a:spcAft>
              <a:buClr>
                <a:schemeClr val="tx2"/>
              </a:buClr>
              <a:buSzPct val="120000"/>
            </a:pPr>
            <a:r>
              <a:rPr lang="en-US" altLang="en-US" sz="1900" dirty="0">
                <a:solidFill>
                  <a:schemeClr val="tx2"/>
                </a:solidFill>
              </a:rPr>
              <a:t>“I won’t be around much longer.”</a:t>
            </a:r>
          </a:p>
          <a:p>
            <a:pPr lvl="0" eaLnBrk="0" fontAlgn="base" hangingPunct="0">
              <a:spcBef>
                <a:spcPts val="400"/>
              </a:spcBef>
              <a:spcAft>
                <a:spcPct val="0"/>
              </a:spcAft>
              <a:buClr>
                <a:schemeClr val="tx2"/>
              </a:buClr>
              <a:buSzPct val="120000"/>
            </a:pPr>
            <a:endParaRPr lang="en-US" altLang="en-US" sz="1900" dirty="0">
              <a:solidFill>
                <a:schemeClr val="tx2"/>
              </a:solidFill>
            </a:endParaRPr>
          </a:p>
          <a:p>
            <a:pPr lvl="0" eaLnBrk="0" fontAlgn="base" hangingPunct="0">
              <a:spcBef>
                <a:spcPts val="400"/>
              </a:spcBef>
              <a:spcAft>
                <a:spcPct val="0"/>
              </a:spcAft>
              <a:buClr>
                <a:schemeClr val="tx2"/>
              </a:buClr>
              <a:buSzPct val="120000"/>
            </a:pPr>
            <a:r>
              <a:rPr lang="en-US" altLang="en-US" sz="1900" dirty="0">
                <a:solidFill>
                  <a:schemeClr val="tx2"/>
                </a:solidFill>
              </a:rPr>
              <a:t>“Pretty soon you won’t have to worry about me.”</a:t>
            </a:r>
          </a:p>
        </p:txBody>
      </p:sp>
      <p:pic>
        <p:nvPicPr>
          <p:cNvPr id="3" name="Audio 2">
            <a:hlinkClick r:id="" action="ppaction://media"/>
            <a:extLst>
              <a:ext uri="{FF2B5EF4-FFF2-40B4-BE49-F238E27FC236}">
                <a16:creationId xmlns:a16="http://schemas.microsoft.com/office/drawing/2014/main" id="{C2EBA14A-8D8C-4851-A42D-45EAD64E1A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8247936"/>
      </p:ext>
    </p:extLst>
  </p:cSld>
  <p:clrMapOvr>
    <a:masterClrMapping/>
  </p:clrMapOvr>
  <mc:AlternateContent xmlns:mc="http://schemas.openxmlformats.org/markup-compatibility/2006" xmlns:p14="http://schemas.microsoft.com/office/powerpoint/2010/main">
    <mc:Choice Requires="p14">
      <p:transition spd="med" p14:dur="700" advTm="35210">
        <p:fade/>
      </p:transition>
    </mc:Choice>
    <mc:Fallback xmlns="">
      <p:transition spd="med" advTm="352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B5D65395-BAD1-CF4C-AE1B-A6FFA2002612}"/>
              </a:ext>
            </a:extLst>
          </p:cNvPr>
          <p:cNvPicPr>
            <a:picLocks noChangeAspect="1"/>
          </p:cNvPicPr>
          <p:nvPr/>
        </p:nvPicPr>
        <p:blipFill rotWithShape="1">
          <a:blip r:embed="rId5" cstate="screen">
            <a:duotone>
              <a:prstClr val="black"/>
              <a:schemeClr val="accent3">
                <a:tint val="45000"/>
                <a:satMod val="400000"/>
              </a:schemeClr>
            </a:duotone>
            <a:extLst>
              <a:ext uri="{BEBA8EAE-BF5A-486C-A8C5-ECC9F3942E4B}">
                <a14:imgProps xmlns:a14="http://schemas.microsoft.com/office/drawing/2010/main">
                  <a14:imgLayer r:embed="rId6">
                    <a14:imgEffect>
                      <a14:saturation sat="76000"/>
                    </a14:imgEffect>
                    <a14:imgEffect>
                      <a14:brightnessContrast bright="-15000" contrast="8000"/>
                    </a14:imgEffect>
                  </a14:imgLayer>
                </a14:imgProps>
              </a:ext>
              <a:ext uri="{28A0092B-C50C-407E-A947-70E740481C1C}">
                <a14:useLocalDpi xmlns:a14="http://schemas.microsoft.com/office/drawing/2010/main"/>
              </a:ext>
            </a:extLst>
          </a:blip>
          <a:srcRect/>
          <a:stretch/>
        </p:blipFill>
        <p:spPr>
          <a:xfrm>
            <a:off x="3584864" y="0"/>
            <a:ext cx="8620991" cy="6858000"/>
          </a:xfrm>
          <a:prstGeom prst="rect">
            <a:avLst/>
          </a:prstGeom>
        </p:spPr>
      </p:pic>
      <p:sp>
        <p:nvSpPr>
          <p:cNvPr id="12" name="Rectangle 11">
            <a:extLst>
              <a:ext uri="{FF2B5EF4-FFF2-40B4-BE49-F238E27FC236}">
                <a16:creationId xmlns:a16="http://schemas.microsoft.com/office/drawing/2014/main" id="{EE9F8996-2390-FB49-80EE-94C0E38D3F14}"/>
              </a:ext>
            </a:extLst>
          </p:cNvPr>
          <p:cNvSpPr/>
          <p:nvPr/>
        </p:nvSpPr>
        <p:spPr>
          <a:xfrm>
            <a:off x="3312768" y="-8709"/>
            <a:ext cx="4551074" cy="68868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07B3B7C-42BD-704D-A33A-876CE7723A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0" y="0"/>
            <a:ext cx="4328160" cy="6892289"/>
          </a:xfrm>
          <a:prstGeom prst="rect">
            <a:avLst/>
          </a:prstGeom>
        </p:spPr>
      </p:pic>
      <p:pic>
        <p:nvPicPr>
          <p:cNvPr id="9" name="Picture 8">
            <a:extLst>
              <a:ext uri="{FF2B5EF4-FFF2-40B4-BE49-F238E27FC236}">
                <a16:creationId xmlns:a16="http://schemas.microsoft.com/office/drawing/2014/main" id="{54D8BE39-F268-B443-A192-AA38027B740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sp>
        <p:nvSpPr>
          <p:cNvPr id="11" name="Title 1">
            <a:extLst>
              <a:ext uri="{FF2B5EF4-FFF2-40B4-BE49-F238E27FC236}">
                <a16:creationId xmlns:a16="http://schemas.microsoft.com/office/drawing/2014/main" id="{65AFDE80-DFC7-AA40-B708-CDB4CB328F71}"/>
              </a:ext>
            </a:extLst>
          </p:cNvPr>
          <p:cNvSpPr txBox="1">
            <a:spLocks/>
          </p:cNvSpPr>
          <p:nvPr/>
        </p:nvSpPr>
        <p:spPr>
          <a:xfrm>
            <a:off x="223360" y="965294"/>
            <a:ext cx="2755368" cy="1625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t>Behavioral Clues</a:t>
            </a:r>
            <a:endParaRPr lang="en-US" sz="2400" dirty="0"/>
          </a:p>
        </p:txBody>
      </p:sp>
      <p:pic>
        <p:nvPicPr>
          <p:cNvPr id="8" name="Picture 7">
            <a:extLst>
              <a:ext uri="{FF2B5EF4-FFF2-40B4-BE49-F238E27FC236}">
                <a16:creationId xmlns:a16="http://schemas.microsoft.com/office/drawing/2014/main" id="{FAC8122F-C586-1043-9196-755397CB9D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
        <p:nvSpPr>
          <p:cNvPr id="2" name="Rectangle 1">
            <a:extLst>
              <a:ext uri="{FF2B5EF4-FFF2-40B4-BE49-F238E27FC236}">
                <a16:creationId xmlns:a16="http://schemas.microsoft.com/office/drawing/2014/main" id="{1A444262-7A29-F14D-866E-1648B823E077}"/>
              </a:ext>
            </a:extLst>
          </p:cNvPr>
          <p:cNvSpPr/>
          <p:nvPr/>
        </p:nvSpPr>
        <p:spPr>
          <a:xfrm>
            <a:off x="3775830" y="523012"/>
            <a:ext cx="3921756" cy="5714385"/>
          </a:xfrm>
          <a:prstGeom prst="rect">
            <a:avLst/>
          </a:prstGeom>
        </p:spPr>
        <p:txBody>
          <a:bodyPr wrap="square">
            <a:spAutoFit/>
          </a:bodyPr>
          <a:lstStyle/>
          <a:p>
            <a:pPr lvl="0" eaLnBrk="0" fontAlgn="base" hangingPunct="0">
              <a:spcBef>
                <a:spcPts val="200"/>
              </a:spcBef>
              <a:spcAft>
                <a:spcPct val="0"/>
              </a:spcAft>
              <a:buClr>
                <a:schemeClr val="tx2"/>
              </a:buClr>
              <a:buSzPct val="120000"/>
            </a:pPr>
            <a:r>
              <a:rPr lang="en-US" altLang="en-US" dirty="0">
                <a:solidFill>
                  <a:schemeClr val="tx2"/>
                </a:solidFill>
              </a:rPr>
              <a:t>Any previous suicide attempt.</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Acquiring a gun/weapon or stockpiling pills.</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Co-occurring depression, moodiness, hopelessness.</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Putting personal affairs in order.</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Giving away prized possessions.</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Sudden religion interest/disinterest.</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Drug or alcohol abuse, or relapse after a period of recovery.</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Unexplained anger, aggression </a:t>
            </a:r>
            <a:br>
              <a:rPr lang="en-US" altLang="en-US" dirty="0">
                <a:solidFill>
                  <a:schemeClr val="tx2"/>
                </a:solidFill>
              </a:rPr>
            </a:br>
            <a:r>
              <a:rPr lang="en-US" altLang="en-US" dirty="0">
                <a:solidFill>
                  <a:schemeClr val="tx2"/>
                </a:solidFill>
              </a:rPr>
              <a:t>and irritability.</a:t>
            </a:r>
          </a:p>
        </p:txBody>
      </p:sp>
      <p:pic>
        <p:nvPicPr>
          <p:cNvPr id="3" name="Audio 2">
            <a:hlinkClick r:id="" action="ppaction://media"/>
            <a:extLst>
              <a:ext uri="{FF2B5EF4-FFF2-40B4-BE49-F238E27FC236}">
                <a16:creationId xmlns:a16="http://schemas.microsoft.com/office/drawing/2014/main" id="{1548F6CA-1EAE-47E2-A4CC-021BBE537E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4934112"/>
      </p:ext>
    </p:extLst>
  </p:cSld>
  <p:clrMapOvr>
    <a:masterClrMapping/>
  </p:clrMapOvr>
  <mc:AlternateContent xmlns:mc="http://schemas.openxmlformats.org/markup-compatibility/2006" xmlns:p14="http://schemas.microsoft.com/office/powerpoint/2010/main">
    <mc:Choice Requires="p14">
      <p:transition spd="med" p14:dur="700" advTm="84946">
        <p:fade/>
      </p:transition>
    </mc:Choice>
    <mc:Fallback xmlns="">
      <p:transition spd="med" advTm="84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B5D65395-BAD1-CF4C-AE1B-A6FFA2002612}"/>
              </a:ext>
            </a:extLst>
          </p:cNvPr>
          <p:cNvPicPr>
            <a:picLocks noChangeAspect="1"/>
          </p:cNvPicPr>
          <p:nvPr/>
        </p:nvPicPr>
        <p:blipFill rotWithShape="1">
          <a:blip r:embed="rId5" cstate="screen">
            <a:duotone>
              <a:prstClr val="black"/>
              <a:schemeClr val="accent3">
                <a:tint val="45000"/>
                <a:satMod val="400000"/>
              </a:schemeClr>
            </a:duotone>
            <a:extLst>
              <a:ext uri="{BEBA8EAE-BF5A-486C-A8C5-ECC9F3942E4B}">
                <a14:imgProps xmlns:a14="http://schemas.microsoft.com/office/drawing/2010/main">
                  <a14:imgLayer r:embed="rId6">
                    <a14:imgEffect>
                      <a14:saturation sat="76000"/>
                    </a14:imgEffect>
                    <a14:imgEffect>
                      <a14:brightnessContrast bright="-15000" contrast="8000"/>
                    </a14:imgEffect>
                  </a14:imgLayer>
                </a14:imgProps>
              </a:ext>
              <a:ext uri="{28A0092B-C50C-407E-A947-70E740481C1C}">
                <a14:useLocalDpi xmlns:a14="http://schemas.microsoft.com/office/drawing/2010/main"/>
              </a:ext>
            </a:extLst>
          </a:blip>
          <a:srcRect/>
          <a:stretch/>
        </p:blipFill>
        <p:spPr>
          <a:xfrm>
            <a:off x="3584864" y="0"/>
            <a:ext cx="8620991" cy="6858000"/>
          </a:xfrm>
          <a:prstGeom prst="rect">
            <a:avLst/>
          </a:prstGeom>
        </p:spPr>
      </p:pic>
      <p:sp>
        <p:nvSpPr>
          <p:cNvPr id="12" name="Rectangle 11">
            <a:extLst>
              <a:ext uri="{FF2B5EF4-FFF2-40B4-BE49-F238E27FC236}">
                <a16:creationId xmlns:a16="http://schemas.microsoft.com/office/drawing/2014/main" id="{EE9F8996-2390-FB49-80EE-94C0E38D3F14}"/>
              </a:ext>
            </a:extLst>
          </p:cNvPr>
          <p:cNvSpPr/>
          <p:nvPr/>
        </p:nvSpPr>
        <p:spPr>
          <a:xfrm>
            <a:off x="3312768" y="-8709"/>
            <a:ext cx="4551074" cy="68868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07B3B7C-42BD-704D-A33A-876CE7723A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0" y="0"/>
            <a:ext cx="4328160" cy="6892289"/>
          </a:xfrm>
          <a:prstGeom prst="rect">
            <a:avLst/>
          </a:prstGeom>
        </p:spPr>
      </p:pic>
      <p:pic>
        <p:nvPicPr>
          <p:cNvPr id="9" name="Picture 8">
            <a:extLst>
              <a:ext uri="{FF2B5EF4-FFF2-40B4-BE49-F238E27FC236}">
                <a16:creationId xmlns:a16="http://schemas.microsoft.com/office/drawing/2014/main" id="{54D8BE39-F268-B443-A192-AA38027B740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sp>
        <p:nvSpPr>
          <p:cNvPr id="11" name="Title 1">
            <a:extLst>
              <a:ext uri="{FF2B5EF4-FFF2-40B4-BE49-F238E27FC236}">
                <a16:creationId xmlns:a16="http://schemas.microsoft.com/office/drawing/2014/main" id="{65AFDE80-DFC7-AA40-B708-CDB4CB328F71}"/>
              </a:ext>
            </a:extLst>
          </p:cNvPr>
          <p:cNvSpPr txBox="1">
            <a:spLocks/>
          </p:cNvSpPr>
          <p:nvPr/>
        </p:nvSpPr>
        <p:spPr>
          <a:xfrm>
            <a:off x="223360" y="965294"/>
            <a:ext cx="2755368" cy="1625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t>Behavioral Clues Continued</a:t>
            </a:r>
            <a:endParaRPr lang="en-US" sz="2400" dirty="0"/>
          </a:p>
        </p:txBody>
      </p:sp>
      <p:pic>
        <p:nvPicPr>
          <p:cNvPr id="8" name="Picture 7">
            <a:extLst>
              <a:ext uri="{FF2B5EF4-FFF2-40B4-BE49-F238E27FC236}">
                <a16:creationId xmlns:a16="http://schemas.microsoft.com/office/drawing/2014/main" id="{FAC8122F-C586-1043-9196-755397CB9D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
        <p:nvSpPr>
          <p:cNvPr id="2" name="Rectangle 1">
            <a:extLst>
              <a:ext uri="{FF2B5EF4-FFF2-40B4-BE49-F238E27FC236}">
                <a16:creationId xmlns:a16="http://schemas.microsoft.com/office/drawing/2014/main" id="{1A444262-7A29-F14D-866E-1648B823E077}"/>
              </a:ext>
            </a:extLst>
          </p:cNvPr>
          <p:cNvSpPr/>
          <p:nvPr/>
        </p:nvSpPr>
        <p:spPr>
          <a:xfrm>
            <a:off x="3775830" y="523012"/>
            <a:ext cx="3921756" cy="5109091"/>
          </a:xfrm>
          <a:prstGeom prst="rect">
            <a:avLst/>
          </a:prstGeom>
        </p:spPr>
        <p:txBody>
          <a:bodyPr wrap="square">
            <a:spAutoFit/>
          </a:bodyPr>
          <a:lstStyle/>
          <a:p>
            <a:pPr lvl="0" eaLnBrk="0" fontAlgn="base" hangingPunct="0">
              <a:spcBef>
                <a:spcPts val="200"/>
              </a:spcBef>
              <a:spcAft>
                <a:spcPct val="0"/>
              </a:spcAft>
              <a:buClr>
                <a:schemeClr val="tx2"/>
              </a:buClr>
              <a:buSzPct val="120000"/>
            </a:pPr>
            <a:r>
              <a:rPr lang="en-US" altLang="en-US" dirty="0">
                <a:solidFill>
                  <a:schemeClr val="tx2"/>
                </a:solidFill>
              </a:rPr>
              <a:t>Changes in Sleep</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Changes in Appetite</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Withdrawing from Activities or isolating from family or friends</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Neglecting Appearance</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Risk taking behaviors – sexual promiscuity, sneaking out, running away</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Preoccupation with death – writing, drawing, art work, music</a:t>
            </a:r>
          </a:p>
          <a:p>
            <a:pPr lvl="0" eaLnBrk="0" fontAlgn="base" hangingPunct="0">
              <a:spcBef>
                <a:spcPts val="200"/>
              </a:spcBef>
              <a:spcAft>
                <a:spcPct val="0"/>
              </a:spcAft>
              <a:buClr>
                <a:schemeClr val="tx2"/>
              </a:buClr>
              <a:buSzPct val="120000"/>
            </a:pPr>
            <a:endParaRPr lang="en-US" altLang="en-US" dirty="0">
              <a:solidFill>
                <a:schemeClr val="tx2"/>
              </a:solidFill>
            </a:endParaRPr>
          </a:p>
          <a:p>
            <a:pPr lvl="0" eaLnBrk="0" fontAlgn="base" hangingPunct="0">
              <a:spcBef>
                <a:spcPts val="200"/>
              </a:spcBef>
              <a:spcAft>
                <a:spcPct val="0"/>
              </a:spcAft>
              <a:buClr>
                <a:schemeClr val="tx2"/>
              </a:buClr>
              <a:buSzPct val="120000"/>
            </a:pPr>
            <a:r>
              <a:rPr lang="en-US" altLang="en-US" dirty="0">
                <a:solidFill>
                  <a:schemeClr val="tx2"/>
                </a:solidFill>
              </a:rPr>
              <a:t>Anxiety or acting out</a:t>
            </a:r>
          </a:p>
        </p:txBody>
      </p:sp>
      <p:pic>
        <p:nvPicPr>
          <p:cNvPr id="3" name="Audio 2">
            <a:hlinkClick r:id="" action="ppaction://media"/>
            <a:extLst>
              <a:ext uri="{FF2B5EF4-FFF2-40B4-BE49-F238E27FC236}">
                <a16:creationId xmlns:a16="http://schemas.microsoft.com/office/drawing/2014/main" id="{C6EF9155-1B0E-48DF-9C55-3F3677DED6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3554942"/>
      </p:ext>
    </p:extLst>
  </p:cSld>
  <p:clrMapOvr>
    <a:masterClrMapping/>
  </p:clrMapOvr>
  <mc:AlternateContent xmlns:mc="http://schemas.openxmlformats.org/markup-compatibility/2006" xmlns:p14="http://schemas.microsoft.com/office/powerpoint/2010/main">
    <mc:Choice Requires="p14">
      <p:transition spd="med" p14:dur="700" advTm="69064">
        <p:fade/>
      </p:transition>
    </mc:Choice>
    <mc:Fallback xmlns="">
      <p:transition spd="med" advTm="690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indow, person, indoor, bed&#10;&#10;Description automatically generated">
            <a:extLst>
              <a:ext uri="{FF2B5EF4-FFF2-40B4-BE49-F238E27FC236}">
                <a16:creationId xmlns:a16="http://schemas.microsoft.com/office/drawing/2014/main" id="{E014FEDC-8C66-7348-8FC6-0F28C98CAD10}"/>
              </a:ext>
            </a:extLst>
          </p:cNvPr>
          <p:cNvPicPr>
            <a:picLocks noChangeAspect="1"/>
          </p:cNvPicPr>
          <p:nvPr/>
        </p:nvPicPr>
        <p:blipFill rotWithShape="1">
          <a:blip r:embed="rId5" cstate="screen">
            <a:grayscl/>
            <a:extLst>
              <a:ext uri="{BEBA8EAE-BF5A-486C-A8C5-ECC9F3942E4B}">
                <a14:imgProps xmlns:a14="http://schemas.microsoft.com/office/drawing/2010/main">
                  <a14:imgLayer r:embed="rId6">
                    <a14:imgEffect>
                      <a14:brightnessContrast bright="43000"/>
                    </a14:imgEffect>
                  </a14:imgLayer>
                </a14:imgProps>
              </a:ext>
              <a:ext uri="{28A0092B-C50C-407E-A947-70E740481C1C}">
                <a14:useLocalDpi xmlns:a14="http://schemas.microsoft.com/office/drawing/2010/main"/>
              </a:ext>
            </a:extLst>
          </a:blip>
          <a:srcRect/>
          <a:stretch/>
        </p:blipFill>
        <p:spPr>
          <a:xfrm>
            <a:off x="6880669" y="0"/>
            <a:ext cx="5352901" cy="6858000"/>
          </a:xfrm>
          <a:prstGeom prst="rect">
            <a:avLst/>
          </a:prstGeom>
        </p:spPr>
      </p:pic>
      <p:sp>
        <p:nvSpPr>
          <p:cNvPr id="12" name="Rectangle 11">
            <a:extLst>
              <a:ext uri="{FF2B5EF4-FFF2-40B4-BE49-F238E27FC236}">
                <a16:creationId xmlns:a16="http://schemas.microsoft.com/office/drawing/2014/main" id="{EE9F8996-2390-FB49-80EE-94C0E38D3F14}"/>
              </a:ext>
            </a:extLst>
          </p:cNvPr>
          <p:cNvSpPr/>
          <p:nvPr/>
        </p:nvSpPr>
        <p:spPr>
          <a:xfrm>
            <a:off x="3312768" y="-8709"/>
            <a:ext cx="4551074" cy="68868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07B3B7C-42BD-704D-A33A-876CE7723A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0" y="0"/>
            <a:ext cx="4328160" cy="6892289"/>
          </a:xfrm>
          <a:prstGeom prst="rect">
            <a:avLst/>
          </a:prstGeom>
        </p:spPr>
      </p:pic>
      <p:pic>
        <p:nvPicPr>
          <p:cNvPr id="9" name="Picture 8">
            <a:extLst>
              <a:ext uri="{FF2B5EF4-FFF2-40B4-BE49-F238E27FC236}">
                <a16:creationId xmlns:a16="http://schemas.microsoft.com/office/drawing/2014/main" id="{54D8BE39-F268-B443-A192-AA38027B740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sp>
        <p:nvSpPr>
          <p:cNvPr id="11" name="Title 1">
            <a:extLst>
              <a:ext uri="{FF2B5EF4-FFF2-40B4-BE49-F238E27FC236}">
                <a16:creationId xmlns:a16="http://schemas.microsoft.com/office/drawing/2014/main" id="{65AFDE80-DFC7-AA40-B708-CDB4CB328F71}"/>
              </a:ext>
            </a:extLst>
          </p:cNvPr>
          <p:cNvSpPr txBox="1">
            <a:spLocks/>
          </p:cNvSpPr>
          <p:nvPr/>
        </p:nvSpPr>
        <p:spPr>
          <a:xfrm>
            <a:off x="223360" y="965294"/>
            <a:ext cx="2755368" cy="1625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t>Situational Clues</a:t>
            </a:r>
            <a:endParaRPr lang="en-US" sz="2400" dirty="0"/>
          </a:p>
        </p:txBody>
      </p:sp>
      <p:pic>
        <p:nvPicPr>
          <p:cNvPr id="8" name="Picture 7">
            <a:extLst>
              <a:ext uri="{FF2B5EF4-FFF2-40B4-BE49-F238E27FC236}">
                <a16:creationId xmlns:a16="http://schemas.microsoft.com/office/drawing/2014/main" id="{FAC8122F-C586-1043-9196-755397CB9D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
        <p:nvSpPr>
          <p:cNvPr id="2" name="Rectangle 1">
            <a:extLst>
              <a:ext uri="{FF2B5EF4-FFF2-40B4-BE49-F238E27FC236}">
                <a16:creationId xmlns:a16="http://schemas.microsoft.com/office/drawing/2014/main" id="{1A444262-7A29-F14D-866E-1648B823E077}"/>
              </a:ext>
            </a:extLst>
          </p:cNvPr>
          <p:cNvSpPr/>
          <p:nvPr/>
        </p:nvSpPr>
        <p:spPr>
          <a:xfrm>
            <a:off x="3775830" y="979149"/>
            <a:ext cx="3719479" cy="3513782"/>
          </a:xfrm>
          <a:prstGeom prst="rect">
            <a:avLst/>
          </a:prstGeom>
        </p:spPr>
        <p:txBody>
          <a:bodyPr wrap="square">
            <a:spAutoFit/>
          </a:bodyPr>
          <a:lstStyle/>
          <a:p>
            <a:pPr lvl="0" eaLnBrk="0" fontAlgn="base" hangingPunct="0">
              <a:spcBef>
                <a:spcPts val="200"/>
              </a:spcBef>
              <a:spcAft>
                <a:spcPct val="0"/>
              </a:spcAft>
              <a:buClr>
                <a:schemeClr val="tx2"/>
              </a:buClr>
              <a:buSzPct val="120000"/>
            </a:pPr>
            <a:r>
              <a:rPr lang="en-US" altLang="en-US" sz="1900" dirty="0">
                <a:solidFill>
                  <a:schemeClr val="tx2"/>
                </a:solidFill>
              </a:rPr>
              <a:t>Being fired or being expelled from school.</a:t>
            </a:r>
          </a:p>
          <a:p>
            <a:pPr lvl="0" eaLnBrk="0" fontAlgn="base" hangingPunct="0">
              <a:spcBef>
                <a:spcPts val="200"/>
              </a:spcBef>
              <a:spcAft>
                <a:spcPct val="0"/>
              </a:spcAft>
              <a:buClr>
                <a:schemeClr val="tx2"/>
              </a:buClr>
              <a:buSzPct val="120000"/>
            </a:pPr>
            <a:endParaRPr lang="en-US" altLang="en-US" sz="1900" dirty="0">
              <a:solidFill>
                <a:schemeClr val="tx2"/>
              </a:solidFill>
            </a:endParaRPr>
          </a:p>
          <a:p>
            <a:pPr lvl="0" eaLnBrk="0" fontAlgn="base" hangingPunct="0">
              <a:spcBef>
                <a:spcPts val="200"/>
              </a:spcBef>
              <a:spcAft>
                <a:spcPct val="0"/>
              </a:spcAft>
              <a:buClr>
                <a:schemeClr val="tx2"/>
              </a:buClr>
              <a:buSzPct val="120000"/>
            </a:pPr>
            <a:r>
              <a:rPr lang="en-US" altLang="en-US" sz="1900" dirty="0">
                <a:solidFill>
                  <a:schemeClr val="tx2"/>
                </a:solidFill>
              </a:rPr>
              <a:t>A recent unwanted move.</a:t>
            </a:r>
          </a:p>
          <a:p>
            <a:pPr lvl="0" eaLnBrk="0" fontAlgn="base" hangingPunct="0">
              <a:spcBef>
                <a:spcPts val="200"/>
              </a:spcBef>
              <a:spcAft>
                <a:spcPct val="0"/>
              </a:spcAft>
              <a:buClr>
                <a:schemeClr val="tx2"/>
              </a:buClr>
              <a:buSzPct val="120000"/>
            </a:pPr>
            <a:endParaRPr lang="en-US" altLang="en-US" sz="1900" dirty="0">
              <a:solidFill>
                <a:schemeClr val="tx2"/>
              </a:solidFill>
            </a:endParaRPr>
          </a:p>
          <a:p>
            <a:pPr lvl="0" eaLnBrk="0" fontAlgn="base" hangingPunct="0">
              <a:spcBef>
                <a:spcPts val="200"/>
              </a:spcBef>
              <a:spcAft>
                <a:spcPct val="0"/>
              </a:spcAft>
              <a:buClr>
                <a:schemeClr val="tx2"/>
              </a:buClr>
              <a:buSzPct val="120000"/>
            </a:pPr>
            <a:r>
              <a:rPr lang="en-US" altLang="en-US" sz="1900" dirty="0">
                <a:solidFill>
                  <a:schemeClr val="tx2"/>
                </a:solidFill>
              </a:rPr>
              <a:t>Loss of any major relationship.</a:t>
            </a:r>
          </a:p>
          <a:p>
            <a:pPr lvl="0" eaLnBrk="0" fontAlgn="base" hangingPunct="0">
              <a:spcBef>
                <a:spcPts val="200"/>
              </a:spcBef>
              <a:spcAft>
                <a:spcPct val="0"/>
              </a:spcAft>
              <a:buClr>
                <a:schemeClr val="tx2"/>
              </a:buClr>
              <a:buSzPct val="120000"/>
            </a:pPr>
            <a:endParaRPr lang="en-US" altLang="en-US" sz="1900" dirty="0">
              <a:solidFill>
                <a:schemeClr val="tx2"/>
              </a:solidFill>
            </a:endParaRPr>
          </a:p>
          <a:p>
            <a:pPr lvl="0" eaLnBrk="0" fontAlgn="base" hangingPunct="0">
              <a:spcBef>
                <a:spcPts val="200"/>
              </a:spcBef>
              <a:spcAft>
                <a:spcPct val="0"/>
              </a:spcAft>
              <a:buClr>
                <a:schemeClr val="tx2"/>
              </a:buClr>
              <a:buSzPct val="120000"/>
            </a:pPr>
            <a:r>
              <a:rPr lang="en-US" altLang="en-US" sz="1900" dirty="0">
                <a:solidFill>
                  <a:schemeClr val="tx2"/>
                </a:solidFill>
              </a:rPr>
              <a:t>Death of a spouse, child, or best friend, especially if by suicide.</a:t>
            </a:r>
          </a:p>
          <a:p>
            <a:pPr lvl="0" eaLnBrk="0" fontAlgn="base" hangingPunct="0">
              <a:spcBef>
                <a:spcPts val="200"/>
              </a:spcBef>
              <a:spcAft>
                <a:spcPct val="0"/>
              </a:spcAft>
              <a:buClr>
                <a:schemeClr val="tx2"/>
              </a:buClr>
              <a:buSzPct val="120000"/>
            </a:pPr>
            <a:endParaRPr lang="en-US" altLang="en-US" sz="1900" dirty="0">
              <a:solidFill>
                <a:schemeClr val="tx2"/>
              </a:solidFill>
            </a:endParaRPr>
          </a:p>
          <a:p>
            <a:pPr lvl="0" eaLnBrk="0" fontAlgn="base" hangingPunct="0">
              <a:spcBef>
                <a:spcPts val="200"/>
              </a:spcBef>
              <a:spcAft>
                <a:spcPct val="0"/>
              </a:spcAft>
              <a:buClr>
                <a:schemeClr val="tx2"/>
              </a:buClr>
              <a:buSzPct val="120000"/>
            </a:pPr>
            <a:endParaRPr lang="en-US" altLang="en-US" sz="1900" dirty="0">
              <a:solidFill>
                <a:schemeClr val="tx2"/>
              </a:solidFill>
            </a:endParaRPr>
          </a:p>
        </p:txBody>
      </p:sp>
      <p:pic>
        <p:nvPicPr>
          <p:cNvPr id="3" name="Audio 2">
            <a:hlinkClick r:id="" action="ppaction://media"/>
            <a:extLst>
              <a:ext uri="{FF2B5EF4-FFF2-40B4-BE49-F238E27FC236}">
                <a16:creationId xmlns:a16="http://schemas.microsoft.com/office/drawing/2014/main" id="{1CE3F0D4-BD8B-4622-B768-7A217017A8C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62979348"/>
      </p:ext>
    </p:extLst>
  </p:cSld>
  <p:clrMapOvr>
    <a:masterClrMapping/>
  </p:clrMapOvr>
  <mc:AlternateContent xmlns:mc="http://schemas.openxmlformats.org/markup-compatibility/2006" xmlns:p14="http://schemas.microsoft.com/office/powerpoint/2010/main">
    <mc:Choice Requires="p14">
      <p:transition spd="med" p14:dur="700" advTm="46379">
        <p:fade/>
      </p:transition>
    </mc:Choice>
    <mc:Fallback xmlns="">
      <p:transition spd="med" advTm="463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indow, person, indoor, bed&#10;&#10;Description automatically generated">
            <a:extLst>
              <a:ext uri="{FF2B5EF4-FFF2-40B4-BE49-F238E27FC236}">
                <a16:creationId xmlns:a16="http://schemas.microsoft.com/office/drawing/2014/main" id="{E014FEDC-8C66-7348-8FC6-0F28C98CAD10}"/>
              </a:ext>
            </a:extLst>
          </p:cNvPr>
          <p:cNvPicPr>
            <a:picLocks noChangeAspect="1"/>
          </p:cNvPicPr>
          <p:nvPr/>
        </p:nvPicPr>
        <p:blipFill rotWithShape="1">
          <a:blip r:embed="rId5" cstate="screen">
            <a:grayscl/>
            <a:extLst>
              <a:ext uri="{BEBA8EAE-BF5A-486C-A8C5-ECC9F3942E4B}">
                <a14:imgProps xmlns:a14="http://schemas.microsoft.com/office/drawing/2010/main">
                  <a14:imgLayer r:embed="rId6">
                    <a14:imgEffect>
                      <a14:brightnessContrast bright="43000"/>
                    </a14:imgEffect>
                  </a14:imgLayer>
                </a14:imgProps>
              </a:ext>
              <a:ext uri="{28A0092B-C50C-407E-A947-70E740481C1C}">
                <a14:useLocalDpi xmlns:a14="http://schemas.microsoft.com/office/drawing/2010/main"/>
              </a:ext>
            </a:extLst>
          </a:blip>
          <a:srcRect l="38442" r="9631"/>
          <a:stretch/>
        </p:blipFill>
        <p:spPr>
          <a:xfrm>
            <a:off x="6880669" y="0"/>
            <a:ext cx="5352901" cy="6858000"/>
          </a:xfrm>
          <a:prstGeom prst="rect">
            <a:avLst/>
          </a:prstGeom>
        </p:spPr>
      </p:pic>
      <p:sp>
        <p:nvSpPr>
          <p:cNvPr id="12" name="Rectangle 11">
            <a:extLst>
              <a:ext uri="{FF2B5EF4-FFF2-40B4-BE49-F238E27FC236}">
                <a16:creationId xmlns:a16="http://schemas.microsoft.com/office/drawing/2014/main" id="{EE9F8996-2390-FB49-80EE-94C0E38D3F14}"/>
              </a:ext>
            </a:extLst>
          </p:cNvPr>
          <p:cNvSpPr/>
          <p:nvPr/>
        </p:nvSpPr>
        <p:spPr>
          <a:xfrm>
            <a:off x="3312768" y="-8709"/>
            <a:ext cx="4551074" cy="68868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07B3B7C-42BD-704D-A33A-876CE7723A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0" y="0"/>
            <a:ext cx="4328160" cy="6892289"/>
          </a:xfrm>
          <a:prstGeom prst="rect">
            <a:avLst/>
          </a:prstGeom>
        </p:spPr>
      </p:pic>
      <p:pic>
        <p:nvPicPr>
          <p:cNvPr id="9" name="Picture 8">
            <a:extLst>
              <a:ext uri="{FF2B5EF4-FFF2-40B4-BE49-F238E27FC236}">
                <a16:creationId xmlns:a16="http://schemas.microsoft.com/office/drawing/2014/main" id="{54D8BE39-F268-B443-A192-AA38027B740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sp>
        <p:nvSpPr>
          <p:cNvPr id="11" name="Title 1">
            <a:extLst>
              <a:ext uri="{FF2B5EF4-FFF2-40B4-BE49-F238E27FC236}">
                <a16:creationId xmlns:a16="http://schemas.microsoft.com/office/drawing/2014/main" id="{65AFDE80-DFC7-AA40-B708-CDB4CB328F71}"/>
              </a:ext>
            </a:extLst>
          </p:cNvPr>
          <p:cNvSpPr txBox="1">
            <a:spLocks/>
          </p:cNvSpPr>
          <p:nvPr/>
        </p:nvSpPr>
        <p:spPr>
          <a:xfrm>
            <a:off x="223360" y="965294"/>
            <a:ext cx="2755368" cy="1625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t>Situational Clues, Cont.</a:t>
            </a:r>
            <a:endParaRPr lang="en-US" sz="2400" dirty="0"/>
          </a:p>
        </p:txBody>
      </p:sp>
      <p:pic>
        <p:nvPicPr>
          <p:cNvPr id="8" name="Picture 7">
            <a:extLst>
              <a:ext uri="{FF2B5EF4-FFF2-40B4-BE49-F238E27FC236}">
                <a16:creationId xmlns:a16="http://schemas.microsoft.com/office/drawing/2014/main" id="{FAC8122F-C586-1043-9196-755397CB9D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
        <p:nvSpPr>
          <p:cNvPr id="2" name="Rectangle 1">
            <a:extLst>
              <a:ext uri="{FF2B5EF4-FFF2-40B4-BE49-F238E27FC236}">
                <a16:creationId xmlns:a16="http://schemas.microsoft.com/office/drawing/2014/main" id="{1A444262-7A29-F14D-866E-1648B823E077}"/>
              </a:ext>
            </a:extLst>
          </p:cNvPr>
          <p:cNvSpPr/>
          <p:nvPr/>
        </p:nvSpPr>
        <p:spPr>
          <a:xfrm>
            <a:off x="3775830" y="979149"/>
            <a:ext cx="3719479" cy="4708981"/>
          </a:xfrm>
          <a:prstGeom prst="rect">
            <a:avLst/>
          </a:prstGeom>
        </p:spPr>
        <p:txBody>
          <a:bodyPr wrap="square">
            <a:spAutoFit/>
          </a:bodyPr>
          <a:lstStyle/>
          <a:p>
            <a:pPr lvl="0" eaLnBrk="0" fontAlgn="base" hangingPunct="0">
              <a:spcBef>
                <a:spcPts val="200"/>
              </a:spcBef>
              <a:spcAft>
                <a:spcPct val="0"/>
              </a:spcAft>
              <a:buClr>
                <a:schemeClr val="tx2"/>
              </a:buClr>
              <a:buSzPct val="120000"/>
            </a:pPr>
            <a:r>
              <a:rPr lang="en-US" altLang="en-US" sz="1900" dirty="0">
                <a:solidFill>
                  <a:schemeClr val="tx2"/>
                </a:solidFill>
              </a:rPr>
              <a:t>Diagnosis of a serious or terminal illness.</a:t>
            </a:r>
          </a:p>
          <a:p>
            <a:pPr lvl="0" eaLnBrk="0" fontAlgn="base" hangingPunct="0">
              <a:spcBef>
                <a:spcPts val="200"/>
              </a:spcBef>
              <a:spcAft>
                <a:spcPct val="0"/>
              </a:spcAft>
              <a:buClr>
                <a:schemeClr val="tx2"/>
              </a:buClr>
              <a:buSzPct val="120000"/>
            </a:pPr>
            <a:endParaRPr lang="en-US" altLang="en-US" sz="1900" dirty="0">
              <a:solidFill>
                <a:schemeClr val="tx2"/>
              </a:solidFill>
            </a:endParaRPr>
          </a:p>
          <a:p>
            <a:pPr lvl="0" eaLnBrk="0" fontAlgn="base" hangingPunct="0">
              <a:spcBef>
                <a:spcPts val="200"/>
              </a:spcBef>
              <a:spcAft>
                <a:spcPct val="0"/>
              </a:spcAft>
              <a:buClr>
                <a:schemeClr val="tx2"/>
              </a:buClr>
              <a:buSzPct val="120000"/>
            </a:pPr>
            <a:r>
              <a:rPr lang="en-US" altLang="en-US" sz="1900" dirty="0">
                <a:solidFill>
                  <a:schemeClr val="tx2"/>
                </a:solidFill>
              </a:rPr>
              <a:t>Sudden unexpected loss of freedom/fear of punishment.</a:t>
            </a:r>
          </a:p>
          <a:p>
            <a:pPr lvl="0" eaLnBrk="0" fontAlgn="base" hangingPunct="0">
              <a:spcBef>
                <a:spcPts val="200"/>
              </a:spcBef>
              <a:spcAft>
                <a:spcPct val="0"/>
              </a:spcAft>
              <a:buClr>
                <a:schemeClr val="tx2"/>
              </a:buClr>
              <a:buSzPct val="120000"/>
            </a:pPr>
            <a:endParaRPr lang="en-US" altLang="en-US" sz="1900" dirty="0">
              <a:solidFill>
                <a:schemeClr val="tx2"/>
              </a:solidFill>
            </a:endParaRPr>
          </a:p>
          <a:p>
            <a:pPr lvl="0" eaLnBrk="0" fontAlgn="base" hangingPunct="0">
              <a:spcBef>
                <a:spcPts val="200"/>
              </a:spcBef>
              <a:spcAft>
                <a:spcPct val="0"/>
              </a:spcAft>
              <a:buClr>
                <a:schemeClr val="tx2"/>
              </a:buClr>
              <a:buSzPct val="120000"/>
            </a:pPr>
            <a:r>
              <a:rPr lang="en-US" altLang="en-US" sz="1900" dirty="0">
                <a:solidFill>
                  <a:schemeClr val="tx2"/>
                </a:solidFill>
              </a:rPr>
              <a:t>Anticipated loss of financial security.</a:t>
            </a:r>
          </a:p>
          <a:p>
            <a:pPr lvl="0" eaLnBrk="0" fontAlgn="base" hangingPunct="0">
              <a:spcBef>
                <a:spcPts val="200"/>
              </a:spcBef>
              <a:spcAft>
                <a:spcPct val="0"/>
              </a:spcAft>
              <a:buClr>
                <a:schemeClr val="tx2"/>
              </a:buClr>
              <a:buSzPct val="120000"/>
            </a:pPr>
            <a:endParaRPr lang="en-US" altLang="en-US" sz="1900" dirty="0">
              <a:solidFill>
                <a:schemeClr val="tx2"/>
              </a:solidFill>
            </a:endParaRPr>
          </a:p>
          <a:p>
            <a:pPr lvl="0" eaLnBrk="0" fontAlgn="base" hangingPunct="0">
              <a:spcBef>
                <a:spcPts val="200"/>
              </a:spcBef>
              <a:spcAft>
                <a:spcPct val="0"/>
              </a:spcAft>
              <a:buClr>
                <a:schemeClr val="tx2"/>
              </a:buClr>
              <a:buSzPct val="120000"/>
            </a:pPr>
            <a:r>
              <a:rPr lang="en-US" altLang="en-US" sz="1900" dirty="0">
                <a:solidFill>
                  <a:schemeClr val="tx2"/>
                </a:solidFill>
              </a:rPr>
              <a:t>Loss of a cherished therapist, counselor or teacher.</a:t>
            </a:r>
          </a:p>
          <a:p>
            <a:pPr lvl="0" eaLnBrk="0" fontAlgn="base" hangingPunct="0">
              <a:spcBef>
                <a:spcPts val="200"/>
              </a:spcBef>
              <a:spcAft>
                <a:spcPct val="0"/>
              </a:spcAft>
              <a:buClr>
                <a:schemeClr val="tx2"/>
              </a:buClr>
              <a:buSzPct val="120000"/>
            </a:pPr>
            <a:endParaRPr lang="en-US" altLang="en-US" sz="1900" dirty="0">
              <a:solidFill>
                <a:schemeClr val="tx2"/>
              </a:solidFill>
            </a:endParaRPr>
          </a:p>
          <a:p>
            <a:pPr lvl="0" eaLnBrk="0" fontAlgn="base" hangingPunct="0">
              <a:spcBef>
                <a:spcPts val="200"/>
              </a:spcBef>
              <a:spcAft>
                <a:spcPct val="0"/>
              </a:spcAft>
              <a:buClr>
                <a:schemeClr val="tx2"/>
              </a:buClr>
              <a:buSzPct val="120000"/>
            </a:pPr>
            <a:r>
              <a:rPr lang="en-US" altLang="en-US" sz="1900" dirty="0">
                <a:solidFill>
                  <a:schemeClr val="tx2"/>
                </a:solidFill>
              </a:rPr>
              <a:t>Fear of becoming a burden to others.</a:t>
            </a:r>
          </a:p>
          <a:p>
            <a:pPr lvl="0" eaLnBrk="0" fontAlgn="base" hangingPunct="0">
              <a:spcBef>
                <a:spcPts val="200"/>
              </a:spcBef>
              <a:spcAft>
                <a:spcPct val="0"/>
              </a:spcAft>
              <a:buClr>
                <a:schemeClr val="tx2"/>
              </a:buClr>
              <a:buSzPct val="120000"/>
            </a:pPr>
            <a:endParaRPr lang="en-US" altLang="en-US" sz="1900" dirty="0">
              <a:solidFill>
                <a:schemeClr val="tx2"/>
              </a:solidFill>
            </a:endParaRPr>
          </a:p>
        </p:txBody>
      </p:sp>
      <p:pic>
        <p:nvPicPr>
          <p:cNvPr id="3" name="Audio 2">
            <a:hlinkClick r:id="" action="ppaction://media"/>
            <a:extLst>
              <a:ext uri="{FF2B5EF4-FFF2-40B4-BE49-F238E27FC236}">
                <a16:creationId xmlns:a16="http://schemas.microsoft.com/office/drawing/2014/main" id="{A4D69B87-B3CF-463A-B329-956A2F1533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23832140"/>
      </p:ext>
    </p:extLst>
  </p:cSld>
  <p:clrMapOvr>
    <a:masterClrMapping/>
  </p:clrMapOvr>
  <mc:AlternateContent xmlns:mc="http://schemas.openxmlformats.org/markup-compatibility/2006" xmlns:p14="http://schemas.microsoft.com/office/powerpoint/2010/main">
    <mc:Choice Requires="p14">
      <p:transition spd="med" p14:dur="700" advTm="54157">
        <p:fade/>
      </p:transition>
    </mc:Choice>
    <mc:Fallback xmlns="">
      <p:transition spd="med" advTm="54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E938-F726-9648-83AE-F9EBF6A60549}"/>
              </a:ext>
            </a:extLst>
          </p:cNvPr>
          <p:cNvSpPr>
            <a:spLocks noGrp="1"/>
          </p:cNvSpPr>
          <p:nvPr>
            <p:ph type="title"/>
          </p:nvPr>
        </p:nvSpPr>
        <p:spPr/>
        <p:txBody>
          <a:bodyPr/>
          <a:lstStyle/>
          <a:p>
            <a:r>
              <a:rPr lang="en-US" dirty="0"/>
              <a:t>Objectives</a:t>
            </a:r>
          </a:p>
        </p:txBody>
      </p:sp>
      <p:grpSp>
        <p:nvGrpSpPr>
          <p:cNvPr id="4" name="Group 3">
            <a:extLst>
              <a:ext uri="{FF2B5EF4-FFF2-40B4-BE49-F238E27FC236}">
                <a16:creationId xmlns:a16="http://schemas.microsoft.com/office/drawing/2014/main" id="{16BB0F58-74F4-E74A-A9F5-FA2F40B48234}"/>
              </a:ext>
            </a:extLst>
          </p:cNvPr>
          <p:cNvGrpSpPr/>
          <p:nvPr/>
        </p:nvGrpSpPr>
        <p:grpSpPr>
          <a:xfrm>
            <a:off x="864620" y="2193844"/>
            <a:ext cx="848756" cy="848756"/>
            <a:chOff x="1116106" y="2649071"/>
            <a:chExt cx="1653988" cy="1653988"/>
          </a:xfrm>
        </p:grpSpPr>
        <p:sp>
          <p:nvSpPr>
            <p:cNvPr id="5" name="Oval 4">
              <a:extLst>
                <a:ext uri="{FF2B5EF4-FFF2-40B4-BE49-F238E27FC236}">
                  <a16:creationId xmlns:a16="http://schemas.microsoft.com/office/drawing/2014/main" id="{A88AE4C9-C5AB-C744-BC03-267968B2BEB4}"/>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6" name="Oval 5">
              <a:extLst>
                <a:ext uri="{FF2B5EF4-FFF2-40B4-BE49-F238E27FC236}">
                  <a16:creationId xmlns:a16="http://schemas.microsoft.com/office/drawing/2014/main" id="{D5B1CE0A-A6F8-C347-B6B5-744CAE53F3B2}"/>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1</a:t>
              </a:r>
            </a:p>
          </p:txBody>
        </p:sp>
      </p:grpSp>
      <p:grpSp>
        <p:nvGrpSpPr>
          <p:cNvPr id="13" name="Group 12">
            <a:extLst>
              <a:ext uri="{FF2B5EF4-FFF2-40B4-BE49-F238E27FC236}">
                <a16:creationId xmlns:a16="http://schemas.microsoft.com/office/drawing/2014/main" id="{9B69C454-FA53-9640-93F3-378DCA394ED9}"/>
              </a:ext>
            </a:extLst>
          </p:cNvPr>
          <p:cNvGrpSpPr/>
          <p:nvPr/>
        </p:nvGrpSpPr>
        <p:grpSpPr>
          <a:xfrm>
            <a:off x="873718" y="4884778"/>
            <a:ext cx="848756" cy="848756"/>
            <a:chOff x="1116106" y="2649071"/>
            <a:chExt cx="1653988" cy="1653988"/>
          </a:xfrm>
        </p:grpSpPr>
        <p:sp>
          <p:nvSpPr>
            <p:cNvPr id="14" name="Oval 13">
              <a:extLst>
                <a:ext uri="{FF2B5EF4-FFF2-40B4-BE49-F238E27FC236}">
                  <a16:creationId xmlns:a16="http://schemas.microsoft.com/office/drawing/2014/main" id="{C7DBEAB2-40B8-AA45-A925-B30B21BAA696}"/>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5" name="Oval 14">
              <a:extLst>
                <a:ext uri="{FF2B5EF4-FFF2-40B4-BE49-F238E27FC236}">
                  <a16:creationId xmlns:a16="http://schemas.microsoft.com/office/drawing/2014/main" id="{0D7868B3-59E5-3A49-9ADF-4FFF281EAF80}"/>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3</a:t>
              </a:r>
            </a:p>
          </p:txBody>
        </p:sp>
      </p:grpSp>
      <p:sp>
        <p:nvSpPr>
          <p:cNvPr id="16" name="TextBox 15">
            <a:extLst>
              <a:ext uri="{FF2B5EF4-FFF2-40B4-BE49-F238E27FC236}">
                <a16:creationId xmlns:a16="http://schemas.microsoft.com/office/drawing/2014/main" id="{BFA59425-E638-A541-9397-51B643B71460}"/>
              </a:ext>
            </a:extLst>
          </p:cNvPr>
          <p:cNvSpPr txBox="1"/>
          <p:nvPr/>
        </p:nvSpPr>
        <p:spPr>
          <a:xfrm>
            <a:off x="1857507" y="2443723"/>
            <a:ext cx="4391973" cy="369332"/>
          </a:xfrm>
          <a:prstGeom prst="rect">
            <a:avLst/>
          </a:prstGeom>
          <a:noFill/>
        </p:spPr>
        <p:txBody>
          <a:bodyPr wrap="square" rtlCol="0">
            <a:spAutoFit/>
          </a:bodyPr>
          <a:lstStyle/>
          <a:p>
            <a:r>
              <a:rPr lang="en-US" b="1" dirty="0">
                <a:solidFill>
                  <a:schemeClr val="accent1"/>
                </a:solidFill>
              </a:rPr>
              <a:t>Demystify the topic of suicide </a:t>
            </a:r>
          </a:p>
        </p:txBody>
      </p:sp>
      <p:grpSp>
        <p:nvGrpSpPr>
          <p:cNvPr id="10" name="Group 9">
            <a:extLst>
              <a:ext uri="{FF2B5EF4-FFF2-40B4-BE49-F238E27FC236}">
                <a16:creationId xmlns:a16="http://schemas.microsoft.com/office/drawing/2014/main" id="{CEE44E5E-C363-AB46-8AB8-8401C7C6EADE}"/>
              </a:ext>
            </a:extLst>
          </p:cNvPr>
          <p:cNvGrpSpPr/>
          <p:nvPr/>
        </p:nvGrpSpPr>
        <p:grpSpPr>
          <a:xfrm>
            <a:off x="873718" y="3516805"/>
            <a:ext cx="848756" cy="848756"/>
            <a:chOff x="1116106" y="2649071"/>
            <a:chExt cx="1653988" cy="1653988"/>
          </a:xfrm>
        </p:grpSpPr>
        <p:sp>
          <p:nvSpPr>
            <p:cNvPr id="11" name="Oval 10">
              <a:extLst>
                <a:ext uri="{FF2B5EF4-FFF2-40B4-BE49-F238E27FC236}">
                  <a16:creationId xmlns:a16="http://schemas.microsoft.com/office/drawing/2014/main" id="{8D6E5B51-303B-AD4B-9BB0-01D4478A0602}"/>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2" name="Oval 11">
              <a:extLst>
                <a:ext uri="{FF2B5EF4-FFF2-40B4-BE49-F238E27FC236}">
                  <a16:creationId xmlns:a16="http://schemas.microsoft.com/office/drawing/2014/main" id="{E4099215-94CF-C641-BE02-F96FDA54D6A7}"/>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2</a:t>
              </a:r>
            </a:p>
          </p:txBody>
        </p:sp>
      </p:grpSp>
      <p:sp>
        <p:nvSpPr>
          <p:cNvPr id="18" name="Rectangle 17">
            <a:extLst>
              <a:ext uri="{FF2B5EF4-FFF2-40B4-BE49-F238E27FC236}">
                <a16:creationId xmlns:a16="http://schemas.microsoft.com/office/drawing/2014/main" id="{A92C02AD-ADC2-AA4A-BA60-BA62623A2867}"/>
              </a:ext>
            </a:extLst>
          </p:cNvPr>
          <p:cNvSpPr/>
          <p:nvPr/>
        </p:nvSpPr>
        <p:spPr>
          <a:xfrm>
            <a:off x="1857507" y="3639552"/>
            <a:ext cx="3703811" cy="646331"/>
          </a:xfrm>
          <a:prstGeom prst="rect">
            <a:avLst/>
          </a:prstGeom>
        </p:spPr>
        <p:txBody>
          <a:bodyPr wrap="square">
            <a:spAutoFit/>
          </a:bodyPr>
          <a:lstStyle/>
          <a:p>
            <a:pPr>
              <a:spcAft>
                <a:spcPts val="1200"/>
              </a:spcAft>
            </a:pPr>
            <a:r>
              <a:rPr lang="en-US" b="1" dirty="0">
                <a:solidFill>
                  <a:schemeClr val="accent1"/>
                </a:solidFill>
                <a:latin typeface="Arial" panose="020B0604020202020204" pitchFamily="34" charset="0"/>
                <a:cs typeface="Arial" panose="020B0604020202020204" pitchFamily="34" charset="0"/>
              </a:rPr>
              <a:t>Notice if someone you know is displaying signs of suicide </a:t>
            </a:r>
            <a:endParaRPr lang="en-US" sz="1600" dirty="0">
              <a:solidFill>
                <a:schemeClr val="tx2"/>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C74075B-4915-7448-848D-B77434484D7C}"/>
              </a:ext>
            </a:extLst>
          </p:cNvPr>
          <p:cNvSpPr/>
          <p:nvPr/>
        </p:nvSpPr>
        <p:spPr>
          <a:xfrm>
            <a:off x="1857508" y="5008741"/>
            <a:ext cx="3443698" cy="646331"/>
          </a:xfrm>
          <a:prstGeom prst="rect">
            <a:avLst/>
          </a:prstGeom>
        </p:spPr>
        <p:txBody>
          <a:bodyPr wrap="square">
            <a:spAutoFit/>
          </a:bodyPr>
          <a:lstStyle/>
          <a:p>
            <a:pPr>
              <a:spcAft>
                <a:spcPts val="1200"/>
              </a:spcAft>
            </a:pPr>
            <a:r>
              <a:rPr lang="en-US" b="1" dirty="0">
                <a:solidFill>
                  <a:schemeClr val="accent1"/>
                </a:solidFill>
                <a:latin typeface="Arial" panose="020B0604020202020204" pitchFamily="34" charset="0"/>
                <a:cs typeface="Arial" panose="020B0604020202020204" pitchFamily="34" charset="0"/>
              </a:rPr>
              <a:t>Learn what the signs of suicide are</a:t>
            </a:r>
            <a:endParaRPr lang="en-US" sz="1600" dirty="0">
              <a:solidFill>
                <a:schemeClr val="tx2"/>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EA84E78D-849A-7741-8D26-F8177A98516B}"/>
              </a:ext>
            </a:extLst>
          </p:cNvPr>
          <p:cNvGrpSpPr/>
          <p:nvPr/>
        </p:nvGrpSpPr>
        <p:grpSpPr>
          <a:xfrm>
            <a:off x="6630683" y="2193844"/>
            <a:ext cx="848756" cy="848756"/>
            <a:chOff x="1116106" y="2649071"/>
            <a:chExt cx="1653988" cy="1653988"/>
          </a:xfrm>
        </p:grpSpPr>
        <p:sp>
          <p:nvSpPr>
            <p:cNvPr id="24" name="Oval 23">
              <a:extLst>
                <a:ext uri="{FF2B5EF4-FFF2-40B4-BE49-F238E27FC236}">
                  <a16:creationId xmlns:a16="http://schemas.microsoft.com/office/drawing/2014/main" id="{CA05075C-7089-8B48-8E74-77CF739812E8}"/>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5" name="Oval 24">
              <a:extLst>
                <a:ext uri="{FF2B5EF4-FFF2-40B4-BE49-F238E27FC236}">
                  <a16:creationId xmlns:a16="http://schemas.microsoft.com/office/drawing/2014/main" id="{AAA90D22-FC10-ED45-B217-A93A0C1F1065}"/>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4</a:t>
              </a:r>
            </a:p>
          </p:txBody>
        </p:sp>
      </p:grpSp>
      <p:sp>
        <p:nvSpPr>
          <p:cNvPr id="26" name="Rectangle 25">
            <a:extLst>
              <a:ext uri="{FF2B5EF4-FFF2-40B4-BE49-F238E27FC236}">
                <a16:creationId xmlns:a16="http://schemas.microsoft.com/office/drawing/2014/main" id="{06778866-D9D2-6343-B82A-95855F071BD5}"/>
              </a:ext>
            </a:extLst>
          </p:cNvPr>
          <p:cNvSpPr/>
          <p:nvPr/>
        </p:nvSpPr>
        <p:spPr>
          <a:xfrm>
            <a:off x="7618555" y="2295056"/>
            <a:ext cx="3708825" cy="646331"/>
          </a:xfrm>
          <a:prstGeom prst="rect">
            <a:avLst/>
          </a:prstGeom>
        </p:spPr>
        <p:txBody>
          <a:bodyPr wrap="square">
            <a:spAutoFit/>
          </a:bodyPr>
          <a:lstStyle/>
          <a:p>
            <a:pPr>
              <a:spcAft>
                <a:spcPts val="1200"/>
              </a:spcAft>
            </a:pPr>
            <a:r>
              <a:rPr lang="en-US" b="1" dirty="0">
                <a:solidFill>
                  <a:schemeClr val="accent1"/>
                </a:solidFill>
                <a:latin typeface="Arial" panose="020B0604020202020204" pitchFamily="34" charset="0"/>
                <a:cs typeface="Arial" panose="020B0604020202020204" pitchFamily="34" charset="0"/>
              </a:rPr>
              <a:t>Learn how to help someone who is considering suicide </a:t>
            </a:r>
            <a:endParaRPr lang="en-US" sz="1600" dirty="0">
              <a:solidFill>
                <a:schemeClr val="tx2"/>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1E79D1CB-95A2-2C40-9C03-32DC1F06CD02}"/>
              </a:ext>
            </a:extLst>
          </p:cNvPr>
          <p:cNvSpPr/>
          <p:nvPr/>
        </p:nvSpPr>
        <p:spPr>
          <a:xfrm>
            <a:off x="7651579" y="3714375"/>
            <a:ext cx="4586121" cy="369332"/>
          </a:xfrm>
          <a:prstGeom prst="rect">
            <a:avLst/>
          </a:prstGeom>
        </p:spPr>
        <p:txBody>
          <a:bodyPr wrap="square">
            <a:spAutoFit/>
          </a:bodyPr>
          <a:lstStyle/>
          <a:p>
            <a:pPr>
              <a:spcAft>
                <a:spcPts val="1200"/>
              </a:spcAft>
            </a:pPr>
            <a:r>
              <a:rPr lang="en-US" b="1" dirty="0">
                <a:solidFill>
                  <a:schemeClr val="accent1"/>
                </a:solidFill>
                <a:latin typeface="Arial" panose="020B0604020202020204" pitchFamily="34" charset="0"/>
                <a:cs typeface="Arial" panose="020B0604020202020204" pitchFamily="34" charset="0"/>
              </a:rPr>
              <a:t>Understand available resources</a:t>
            </a:r>
            <a:endParaRPr lang="en-US" sz="1600" dirty="0">
              <a:solidFill>
                <a:schemeClr val="tx2"/>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71B6AD19-DFC9-DC4E-B45E-477141C9124D}"/>
              </a:ext>
            </a:extLst>
          </p:cNvPr>
          <p:cNvGrpSpPr/>
          <p:nvPr/>
        </p:nvGrpSpPr>
        <p:grpSpPr>
          <a:xfrm>
            <a:off x="6630683" y="3510603"/>
            <a:ext cx="848756" cy="848756"/>
            <a:chOff x="1116106" y="2649071"/>
            <a:chExt cx="1653988" cy="1653988"/>
          </a:xfrm>
        </p:grpSpPr>
        <p:sp>
          <p:nvSpPr>
            <p:cNvPr id="30" name="Oval 29">
              <a:extLst>
                <a:ext uri="{FF2B5EF4-FFF2-40B4-BE49-F238E27FC236}">
                  <a16:creationId xmlns:a16="http://schemas.microsoft.com/office/drawing/2014/main" id="{2CCB64D7-4BE8-D54E-BFA9-BC2F947AEC37}"/>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1" name="Oval 30">
              <a:extLst>
                <a:ext uri="{FF2B5EF4-FFF2-40B4-BE49-F238E27FC236}">
                  <a16:creationId xmlns:a16="http://schemas.microsoft.com/office/drawing/2014/main" id="{A1BE6899-5761-004B-8CD7-3400BB555042}"/>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5</a:t>
              </a:r>
            </a:p>
          </p:txBody>
        </p:sp>
      </p:grpSp>
      <p:pic>
        <p:nvPicPr>
          <p:cNvPr id="8" name="Audio 7">
            <a:hlinkClick r:id="" action="ppaction://media"/>
            <a:extLst>
              <a:ext uri="{FF2B5EF4-FFF2-40B4-BE49-F238E27FC236}">
                <a16:creationId xmlns:a16="http://schemas.microsoft.com/office/drawing/2014/main" id="{CE24C724-B380-4BFE-8744-A76BE2115E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5033771"/>
      </p:ext>
    </p:extLst>
  </p:cSld>
  <p:clrMapOvr>
    <a:masterClrMapping/>
  </p:clrMapOvr>
  <mc:AlternateContent xmlns:mc="http://schemas.openxmlformats.org/markup-compatibility/2006" xmlns:p14="http://schemas.microsoft.com/office/powerpoint/2010/main">
    <mc:Choice Requires="p14">
      <p:transition p14:dur="0" advTm="26718"/>
    </mc:Choice>
    <mc:Fallback xmlns="">
      <p:transition advTm="2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BBF8A32-8EEF-094B-A497-8EFB0133BDCB}"/>
              </a:ext>
            </a:extLst>
          </p:cNvPr>
          <p:cNvSpPr/>
          <p:nvPr/>
        </p:nvSpPr>
        <p:spPr>
          <a:xfrm>
            <a:off x="1011386" y="6072003"/>
            <a:ext cx="7744686" cy="498402"/>
          </a:xfrm>
          <a:prstGeom prst="rect">
            <a:avLst/>
          </a:prstGeom>
          <a:solidFill>
            <a:schemeClr val="accent2">
              <a:alpha val="54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3" name="Rectangle 2"/>
          <p:cNvSpPr/>
          <p:nvPr/>
        </p:nvSpPr>
        <p:spPr>
          <a:xfrm>
            <a:off x="1063007" y="6127423"/>
            <a:ext cx="8261106" cy="353943"/>
          </a:xfrm>
          <a:prstGeom prst="rect">
            <a:avLst/>
          </a:prstGeom>
        </p:spPr>
        <p:txBody>
          <a:bodyPr wrap="square">
            <a:spAutoFit/>
          </a:bodyPr>
          <a:lstStyle/>
          <a:p>
            <a:pPr>
              <a:buFont typeface="Monotype Sorts" pitchFamily="2" charset="2"/>
              <a:buNone/>
            </a:pPr>
            <a:r>
              <a:rPr lang="en-US" altLang="en-US" sz="1700" b="1" i="1" dirty="0">
                <a:solidFill>
                  <a:schemeClr val="accent1"/>
                </a:solidFill>
              </a:rPr>
              <a:t>Remember:  </a:t>
            </a:r>
            <a:r>
              <a:rPr lang="en-US" altLang="en-US" sz="1700" i="1" dirty="0">
                <a:solidFill>
                  <a:schemeClr val="tx2"/>
                </a:solidFill>
              </a:rPr>
              <a:t>How you ask the question is less important than that you ask it.</a:t>
            </a:r>
          </a:p>
        </p:txBody>
      </p:sp>
      <p:sp>
        <p:nvSpPr>
          <p:cNvPr id="2" name="Title 1">
            <a:extLst>
              <a:ext uri="{FF2B5EF4-FFF2-40B4-BE49-F238E27FC236}">
                <a16:creationId xmlns:a16="http://schemas.microsoft.com/office/drawing/2014/main" id="{2CD0DA70-6A6E-2642-963C-3689A4C5415E}"/>
              </a:ext>
            </a:extLst>
          </p:cNvPr>
          <p:cNvSpPr>
            <a:spLocks noGrp="1"/>
          </p:cNvSpPr>
          <p:nvPr>
            <p:ph type="title"/>
          </p:nvPr>
        </p:nvSpPr>
        <p:spPr/>
        <p:txBody>
          <a:bodyPr/>
          <a:lstStyle/>
          <a:p>
            <a:r>
              <a:rPr lang="en-US" dirty="0"/>
              <a:t>Tips for Asking the Suicide Question</a:t>
            </a:r>
          </a:p>
        </p:txBody>
      </p:sp>
      <p:grpSp>
        <p:nvGrpSpPr>
          <p:cNvPr id="6" name="Group 5">
            <a:extLst>
              <a:ext uri="{FF2B5EF4-FFF2-40B4-BE49-F238E27FC236}">
                <a16:creationId xmlns:a16="http://schemas.microsoft.com/office/drawing/2014/main" id="{412F0E9A-3181-CF4B-B491-EA669A23DEE8}"/>
              </a:ext>
            </a:extLst>
          </p:cNvPr>
          <p:cNvGrpSpPr/>
          <p:nvPr/>
        </p:nvGrpSpPr>
        <p:grpSpPr>
          <a:xfrm>
            <a:off x="914401" y="2090837"/>
            <a:ext cx="701451" cy="701451"/>
            <a:chOff x="1116106" y="2649071"/>
            <a:chExt cx="1653988" cy="1653988"/>
          </a:xfrm>
        </p:grpSpPr>
        <p:sp>
          <p:nvSpPr>
            <p:cNvPr id="7" name="Oval 6">
              <a:extLst>
                <a:ext uri="{FF2B5EF4-FFF2-40B4-BE49-F238E27FC236}">
                  <a16:creationId xmlns:a16="http://schemas.microsoft.com/office/drawing/2014/main" id="{94DFF252-3D76-0646-98EE-706CB8CCAC22}"/>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Oval 7">
              <a:extLst>
                <a:ext uri="{FF2B5EF4-FFF2-40B4-BE49-F238E27FC236}">
                  <a16:creationId xmlns:a16="http://schemas.microsoft.com/office/drawing/2014/main" id="{FC3C82DF-7BED-BF43-ABAA-38C7EE48D23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1</a:t>
              </a:r>
            </a:p>
          </p:txBody>
        </p:sp>
      </p:grpSp>
      <p:grpSp>
        <p:nvGrpSpPr>
          <p:cNvPr id="9" name="Group 8">
            <a:extLst>
              <a:ext uri="{FF2B5EF4-FFF2-40B4-BE49-F238E27FC236}">
                <a16:creationId xmlns:a16="http://schemas.microsoft.com/office/drawing/2014/main" id="{B329872A-3221-D648-B2D7-C6EAF50B9DA0}"/>
              </a:ext>
            </a:extLst>
          </p:cNvPr>
          <p:cNvGrpSpPr/>
          <p:nvPr/>
        </p:nvGrpSpPr>
        <p:grpSpPr>
          <a:xfrm>
            <a:off x="923499" y="4518530"/>
            <a:ext cx="701451" cy="701451"/>
            <a:chOff x="1116106" y="2649071"/>
            <a:chExt cx="1653988" cy="1653988"/>
          </a:xfrm>
        </p:grpSpPr>
        <p:sp>
          <p:nvSpPr>
            <p:cNvPr id="10" name="Oval 9">
              <a:extLst>
                <a:ext uri="{FF2B5EF4-FFF2-40B4-BE49-F238E27FC236}">
                  <a16:creationId xmlns:a16="http://schemas.microsoft.com/office/drawing/2014/main" id="{4A76A456-21F6-A94C-B18C-320C14D951A9}"/>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1" name="Oval 10">
              <a:extLst>
                <a:ext uri="{FF2B5EF4-FFF2-40B4-BE49-F238E27FC236}">
                  <a16:creationId xmlns:a16="http://schemas.microsoft.com/office/drawing/2014/main" id="{994DD697-E324-C949-AA62-4FD4EC2A017B}"/>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3</a:t>
              </a:r>
            </a:p>
          </p:txBody>
        </p:sp>
      </p:grpSp>
      <p:sp>
        <p:nvSpPr>
          <p:cNvPr id="12" name="TextBox 11">
            <a:extLst>
              <a:ext uri="{FF2B5EF4-FFF2-40B4-BE49-F238E27FC236}">
                <a16:creationId xmlns:a16="http://schemas.microsoft.com/office/drawing/2014/main" id="{7506D2D3-FCB6-6B42-BEA9-4B7058E98089}"/>
              </a:ext>
            </a:extLst>
          </p:cNvPr>
          <p:cNvSpPr txBox="1"/>
          <p:nvPr/>
        </p:nvSpPr>
        <p:spPr>
          <a:xfrm>
            <a:off x="1667375" y="2267063"/>
            <a:ext cx="4391973" cy="369332"/>
          </a:xfrm>
          <a:prstGeom prst="rect">
            <a:avLst/>
          </a:prstGeom>
          <a:noFill/>
        </p:spPr>
        <p:txBody>
          <a:bodyPr wrap="square" rtlCol="0">
            <a:spAutoFit/>
          </a:bodyPr>
          <a:lstStyle/>
          <a:p>
            <a:r>
              <a:rPr lang="en-US" dirty="0">
                <a:solidFill>
                  <a:schemeClr val="tx2"/>
                </a:solidFill>
              </a:rPr>
              <a:t>If in doubt, don’t wait, ask the question.</a:t>
            </a:r>
          </a:p>
        </p:txBody>
      </p:sp>
      <p:grpSp>
        <p:nvGrpSpPr>
          <p:cNvPr id="13" name="Group 12">
            <a:extLst>
              <a:ext uri="{FF2B5EF4-FFF2-40B4-BE49-F238E27FC236}">
                <a16:creationId xmlns:a16="http://schemas.microsoft.com/office/drawing/2014/main" id="{06136182-557D-AF47-BF60-DC51B023A4A8}"/>
              </a:ext>
            </a:extLst>
          </p:cNvPr>
          <p:cNvGrpSpPr/>
          <p:nvPr/>
        </p:nvGrpSpPr>
        <p:grpSpPr>
          <a:xfrm>
            <a:off x="923499" y="3289103"/>
            <a:ext cx="701451" cy="701451"/>
            <a:chOff x="1116106" y="2649071"/>
            <a:chExt cx="1653988" cy="1653988"/>
          </a:xfrm>
        </p:grpSpPr>
        <p:sp>
          <p:nvSpPr>
            <p:cNvPr id="14" name="Oval 13">
              <a:extLst>
                <a:ext uri="{FF2B5EF4-FFF2-40B4-BE49-F238E27FC236}">
                  <a16:creationId xmlns:a16="http://schemas.microsoft.com/office/drawing/2014/main" id="{710AF238-341A-FD4D-B2BC-73EA25E5BF17}"/>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5" name="Oval 14">
              <a:extLst>
                <a:ext uri="{FF2B5EF4-FFF2-40B4-BE49-F238E27FC236}">
                  <a16:creationId xmlns:a16="http://schemas.microsoft.com/office/drawing/2014/main" id="{27B4A9B3-4C06-BD48-8580-AE8E6C9FDE49}"/>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2</a:t>
              </a:r>
            </a:p>
          </p:txBody>
        </p:sp>
      </p:grpSp>
      <p:sp>
        <p:nvSpPr>
          <p:cNvPr id="16" name="Rectangle 15">
            <a:extLst>
              <a:ext uri="{FF2B5EF4-FFF2-40B4-BE49-F238E27FC236}">
                <a16:creationId xmlns:a16="http://schemas.microsoft.com/office/drawing/2014/main" id="{548627AC-ABEA-8F44-99D7-05FC4C96F173}"/>
              </a:ext>
            </a:extLst>
          </p:cNvPr>
          <p:cNvSpPr/>
          <p:nvPr/>
        </p:nvSpPr>
        <p:spPr>
          <a:xfrm>
            <a:off x="1667375" y="3449037"/>
            <a:ext cx="4238492" cy="369332"/>
          </a:xfrm>
          <a:prstGeom prst="rect">
            <a:avLst/>
          </a:prstGeom>
        </p:spPr>
        <p:txBody>
          <a:bodyPr wrap="square">
            <a:spAutoFit/>
          </a:bodyPr>
          <a:lstStyle/>
          <a:p>
            <a:pPr>
              <a:spcAft>
                <a:spcPts val="1200"/>
              </a:spcAft>
            </a:pPr>
            <a:r>
              <a:rPr lang="en-US" dirty="0">
                <a:solidFill>
                  <a:schemeClr val="tx2"/>
                </a:solidFill>
                <a:latin typeface="Arial" panose="020B0604020202020204" pitchFamily="34" charset="0"/>
                <a:cs typeface="Arial" panose="020B0604020202020204" pitchFamily="34" charset="0"/>
              </a:rPr>
              <a:t>If the person is reluctant, be persistent.</a:t>
            </a:r>
            <a:endParaRPr lang="en-US" sz="1600" dirty="0">
              <a:solidFill>
                <a:schemeClr val="tx2"/>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ACD525C-DD95-084C-8506-EF7E8C174EE3}"/>
              </a:ext>
            </a:extLst>
          </p:cNvPr>
          <p:cNvSpPr/>
          <p:nvPr/>
        </p:nvSpPr>
        <p:spPr>
          <a:xfrm>
            <a:off x="1667375" y="4568839"/>
            <a:ext cx="4238492" cy="646331"/>
          </a:xfrm>
          <a:prstGeom prst="rect">
            <a:avLst/>
          </a:prstGeom>
        </p:spPr>
        <p:txBody>
          <a:bodyPr wrap="square">
            <a:spAutoFit/>
          </a:bodyPr>
          <a:lstStyle/>
          <a:p>
            <a:pPr>
              <a:spcAft>
                <a:spcPts val="1200"/>
              </a:spcAft>
            </a:pPr>
            <a:r>
              <a:rPr lang="en-US" dirty="0">
                <a:solidFill>
                  <a:schemeClr val="tx2"/>
                </a:solidFill>
                <a:latin typeface="Arial" panose="020B0604020202020204" pitchFamily="34" charset="0"/>
                <a:cs typeface="Arial" panose="020B0604020202020204" pitchFamily="34" charset="0"/>
              </a:rPr>
              <a:t>Talk to the person alone in a private setting.</a:t>
            </a:r>
            <a:endParaRPr lang="en-US" sz="1600" dirty="0">
              <a:solidFill>
                <a:schemeClr val="tx2"/>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D2A2E3A-25B1-934B-94F2-B080D263A4AE}"/>
              </a:ext>
            </a:extLst>
          </p:cNvPr>
          <p:cNvGrpSpPr/>
          <p:nvPr/>
        </p:nvGrpSpPr>
        <p:grpSpPr>
          <a:xfrm>
            <a:off x="6680464" y="2090837"/>
            <a:ext cx="701451" cy="701451"/>
            <a:chOff x="1116106" y="2649071"/>
            <a:chExt cx="1653988" cy="1653988"/>
          </a:xfrm>
        </p:grpSpPr>
        <p:sp>
          <p:nvSpPr>
            <p:cNvPr id="19" name="Oval 18">
              <a:extLst>
                <a:ext uri="{FF2B5EF4-FFF2-40B4-BE49-F238E27FC236}">
                  <a16:creationId xmlns:a16="http://schemas.microsoft.com/office/drawing/2014/main" id="{8D18EEF6-87C4-A442-AB81-D8046BEFCDF5}"/>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0" name="Oval 19">
              <a:extLst>
                <a:ext uri="{FF2B5EF4-FFF2-40B4-BE49-F238E27FC236}">
                  <a16:creationId xmlns:a16="http://schemas.microsoft.com/office/drawing/2014/main" id="{F7E1EE10-0A15-C14C-8BF4-B23597A3CBF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4</a:t>
              </a:r>
            </a:p>
          </p:txBody>
        </p:sp>
      </p:grpSp>
      <p:sp>
        <p:nvSpPr>
          <p:cNvPr id="21" name="Rectangle 20">
            <a:extLst>
              <a:ext uri="{FF2B5EF4-FFF2-40B4-BE49-F238E27FC236}">
                <a16:creationId xmlns:a16="http://schemas.microsoft.com/office/drawing/2014/main" id="{6FFE7204-E6A5-B544-B99D-20162DED4543}"/>
              </a:ext>
            </a:extLst>
          </p:cNvPr>
          <p:cNvSpPr/>
          <p:nvPr/>
        </p:nvSpPr>
        <p:spPr>
          <a:xfrm>
            <a:off x="7442278" y="2256896"/>
            <a:ext cx="3964295" cy="369332"/>
          </a:xfrm>
          <a:prstGeom prst="rect">
            <a:avLst/>
          </a:prstGeom>
        </p:spPr>
        <p:txBody>
          <a:bodyPr wrap="square">
            <a:spAutoFit/>
          </a:bodyPr>
          <a:lstStyle/>
          <a:p>
            <a:pPr>
              <a:spcAft>
                <a:spcPts val="1200"/>
              </a:spcAft>
            </a:pPr>
            <a:r>
              <a:rPr lang="en-US" dirty="0">
                <a:solidFill>
                  <a:schemeClr val="tx2"/>
                </a:solidFill>
                <a:latin typeface="Arial" panose="020B0604020202020204" pitchFamily="34" charset="0"/>
                <a:cs typeface="Arial" panose="020B0604020202020204" pitchFamily="34" charset="0"/>
              </a:rPr>
              <a:t>Allow the person to talk freely.</a:t>
            </a:r>
            <a:endParaRPr lang="en-US" sz="1600" dirty="0">
              <a:solidFill>
                <a:schemeClr val="tx2"/>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35357398-FED5-C14A-BC54-1D5D553833D4}"/>
              </a:ext>
            </a:extLst>
          </p:cNvPr>
          <p:cNvSpPr/>
          <p:nvPr/>
        </p:nvSpPr>
        <p:spPr>
          <a:xfrm>
            <a:off x="7442278" y="3449037"/>
            <a:ext cx="4586121" cy="369332"/>
          </a:xfrm>
          <a:prstGeom prst="rect">
            <a:avLst/>
          </a:prstGeom>
        </p:spPr>
        <p:txBody>
          <a:bodyPr wrap="square">
            <a:spAutoFit/>
          </a:bodyPr>
          <a:lstStyle/>
          <a:p>
            <a:pPr>
              <a:spcAft>
                <a:spcPts val="1200"/>
              </a:spcAft>
            </a:pPr>
            <a:r>
              <a:rPr lang="en-US" dirty="0">
                <a:solidFill>
                  <a:schemeClr val="tx2"/>
                </a:solidFill>
                <a:latin typeface="Arial" panose="020B0604020202020204" pitchFamily="34" charset="0"/>
                <a:cs typeface="Arial" panose="020B0604020202020204" pitchFamily="34" charset="0"/>
              </a:rPr>
              <a:t>Give yourself plenty of time.</a:t>
            </a:r>
            <a:endParaRPr lang="en-US" sz="1600" dirty="0">
              <a:solidFill>
                <a:schemeClr val="tx2"/>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32D42A11-485D-C447-AD12-1CAA8D0FCE87}"/>
              </a:ext>
            </a:extLst>
          </p:cNvPr>
          <p:cNvGrpSpPr/>
          <p:nvPr/>
        </p:nvGrpSpPr>
        <p:grpSpPr>
          <a:xfrm>
            <a:off x="6680464" y="3289103"/>
            <a:ext cx="701451" cy="701451"/>
            <a:chOff x="1116106" y="2649071"/>
            <a:chExt cx="1653988" cy="1653988"/>
          </a:xfrm>
        </p:grpSpPr>
        <p:sp>
          <p:nvSpPr>
            <p:cNvPr id="24" name="Oval 23">
              <a:extLst>
                <a:ext uri="{FF2B5EF4-FFF2-40B4-BE49-F238E27FC236}">
                  <a16:creationId xmlns:a16="http://schemas.microsoft.com/office/drawing/2014/main" id="{477221FD-8763-7A47-997F-83F7D4D27730}"/>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5" name="Oval 24">
              <a:extLst>
                <a:ext uri="{FF2B5EF4-FFF2-40B4-BE49-F238E27FC236}">
                  <a16:creationId xmlns:a16="http://schemas.microsoft.com/office/drawing/2014/main" id="{EFD9DF6F-6C0B-BE48-BCF3-D498E360F869}"/>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5</a:t>
              </a:r>
            </a:p>
          </p:txBody>
        </p:sp>
      </p:grpSp>
      <p:sp>
        <p:nvSpPr>
          <p:cNvPr id="26" name="Rectangle 25">
            <a:extLst>
              <a:ext uri="{FF2B5EF4-FFF2-40B4-BE49-F238E27FC236}">
                <a16:creationId xmlns:a16="http://schemas.microsoft.com/office/drawing/2014/main" id="{E05BE7C9-E7C8-7E40-83EB-31C031D431E3}"/>
              </a:ext>
            </a:extLst>
          </p:cNvPr>
          <p:cNvSpPr/>
          <p:nvPr/>
        </p:nvSpPr>
        <p:spPr>
          <a:xfrm>
            <a:off x="7442278" y="4537810"/>
            <a:ext cx="4182137" cy="923330"/>
          </a:xfrm>
          <a:prstGeom prst="rect">
            <a:avLst/>
          </a:prstGeom>
        </p:spPr>
        <p:txBody>
          <a:bodyPr wrap="square">
            <a:spAutoFit/>
          </a:bodyPr>
          <a:lstStyle/>
          <a:p>
            <a:pPr>
              <a:spcAft>
                <a:spcPts val="1200"/>
              </a:spcAft>
            </a:pPr>
            <a:r>
              <a:rPr lang="en-US" dirty="0">
                <a:solidFill>
                  <a:schemeClr val="tx2"/>
                </a:solidFill>
                <a:latin typeface="Arial" panose="020B0604020202020204" pitchFamily="34" charset="0"/>
                <a:cs typeface="Arial" panose="020B0604020202020204" pitchFamily="34" charset="0"/>
              </a:rPr>
              <a:t>Have your resource handy; QPR Card, phone numbers, counselor’s name </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and any other info that might help.</a:t>
            </a:r>
            <a:endParaRPr lang="en-US" sz="1600" dirty="0">
              <a:solidFill>
                <a:schemeClr val="tx2"/>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B2449C8D-DA0D-F740-9C74-FA5AB0E6D23D}"/>
              </a:ext>
            </a:extLst>
          </p:cNvPr>
          <p:cNvGrpSpPr/>
          <p:nvPr/>
        </p:nvGrpSpPr>
        <p:grpSpPr>
          <a:xfrm>
            <a:off x="6680464" y="4518530"/>
            <a:ext cx="701451" cy="701451"/>
            <a:chOff x="1116106" y="2649071"/>
            <a:chExt cx="1653988" cy="1653988"/>
          </a:xfrm>
        </p:grpSpPr>
        <p:sp>
          <p:nvSpPr>
            <p:cNvPr id="28" name="Oval 27">
              <a:extLst>
                <a:ext uri="{FF2B5EF4-FFF2-40B4-BE49-F238E27FC236}">
                  <a16:creationId xmlns:a16="http://schemas.microsoft.com/office/drawing/2014/main" id="{05DDDBDC-9E67-4848-9997-99EA2DCCA78F}"/>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9" name="Oval 28">
              <a:extLst>
                <a:ext uri="{FF2B5EF4-FFF2-40B4-BE49-F238E27FC236}">
                  <a16:creationId xmlns:a16="http://schemas.microsoft.com/office/drawing/2014/main" id="{6AE4B544-548D-9F4A-948C-3189E2DE95C4}"/>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6</a:t>
              </a:r>
            </a:p>
          </p:txBody>
        </p:sp>
      </p:grpSp>
      <p:pic>
        <p:nvPicPr>
          <p:cNvPr id="4" name="Audio 3">
            <a:hlinkClick r:id="" action="ppaction://media"/>
            <a:extLst>
              <a:ext uri="{FF2B5EF4-FFF2-40B4-BE49-F238E27FC236}">
                <a16:creationId xmlns:a16="http://schemas.microsoft.com/office/drawing/2014/main" id="{5D29E0F2-B180-4CC6-BB9E-1E1B91C2A64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82787975"/>
      </p:ext>
    </p:extLst>
  </p:cSld>
  <p:clrMapOvr>
    <a:masterClrMapping/>
  </p:clrMapOvr>
  <mc:AlternateContent xmlns:mc="http://schemas.openxmlformats.org/markup-compatibility/2006" xmlns:p14="http://schemas.microsoft.com/office/powerpoint/2010/main">
    <mc:Choice Requires="p14">
      <p:transition spd="med" p14:dur="700" advTm="119938">
        <p:fade/>
      </p:transition>
    </mc:Choice>
    <mc:Fallback xmlns="">
      <p:transition spd="med" advTm="1199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C8214A-92BA-CE41-90C2-C9111BE36849}"/>
              </a:ext>
            </a:extLst>
          </p:cNvPr>
          <p:cNvSpPr>
            <a:spLocks noGrp="1"/>
          </p:cNvSpPr>
          <p:nvPr>
            <p:ph type="body" sz="quarter" idx="13"/>
          </p:nvPr>
        </p:nvSpPr>
        <p:spPr/>
        <p:txBody>
          <a:bodyPr/>
          <a:lstStyle/>
          <a:p>
            <a:r>
              <a:rPr lang="en-US" dirty="0"/>
              <a:t>Less Direct Approach</a:t>
            </a:r>
          </a:p>
        </p:txBody>
      </p:sp>
      <p:sp>
        <p:nvSpPr>
          <p:cNvPr id="2" name="Title 1">
            <a:extLst>
              <a:ext uri="{FF2B5EF4-FFF2-40B4-BE49-F238E27FC236}">
                <a16:creationId xmlns:a16="http://schemas.microsoft.com/office/drawing/2014/main" id="{2CD0DA70-6A6E-2642-963C-3689A4C5415E}"/>
              </a:ext>
            </a:extLst>
          </p:cNvPr>
          <p:cNvSpPr>
            <a:spLocks noGrp="1"/>
          </p:cNvSpPr>
          <p:nvPr>
            <p:ph type="title"/>
          </p:nvPr>
        </p:nvSpPr>
        <p:spPr/>
        <p:txBody>
          <a:bodyPr/>
          <a:lstStyle/>
          <a:p>
            <a:r>
              <a:rPr lang="en-US" dirty="0"/>
              <a:t>How to Ask the Question</a:t>
            </a:r>
          </a:p>
        </p:txBody>
      </p:sp>
      <p:grpSp>
        <p:nvGrpSpPr>
          <p:cNvPr id="6" name="Group 5">
            <a:extLst>
              <a:ext uri="{FF2B5EF4-FFF2-40B4-BE49-F238E27FC236}">
                <a16:creationId xmlns:a16="http://schemas.microsoft.com/office/drawing/2014/main" id="{412F0E9A-3181-CF4B-B491-EA669A23DEE8}"/>
              </a:ext>
            </a:extLst>
          </p:cNvPr>
          <p:cNvGrpSpPr/>
          <p:nvPr/>
        </p:nvGrpSpPr>
        <p:grpSpPr>
          <a:xfrm>
            <a:off x="914401" y="2589611"/>
            <a:ext cx="701451" cy="701451"/>
            <a:chOff x="1116106" y="2649071"/>
            <a:chExt cx="1653988" cy="1653988"/>
          </a:xfrm>
        </p:grpSpPr>
        <p:sp>
          <p:nvSpPr>
            <p:cNvPr id="7" name="Oval 6">
              <a:extLst>
                <a:ext uri="{FF2B5EF4-FFF2-40B4-BE49-F238E27FC236}">
                  <a16:creationId xmlns:a16="http://schemas.microsoft.com/office/drawing/2014/main" id="{94DFF252-3D76-0646-98EE-706CB8CCAC22}"/>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Oval 7">
              <a:extLst>
                <a:ext uri="{FF2B5EF4-FFF2-40B4-BE49-F238E27FC236}">
                  <a16:creationId xmlns:a16="http://schemas.microsoft.com/office/drawing/2014/main" id="{FC3C82DF-7BED-BF43-ABAA-38C7EE48D23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1</a:t>
              </a:r>
            </a:p>
          </p:txBody>
        </p:sp>
      </p:grpSp>
      <p:grpSp>
        <p:nvGrpSpPr>
          <p:cNvPr id="9" name="Group 8">
            <a:extLst>
              <a:ext uri="{FF2B5EF4-FFF2-40B4-BE49-F238E27FC236}">
                <a16:creationId xmlns:a16="http://schemas.microsoft.com/office/drawing/2014/main" id="{B329872A-3221-D648-B2D7-C6EAF50B9DA0}"/>
              </a:ext>
            </a:extLst>
          </p:cNvPr>
          <p:cNvGrpSpPr/>
          <p:nvPr/>
        </p:nvGrpSpPr>
        <p:grpSpPr>
          <a:xfrm>
            <a:off x="923499" y="4989594"/>
            <a:ext cx="701451" cy="701451"/>
            <a:chOff x="1116106" y="2649071"/>
            <a:chExt cx="1653988" cy="1653988"/>
          </a:xfrm>
        </p:grpSpPr>
        <p:sp>
          <p:nvSpPr>
            <p:cNvPr id="10" name="Oval 9">
              <a:extLst>
                <a:ext uri="{FF2B5EF4-FFF2-40B4-BE49-F238E27FC236}">
                  <a16:creationId xmlns:a16="http://schemas.microsoft.com/office/drawing/2014/main" id="{4A76A456-21F6-A94C-B18C-320C14D951A9}"/>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1" name="Oval 10">
              <a:extLst>
                <a:ext uri="{FF2B5EF4-FFF2-40B4-BE49-F238E27FC236}">
                  <a16:creationId xmlns:a16="http://schemas.microsoft.com/office/drawing/2014/main" id="{994DD697-E324-C949-AA62-4FD4EC2A017B}"/>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3</a:t>
              </a:r>
            </a:p>
          </p:txBody>
        </p:sp>
      </p:grpSp>
      <p:sp>
        <p:nvSpPr>
          <p:cNvPr id="12" name="TextBox 11">
            <a:extLst>
              <a:ext uri="{FF2B5EF4-FFF2-40B4-BE49-F238E27FC236}">
                <a16:creationId xmlns:a16="http://schemas.microsoft.com/office/drawing/2014/main" id="{7506D2D3-FCB6-6B42-BEA9-4B7058E98089}"/>
              </a:ext>
            </a:extLst>
          </p:cNvPr>
          <p:cNvSpPr txBox="1"/>
          <p:nvPr/>
        </p:nvSpPr>
        <p:spPr>
          <a:xfrm>
            <a:off x="1667375" y="2765837"/>
            <a:ext cx="4391973" cy="369332"/>
          </a:xfrm>
          <a:prstGeom prst="rect">
            <a:avLst/>
          </a:prstGeom>
          <a:noFill/>
        </p:spPr>
        <p:txBody>
          <a:bodyPr wrap="square" rtlCol="0">
            <a:spAutoFit/>
          </a:bodyPr>
          <a:lstStyle/>
          <a:p>
            <a:r>
              <a:rPr lang="en-US" dirty="0">
                <a:solidFill>
                  <a:schemeClr val="tx2"/>
                </a:solidFill>
              </a:rPr>
              <a:t>“Have you been unhappy lately?” </a:t>
            </a:r>
          </a:p>
        </p:txBody>
      </p:sp>
      <p:grpSp>
        <p:nvGrpSpPr>
          <p:cNvPr id="13" name="Group 12">
            <a:extLst>
              <a:ext uri="{FF2B5EF4-FFF2-40B4-BE49-F238E27FC236}">
                <a16:creationId xmlns:a16="http://schemas.microsoft.com/office/drawing/2014/main" id="{06136182-557D-AF47-BF60-DC51B023A4A8}"/>
              </a:ext>
            </a:extLst>
          </p:cNvPr>
          <p:cNvGrpSpPr/>
          <p:nvPr/>
        </p:nvGrpSpPr>
        <p:grpSpPr>
          <a:xfrm>
            <a:off x="923499" y="3787877"/>
            <a:ext cx="701451" cy="701451"/>
            <a:chOff x="1116106" y="2649071"/>
            <a:chExt cx="1653988" cy="1653988"/>
          </a:xfrm>
        </p:grpSpPr>
        <p:sp>
          <p:nvSpPr>
            <p:cNvPr id="14" name="Oval 13">
              <a:extLst>
                <a:ext uri="{FF2B5EF4-FFF2-40B4-BE49-F238E27FC236}">
                  <a16:creationId xmlns:a16="http://schemas.microsoft.com/office/drawing/2014/main" id="{710AF238-341A-FD4D-B2BC-73EA25E5BF17}"/>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5" name="Oval 14">
              <a:extLst>
                <a:ext uri="{FF2B5EF4-FFF2-40B4-BE49-F238E27FC236}">
                  <a16:creationId xmlns:a16="http://schemas.microsoft.com/office/drawing/2014/main" id="{27B4A9B3-4C06-BD48-8580-AE8E6C9FDE49}"/>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2</a:t>
              </a:r>
            </a:p>
          </p:txBody>
        </p:sp>
      </p:grpSp>
      <p:sp>
        <p:nvSpPr>
          <p:cNvPr id="16" name="Rectangle 15">
            <a:extLst>
              <a:ext uri="{FF2B5EF4-FFF2-40B4-BE49-F238E27FC236}">
                <a16:creationId xmlns:a16="http://schemas.microsoft.com/office/drawing/2014/main" id="{548627AC-ABEA-8F44-99D7-05FC4C96F173}"/>
              </a:ext>
            </a:extLst>
          </p:cNvPr>
          <p:cNvSpPr/>
          <p:nvPr/>
        </p:nvSpPr>
        <p:spPr>
          <a:xfrm>
            <a:off x="1667375" y="3947811"/>
            <a:ext cx="4238492" cy="369332"/>
          </a:xfrm>
          <a:prstGeom prst="rect">
            <a:avLst/>
          </a:prstGeom>
        </p:spPr>
        <p:txBody>
          <a:bodyPr wrap="square">
            <a:spAutoFit/>
          </a:bodyPr>
          <a:lstStyle/>
          <a:p>
            <a:pPr>
              <a:spcAft>
                <a:spcPts val="1200"/>
              </a:spcAft>
            </a:pPr>
            <a:r>
              <a:rPr lang="en-US" dirty="0">
                <a:solidFill>
                  <a:schemeClr val="tx2"/>
                </a:solidFill>
                <a:latin typeface="Arial" panose="020B0604020202020204" pitchFamily="34" charset="0"/>
                <a:cs typeface="Arial" panose="020B0604020202020204" pitchFamily="34" charset="0"/>
              </a:rPr>
              <a:t>“Have you been very unhappy lately?” </a:t>
            </a:r>
            <a:endParaRPr lang="en-US" sz="1600" dirty="0">
              <a:solidFill>
                <a:schemeClr val="tx2"/>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ACD525C-DD95-084C-8506-EF7E8C174EE3}"/>
              </a:ext>
            </a:extLst>
          </p:cNvPr>
          <p:cNvSpPr/>
          <p:nvPr/>
        </p:nvSpPr>
        <p:spPr>
          <a:xfrm>
            <a:off x="1667375" y="5012193"/>
            <a:ext cx="4238492" cy="923330"/>
          </a:xfrm>
          <a:prstGeom prst="rect">
            <a:avLst/>
          </a:prstGeom>
        </p:spPr>
        <p:txBody>
          <a:bodyPr wrap="square">
            <a:spAutoFit/>
          </a:bodyPr>
          <a:lstStyle/>
          <a:p>
            <a:pPr>
              <a:spcAft>
                <a:spcPts val="1200"/>
              </a:spcAft>
            </a:pPr>
            <a:r>
              <a:rPr lang="en-US" dirty="0">
                <a:solidFill>
                  <a:schemeClr val="tx2"/>
                </a:solidFill>
                <a:latin typeface="Arial" panose="020B0604020202020204" pitchFamily="34" charset="0"/>
                <a:cs typeface="Arial" panose="020B0604020202020204" pitchFamily="34" charset="0"/>
              </a:rPr>
              <a:t>“Have you been so very unhappy lately that you’ve been thinking about ending your life?”</a:t>
            </a:r>
            <a:endParaRPr lang="en-US" sz="1600" dirty="0">
              <a:solidFill>
                <a:schemeClr val="tx2"/>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D2A2E3A-25B1-934B-94F2-B080D263A4AE}"/>
              </a:ext>
            </a:extLst>
          </p:cNvPr>
          <p:cNvGrpSpPr/>
          <p:nvPr/>
        </p:nvGrpSpPr>
        <p:grpSpPr>
          <a:xfrm>
            <a:off x="6680464" y="2589611"/>
            <a:ext cx="701451" cy="701451"/>
            <a:chOff x="1116106" y="2649071"/>
            <a:chExt cx="1653988" cy="1653988"/>
          </a:xfrm>
        </p:grpSpPr>
        <p:sp>
          <p:nvSpPr>
            <p:cNvPr id="19" name="Oval 18">
              <a:extLst>
                <a:ext uri="{FF2B5EF4-FFF2-40B4-BE49-F238E27FC236}">
                  <a16:creationId xmlns:a16="http://schemas.microsoft.com/office/drawing/2014/main" id="{8D18EEF6-87C4-A442-AB81-D8046BEFCDF5}"/>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0" name="Oval 19">
              <a:extLst>
                <a:ext uri="{FF2B5EF4-FFF2-40B4-BE49-F238E27FC236}">
                  <a16:creationId xmlns:a16="http://schemas.microsoft.com/office/drawing/2014/main" id="{F7E1EE10-0A15-C14C-8BF4-B23597A3CBF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4</a:t>
              </a:r>
            </a:p>
          </p:txBody>
        </p:sp>
      </p:grpSp>
      <p:sp>
        <p:nvSpPr>
          <p:cNvPr id="21" name="Rectangle 20">
            <a:extLst>
              <a:ext uri="{FF2B5EF4-FFF2-40B4-BE49-F238E27FC236}">
                <a16:creationId xmlns:a16="http://schemas.microsoft.com/office/drawing/2014/main" id="{6FFE7204-E6A5-B544-B99D-20162DED4543}"/>
              </a:ext>
            </a:extLst>
          </p:cNvPr>
          <p:cNvSpPr/>
          <p:nvPr/>
        </p:nvSpPr>
        <p:spPr>
          <a:xfrm>
            <a:off x="7442278" y="2603267"/>
            <a:ext cx="3964295" cy="646331"/>
          </a:xfrm>
          <a:prstGeom prst="rect">
            <a:avLst/>
          </a:prstGeom>
        </p:spPr>
        <p:txBody>
          <a:bodyPr wrap="square">
            <a:spAutoFit/>
          </a:bodyPr>
          <a:lstStyle/>
          <a:p>
            <a:pPr>
              <a:spcAft>
                <a:spcPts val="1200"/>
              </a:spcAft>
            </a:pPr>
            <a:r>
              <a:rPr lang="en-US" dirty="0">
                <a:solidFill>
                  <a:schemeClr val="tx2"/>
                </a:solidFill>
                <a:latin typeface="Arial" panose="020B0604020202020204" pitchFamily="34" charset="0"/>
                <a:cs typeface="Arial" panose="020B0604020202020204" pitchFamily="34" charset="0"/>
              </a:rPr>
              <a:t>“Do you ever wish you could go to sleep and never wake up?”</a:t>
            </a:r>
            <a:endParaRPr lang="en-US" sz="1600" dirty="0">
              <a:solidFill>
                <a:schemeClr val="tx2"/>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49613B68-2D07-4487-A718-64303A47FE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6708325"/>
      </p:ext>
    </p:extLst>
  </p:cSld>
  <p:clrMapOvr>
    <a:masterClrMapping/>
  </p:clrMapOvr>
  <mc:AlternateContent xmlns:mc="http://schemas.openxmlformats.org/markup-compatibility/2006" xmlns:p14="http://schemas.microsoft.com/office/powerpoint/2010/main">
    <mc:Choice Requires="p14">
      <p:transition spd="med" p14:dur="700" advTm="40992">
        <p:fade/>
      </p:transition>
    </mc:Choice>
    <mc:Fallback xmlns="">
      <p:transition spd="med" advTm="40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E8CCD5-67F1-704B-935A-9C166E7E89C1}"/>
              </a:ext>
            </a:extLst>
          </p:cNvPr>
          <p:cNvSpPr/>
          <p:nvPr/>
        </p:nvSpPr>
        <p:spPr>
          <a:xfrm>
            <a:off x="6761033" y="4357412"/>
            <a:ext cx="4238492" cy="920480"/>
          </a:xfrm>
          <a:prstGeom prst="rect">
            <a:avLst/>
          </a:prstGeom>
          <a:solidFill>
            <a:schemeClr val="accent2">
              <a:alpha val="54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4" name="Text Placeholder 3">
            <a:extLst>
              <a:ext uri="{FF2B5EF4-FFF2-40B4-BE49-F238E27FC236}">
                <a16:creationId xmlns:a16="http://schemas.microsoft.com/office/drawing/2014/main" id="{2CC8214A-92BA-CE41-90C2-C9111BE36849}"/>
              </a:ext>
            </a:extLst>
          </p:cNvPr>
          <p:cNvSpPr>
            <a:spLocks noGrp="1"/>
          </p:cNvSpPr>
          <p:nvPr>
            <p:ph type="body" sz="quarter" idx="13"/>
          </p:nvPr>
        </p:nvSpPr>
        <p:spPr/>
        <p:txBody>
          <a:bodyPr/>
          <a:lstStyle/>
          <a:p>
            <a:r>
              <a:rPr lang="en-US" dirty="0"/>
              <a:t>Direct Approach</a:t>
            </a:r>
          </a:p>
        </p:txBody>
      </p:sp>
      <p:sp>
        <p:nvSpPr>
          <p:cNvPr id="2" name="Title 1">
            <a:extLst>
              <a:ext uri="{FF2B5EF4-FFF2-40B4-BE49-F238E27FC236}">
                <a16:creationId xmlns:a16="http://schemas.microsoft.com/office/drawing/2014/main" id="{2CD0DA70-6A6E-2642-963C-3689A4C5415E}"/>
              </a:ext>
            </a:extLst>
          </p:cNvPr>
          <p:cNvSpPr>
            <a:spLocks noGrp="1"/>
          </p:cNvSpPr>
          <p:nvPr>
            <p:ph type="title"/>
          </p:nvPr>
        </p:nvSpPr>
        <p:spPr/>
        <p:txBody>
          <a:bodyPr/>
          <a:lstStyle/>
          <a:p>
            <a:r>
              <a:rPr lang="en-US" dirty="0"/>
              <a:t>How to Ask the Question</a:t>
            </a:r>
          </a:p>
        </p:txBody>
      </p:sp>
      <p:grpSp>
        <p:nvGrpSpPr>
          <p:cNvPr id="6" name="Group 5">
            <a:extLst>
              <a:ext uri="{FF2B5EF4-FFF2-40B4-BE49-F238E27FC236}">
                <a16:creationId xmlns:a16="http://schemas.microsoft.com/office/drawing/2014/main" id="{412F0E9A-3181-CF4B-B491-EA669A23DEE8}"/>
              </a:ext>
            </a:extLst>
          </p:cNvPr>
          <p:cNvGrpSpPr/>
          <p:nvPr/>
        </p:nvGrpSpPr>
        <p:grpSpPr>
          <a:xfrm>
            <a:off x="914401" y="2589611"/>
            <a:ext cx="701451" cy="701451"/>
            <a:chOff x="1116106" y="2649071"/>
            <a:chExt cx="1653988" cy="1653988"/>
          </a:xfrm>
        </p:grpSpPr>
        <p:sp>
          <p:nvSpPr>
            <p:cNvPr id="7" name="Oval 6">
              <a:extLst>
                <a:ext uri="{FF2B5EF4-FFF2-40B4-BE49-F238E27FC236}">
                  <a16:creationId xmlns:a16="http://schemas.microsoft.com/office/drawing/2014/main" id="{94DFF252-3D76-0646-98EE-706CB8CCAC22}"/>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Oval 7">
              <a:extLst>
                <a:ext uri="{FF2B5EF4-FFF2-40B4-BE49-F238E27FC236}">
                  <a16:creationId xmlns:a16="http://schemas.microsoft.com/office/drawing/2014/main" id="{FC3C82DF-7BED-BF43-ABAA-38C7EE48D23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1</a:t>
              </a:r>
            </a:p>
          </p:txBody>
        </p:sp>
      </p:grpSp>
      <p:sp>
        <p:nvSpPr>
          <p:cNvPr id="12" name="TextBox 11">
            <a:extLst>
              <a:ext uri="{FF2B5EF4-FFF2-40B4-BE49-F238E27FC236}">
                <a16:creationId xmlns:a16="http://schemas.microsoft.com/office/drawing/2014/main" id="{7506D2D3-FCB6-6B42-BEA9-4B7058E98089}"/>
              </a:ext>
            </a:extLst>
          </p:cNvPr>
          <p:cNvSpPr txBox="1"/>
          <p:nvPr/>
        </p:nvSpPr>
        <p:spPr>
          <a:xfrm>
            <a:off x="1667375" y="2585725"/>
            <a:ext cx="4428625" cy="1287468"/>
          </a:xfrm>
          <a:prstGeom prst="rect">
            <a:avLst/>
          </a:prstGeom>
          <a:noFill/>
        </p:spPr>
        <p:txBody>
          <a:bodyPr wrap="square" rtlCol="0">
            <a:spAutoFit/>
          </a:bodyPr>
          <a:lstStyle/>
          <a:p>
            <a:pPr>
              <a:lnSpc>
                <a:spcPct val="110000"/>
              </a:lnSpc>
            </a:pPr>
            <a:r>
              <a:rPr lang="en-US" dirty="0">
                <a:solidFill>
                  <a:schemeClr val="tx2"/>
                </a:solidFill>
              </a:rPr>
              <a:t>“You know, when people are as upset as you seem to be, they sometimes wish they were dead. I’m wondering if you’re feeling that way, too?”</a:t>
            </a:r>
          </a:p>
        </p:txBody>
      </p:sp>
      <p:grpSp>
        <p:nvGrpSpPr>
          <p:cNvPr id="13" name="Group 12">
            <a:extLst>
              <a:ext uri="{FF2B5EF4-FFF2-40B4-BE49-F238E27FC236}">
                <a16:creationId xmlns:a16="http://schemas.microsoft.com/office/drawing/2014/main" id="{06136182-557D-AF47-BF60-DC51B023A4A8}"/>
              </a:ext>
            </a:extLst>
          </p:cNvPr>
          <p:cNvGrpSpPr/>
          <p:nvPr/>
        </p:nvGrpSpPr>
        <p:grpSpPr>
          <a:xfrm>
            <a:off x="923499" y="4480609"/>
            <a:ext cx="701451" cy="701451"/>
            <a:chOff x="1116106" y="2649071"/>
            <a:chExt cx="1653988" cy="1653988"/>
          </a:xfrm>
        </p:grpSpPr>
        <p:sp>
          <p:nvSpPr>
            <p:cNvPr id="14" name="Oval 13">
              <a:extLst>
                <a:ext uri="{FF2B5EF4-FFF2-40B4-BE49-F238E27FC236}">
                  <a16:creationId xmlns:a16="http://schemas.microsoft.com/office/drawing/2014/main" id="{710AF238-341A-FD4D-B2BC-73EA25E5BF17}"/>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5" name="Oval 14">
              <a:extLst>
                <a:ext uri="{FF2B5EF4-FFF2-40B4-BE49-F238E27FC236}">
                  <a16:creationId xmlns:a16="http://schemas.microsoft.com/office/drawing/2014/main" id="{27B4A9B3-4C06-BD48-8580-AE8E6C9FDE49}"/>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2</a:t>
              </a:r>
            </a:p>
          </p:txBody>
        </p:sp>
      </p:grpSp>
      <p:sp>
        <p:nvSpPr>
          <p:cNvPr id="16" name="Rectangle 15">
            <a:extLst>
              <a:ext uri="{FF2B5EF4-FFF2-40B4-BE49-F238E27FC236}">
                <a16:creationId xmlns:a16="http://schemas.microsoft.com/office/drawing/2014/main" id="{548627AC-ABEA-8F44-99D7-05FC4C96F173}"/>
              </a:ext>
            </a:extLst>
          </p:cNvPr>
          <p:cNvSpPr/>
          <p:nvPr/>
        </p:nvSpPr>
        <p:spPr>
          <a:xfrm>
            <a:off x="1667375" y="4488143"/>
            <a:ext cx="4238492" cy="678071"/>
          </a:xfrm>
          <a:prstGeom prst="rect">
            <a:avLst/>
          </a:prstGeom>
        </p:spPr>
        <p:txBody>
          <a:bodyPr wrap="square">
            <a:spAutoFit/>
          </a:bodyPr>
          <a:lstStyle/>
          <a:p>
            <a:pPr>
              <a:lnSpc>
                <a:spcPct val="110000"/>
              </a:lnSpc>
              <a:spcAft>
                <a:spcPts val="1200"/>
              </a:spcAft>
            </a:pPr>
            <a:r>
              <a:rPr lang="en-US" dirty="0">
                <a:solidFill>
                  <a:schemeClr val="tx2"/>
                </a:solidFill>
                <a:latin typeface="Arial" panose="020B0604020202020204" pitchFamily="34" charset="0"/>
                <a:cs typeface="Arial" panose="020B0604020202020204" pitchFamily="34" charset="0"/>
              </a:rPr>
              <a:t>“You look pretty miserable; I wonder if you’re thinking about suicide?”</a:t>
            </a:r>
            <a:endParaRPr lang="en-US" sz="1600" dirty="0">
              <a:solidFill>
                <a:schemeClr val="tx2"/>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D2A2E3A-25B1-934B-94F2-B080D263A4AE}"/>
              </a:ext>
            </a:extLst>
          </p:cNvPr>
          <p:cNvGrpSpPr/>
          <p:nvPr/>
        </p:nvGrpSpPr>
        <p:grpSpPr>
          <a:xfrm>
            <a:off x="6680464" y="2589611"/>
            <a:ext cx="701451" cy="701451"/>
            <a:chOff x="1116106" y="2649071"/>
            <a:chExt cx="1653988" cy="1653988"/>
          </a:xfrm>
        </p:grpSpPr>
        <p:sp>
          <p:nvSpPr>
            <p:cNvPr id="19" name="Oval 18">
              <a:extLst>
                <a:ext uri="{FF2B5EF4-FFF2-40B4-BE49-F238E27FC236}">
                  <a16:creationId xmlns:a16="http://schemas.microsoft.com/office/drawing/2014/main" id="{8D18EEF6-87C4-A442-AB81-D8046BEFCDF5}"/>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0" name="Oval 19">
              <a:extLst>
                <a:ext uri="{FF2B5EF4-FFF2-40B4-BE49-F238E27FC236}">
                  <a16:creationId xmlns:a16="http://schemas.microsoft.com/office/drawing/2014/main" id="{F7E1EE10-0A15-C14C-8BF4-B23597A3CBF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3</a:t>
              </a:r>
            </a:p>
          </p:txBody>
        </p:sp>
      </p:grpSp>
      <p:sp>
        <p:nvSpPr>
          <p:cNvPr id="21" name="Rectangle 20">
            <a:extLst>
              <a:ext uri="{FF2B5EF4-FFF2-40B4-BE49-F238E27FC236}">
                <a16:creationId xmlns:a16="http://schemas.microsoft.com/office/drawing/2014/main" id="{6FFE7204-E6A5-B544-B99D-20162DED4543}"/>
              </a:ext>
            </a:extLst>
          </p:cNvPr>
          <p:cNvSpPr/>
          <p:nvPr/>
        </p:nvSpPr>
        <p:spPr>
          <a:xfrm>
            <a:off x="7442278" y="2603267"/>
            <a:ext cx="3964295" cy="678071"/>
          </a:xfrm>
          <a:prstGeom prst="rect">
            <a:avLst/>
          </a:prstGeom>
        </p:spPr>
        <p:txBody>
          <a:bodyPr wrap="square">
            <a:spAutoFit/>
          </a:bodyPr>
          <a:lstStyle/>
          <a:p>
            <a:pPr>
              <a:lnSpc>
                <a:spcPct val="110000"/>
              </a:lnSpc>
              <a:spcAft>
                <a:spcPts val="1200"/>
              </a:spcAft>
            </a:pPr>
            <a:r>
              <a:rPr lang="en-US" dirty="0">
                <a:solidFill>
                  <a:schemeClr val="tx2"/>
                </a:solidFill>
                <a:latin typeface="Arial" panose="020B0604020202020204" pitchFamily="34" charset="0"/>
                <a:cs typeface="Arial" panose="020B0604020202020204" pitchFamily="34" charset="0"/>
              </a:rPr>
              <a:t>“Are you thinking about killing yourself?” </a:t>
            </a:r>
            <a:endParaRPr lang="en-US" sz="1600" dirty="0">
              <a:solidFill>
                <a:schemeClr val="tx2"/>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A427B1E-375A-BD4F-A2BB-86041C5BAA3D}"/>
              </a:ext>
            </a:extLst>
          </p:cNvPr>
          <p:cNvSpPr/>
          <p:nvPr/>
        </p:nvSpPr>
        <p:spPr>
          <a:xfrm>
            <a:off x="6871872" y="4482446"/>
            <a:ext cx="4238492" cy="646331"/>
          </a:xfrm>
          <a:prstGeom prst="rect">
            <a:avLst/>
          </a:prstGeom>
        </p:spPr>
        <p:txBody>
          <a:bodyPr wrap="square">
            <a:spAutoFit/>
          </a:bodyPr>
          <a:lstStyle/>
          <a:p>
            <a:pPr>
              <a:buFont typeface="Monotype Sorts" pitchFamily="2" charset="2"/>
              <a:buNone/>
            </a:pPr>
            <a:r>
              <a:rPr lang="en-US" altLang="en-US" b="1" i="1" dirty="0">
                <a:solidFill>
                  <a:schemeClr val="accent1"/>
                </a:solidFill>
              </a:rPr>
              <a:t>Note:  </a:t>
            </a:r>
            <a:r>
              <a:rPr lang="en-US" altLang="en-US" i="1" dirty="0">
                <a:solidFill>
                  <a:schemeClr val="tx2"/>
                </a:solidFill>
              </a:rPr>
              <a:t>If you cannot ask the question, find someone who can.</a:t>
            </a:r>
          </a:p>
        </p:txBody>
      </p:sp>
      <p:pic>
        <p:nvPicPr>
          <p:cNvPr id="5" name="Audio 4">
            <a:hlinkClick r:id="" action="ppaction://media"/>
            <a:extLst>
              <a:ext uri="{FF2B5EF4-FFF2-40B4-BE49-F238E27FC236}">
                <a16:creationId xmlns:a16="http://schemas.microsoft.com/office/drawing/2014/main" id="{4508CD06-03BC-4561-B69A-81D519A521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78059381"/>
      </p:ext>
    </p:extLst>
  </p:cSld>
  <p:clrMapOvr>
    <a:masterClrMapping/>
  </p:clrMapOvr>
  <mc:AlternateContent xmlns:mc="http://schemas.openxmlformats.org/markup-compatibility/2006" xmlns:p14="http://schemas.microsoft.com/office/powerpoint/2010/main">
    <mc:Choice Requires="p14">
      <p:transition spd="med" p14:dur="700" advTm="48608">
        <p:fade/>
      </p:transition>
    </mc:Choice>
    <mc:Fallback xmlns="">
      <p:transition spd="med" advTm="486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DA70-6A6E-2642-963C-3689A4C5415E}"/>
              </a:ext>
            </a:extLst>
          </p:cNvPr>
          <p:cNvSpPr>
            <a:spLocks noGrp="1"/>
          </p:cNvSpPr>
          <p:nvPr>
            <p:ph type="title"/>
          </p:nvPr>
        </p:nvSpPr>
        <p:spPr>
          <a:xfrm>
            <a:off x="914401" y="1064341"/>
            <a:ext cx="3971425" cy="941440"/>
          </a:xfrm>
        </p:spPr>
        <p:txBody>
          <a:bodyPr/>
          <a:lstStyle/>
          <a:p>
            <a:r>
              <a:rPr lang="en-US" dirty="0"/>
              <a:t>How NOT to Ask the Question</a:t>
            </a:r>
          </a:p>
        </p:txBody>
      </p:sp>
      <p:grpSp>
        <p:nvGrpSpPr>
          <p:cNvPr id="6" name="Group 5">
            <a:extLst>
              <a:ext uri="{FF2B5EF4-FFF2-40B4-BE49-F238E27FC236}">
                <a16:creationId xmlns:a16="http://schemas.microsoft.com/office/drawing/2014/main" id="{412F0E9A-3181-CF4B-B491-EA669A23DEE8}"/>
              </a:ext>
            </a:extLst>
          </p:cNvPr>
          <p:cNvGrpSpPr/>
          <p:nvPr/>
        </p:nvGrpSpPr>
        <p:grpSpPr>
          <a:xfrm>
            <a:off x="914401" y="2606443"/>
            <a:ext cx="701451" cy="701451"/>
            <a:chOff x="1116106" y="2649071"/>
            <a:chExt cx="1653988" cy="1653988"/>
          </a:xfrm>
        </p:grpSpPr>
        <p:sp>
          <p:nvSpPr>
            <p:cNvPr id="7" name="Oval 6">
              <a:extLst>
                <a:ext uri="{FF2B5EF4-FFF2-40B4-BE49-F238E27FC236}">
                  <a16:creationId xmlns:a16="http://schemas.microsoft.com/office/drawing/2014/main" id="{94DFF252-3D76-0646-98EE-706CB8CCAC22}"/>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Oval 7">
              <a:extLst>
                <a:ext uri="{FF2B5EF4-FFF2-40B4-BE49-F238E27FC236}">
                  <a16:creationId xmlns:a16="http://schemas.microsoft.com/office/drawing/2014/main" id="{FC3C82DF-7BED-BF43-ABAA-38C7EE48D23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1</a:t>
              </a:r>
            </a:p>
          </p:txBody>
        </p:sp>
      </p:grpSp>
      <p:grpSp>
        <p:nvGrpSpPr>
          <p:cNvPr id="9" name="Group 8">
            <a:extLst>
              <a:ext uri="{FF2B5EF4-FFF2-40B4-BE49-F238E27FC236}">
                <a16:creationId xmlns:a16="http://schemas.microsoft.com/office/drawing/2014/main" id="{B329872A-3221-D648-B2D7-C6EAF50B9DA0}"/>
              </a:ext>
            </a:extLst>
          </p:cNvPr>
          <p:cNvGrpSpPr/>
          <p:nvPr/>
        </p:nvGrpSpPr>
        <p:grpSpPr>
          <a:xfrm>
            <a:off x="923499" y="5089556"/>
            <a:ext cx="701451" cy="701451"/>
            <a:chOff x="1116106" y="2649071"/>
            <a:chExt cx="1653988" cy="1653988"/>
          </a:xfrm>
        </p:grpSpPr>
        <p:sp>
          <p:nvSpPr>
            <p:cNvPr id="10" name="Oval 9">
              <a:extLst>
                <a:ext uri="{FF2B5EF4-FFF2-40B4-BE49-F238E27FC236}">
                  <a16:creationId xmlns:a16="http://schemas.microsoft.com/office/drawing/2014/main" id="{4A76A456-21F6-A94C-B18C-320C14D951A9}"/>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1" name="Oval 10">
              <a:extLst>
                <a:ext uri="{FF2B5EF4-FFF2-40B4-BE49-F238E27FC236}">
                  <a16:creationId xmlns:a16="http://schemas.microsoft.com/office/drawing/2014/main" id="{994DD697-E324-C949-AA62-4FD4EC2A017B}"/>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3</a:t>
              </a:r>
            </a:p>
          </p:txBody>
        </p:sp>
      </p:grpSp>
      <p:sp>
        <p:nvSpPr>
          <p:cNvPr id="12" name="TextBox 11">
            <a:extLst>
              <a:ext uri="{FF2B5EF4-FFF2-40B4-BE49-F238E27FC236}">
                <a16:creationId xmlns:a16="http://schemas.microsoft.com/office/drawing/2014/main" id="{7506D2D3-FCB6-6B42-BEA9-4B7058E98089}"/>
              </a:ext>
            </a:extLst>
          </p:cNvPr>
          <p:cNvSpPr txBox="1"/>
          <p:nvPr/>
        </p:nvSpPr>
        <p:spPr>
          <a:xfrm>
            <a:off x="1695086" y="2644121"/>
            <a:ext cx="3791315" cy="646331"/>
          </a:xfrm>
          <a:prstGeom prst="rect">
            <a:avLst/>
          </a:prstGeom>
          <a:noFill/>
        </p:spPr>
        <p:txBody>
          <a:bodyPr wrap="square" rtlCol="0">
            <a:spAutoFit/>
          </a:bodyPr>
          <a:lstStyle/>
          <a:p>
            <a:r>
              <a:rPr lang="en-US" dirty="0">
                <a:solidFill>
                  <a:schemeClr val="tx2"/>
                </a:solidFill>
              </a:rPr>
              <a:t>“You’re not thinking of killing yourself, are you?”</a:t>
            </a:r>
          </a:p>
        </p:txBody>
      </p:sp>
      <p:grpSp>
        <p:nvGrpSpPr>
          <p:cNvPr id="13" name="Group 12">
            <a:extLst>
              <a:ext uri="{FF2B5EF4-FFF2-40B4-BE49-F238E27FC236}">
                <a16:creationId xmlns:a16="http://schemas.microsoft.com/office/drawing/2014/main" id="{06136182-557D-AF47-BF60-DC51B023A4A8}"/>
              </a:ext>
            </a:extLst>
          </p:cNvPr>
          <p:cNvGrpSpPr/>
          <p:nvPr/>
        </p:nvGrpSpPr>
        <p:grpSpPr>
          <a:xfrm>
            <a:off x="923499" y="3846274"/>
            <a:ext cx="701451" cy="701451"/>
            <a:chOff x="1116106" y="2649071"/>
            <a:chExt cx="1653988" cy="1653988"/>
          </a:xfrm>
        </p:grpSpPr>
        <p:sp>
          <p:nvSpPr>
            <p:cNvPr id="14" name="Oval 13">
              <a:extLst>
                <a:ext uri="{FF2B5EF4-FFF2-40B4-BE49-F238E27FC236}">
                  <a16:creationId xmlns:a16="http://schemas.microsoft.com/office/drawing/2014/main" id="{710AF238-341A-FD4D-B2BC-73EA25E5BF17}"/>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5" name="Oval 14">
              <a:extLst>
                <a:ext uri="{FF2B5EF4-FFF2-40B4-BE49-F238E27FC236}">
                  <a16:creationId xmlns:a16="http://schemas.microsoft.com/office/drawing/2014/main" id="{27B4A9B3-4C06-BD48-8580-AE8E6C9FDE49}"/>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2</a:t>
              </a:r>
            </a:p>
          </p:txBody>
        </p:sp>
      </p:grpSp>
      <p:sp>
        <p:nvSpPr>
          <p:cNvPr id="16" name="Rectangle 15">
            <a:extLst>
              <a:ext uri="{FF2B5EF4-FFF2-40B4-BE49-F238E27FC236}">
                <a16:creationId xmlns:a16="http://schemas.microsoft.com/office/drawing/2014/main" id="{548627AC-ABEA-8F44-99D7-05FC4C96F173}"/>
              </a:ext>
            </a:extLst>
          </p:cNvPr>
          <p:cNvSpPr/>
          <p:nvPr/>
        </p:nvSpPr>
        <p:spPr>
          <a:xfrm>
            <a:off x="1695085" y="3867659"/>
            <a:ext cx="3971425" cy="646331"/>
          </a:xfrm>
          <a:prstGeom prst="rect">
            <a:avLst/>
          </a:prstGeom>
        </p:spPr>
        <p:txBody>
          <a:bodyPr wrap="square">
            <a:spAutoFit/>
          </a:bodyPr>
          <a:lstStyle/>
          <a:p>
            <a:pPr>
              <a:spcAft>
                <a:spcPts val="1200"/>
              </a:spcAft>
            </a:pPr>
            <a:r>
              <a:rPr lang="en-US" dirty="0">
                <a:solidFill>
                  <a:schemeClr val="tx2"/>
                </a:solidFill>
                <a:latin typeface="Arial" panose="020B0604020202020204" pitchFamily="34" charset="0"/>
                <a:cs typeface="Arial" panose="020B0604020202020204" pitchFamily="34" charset="0"/>
              </a:rPr>
              <a:t>“You wouldn’t do anything stupid would you?”</a:t>
            </a:r>
            <a:endParaRPr lang="en-US" sz="1600" dirty="0">
              <a:solidFill>
                <a:schemeClr val="tx2"/>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ACD525C-DD95-084C-8506-EF7E8C174EE3}"/>
              </a:ext>
            </a:extLst>
          </p:cNvPr>
          <p:cNvSpPr/>
          <p:nvPr/>
        </p:nvSpPr>
        <p:spPr>
          <a:xfrm>
            <a:off x="1695085" y="5126010"/>
            <a:ext cx="3971425" cy="1077218"/>
          </a:xfrm>
          <a:prstGeom prst="rect">
            <a:avLst/>
          </a:prstGeom>
        </p:spPr>
        <p:txBody>
          <a:bodyPr wrap="square">
            <a:spAutoFit/>
          </a:bodyPr>
          <a:lstStyle/>
          <a:p>
            <a:pPr>
              <a:spcAft>
                <a:spcPts val="1200"/>
              </a:spcAft>
            </a:pPr>
            <a:r>
              <a:rPr lang="en-US" dirty="0">
                <a:solidFill>
                  <a:schemeClr val="tx2"/>
                </a:solidFill>
                <a:latin typeface="Arial" panose="020B0604020202020204" pitchFamily="34" charset="0"/>
                <a:cs typeface="Arial" panose="020B0604020202020204" pitchFamily="34" charset="0"/>
              </a:rPr>
              <a:t>“Suicide is a dumb idea. Surely you’re not thinking about suicide?”</a:t>
            </a:r>
          </a:p>
          <a:p>
            <a:pPr>
              <a:spcAft>
                <a:spcPts val="1200"/>
              </a:spcAft>
            </a:pPr>
            <a:endParaRPr lang="en-US" dirty="0">
              <a:solidFill>
                <a:schemeClr val="tx2"/>
              </a:solidFill>
              <a:latin typeface="Arial" panose="020B0604020202020204" pitchFamily="34" charset="0"/>
              <a:cs typeface="Arial" panose="020B0604020202020204" pitchFamily="34" charset="0"/>
            </a:endParaRPr>
          </a:p>
        </p:txBody>
      </p:sp>
      <p:pic>
        <p:nvPicPr>
          <p:cNvPr id="5" name="Picture 4" descr="A person sitting at a table&#10;&#10;Description automatically generated with medium confidence">
            <a:extLst>
              <a:ext uri="{FF2B5EF4-FFF2-40B4-BE49-F238E27FC236}">
                <a16:creationId xmlns:a16="http://schemas.microsoft.com/office/drawing/2014/main" id="{CFEB8D5A-3F6B-C54A-AB6E-F3482AA5BD44}"/>
              </a:ext>
            </a:extLst>
          </p:cNvPr>
          <p:cNvPicPr>
            <a:picLocks noChangeAspect="1"/>
          </p:cNvPicPr>
          <p:nvPr/>
        </p:nvPicPr>
        <p:blipFill rotWithShape="1">
          <a:blip r:embed="rId5" cstate="screen">
            <a:grayscl/>
            <a:extLst>
              <a:ext uri="{28A0092B-C50C-407E-A947-70E740481C1C}">
                <a14:useLocalDpi xmlns:a14="http://schemas.microsoft.com/office/drawing/2010/main"/>
              </a:ext>
            </a:extLst>
          </a:blip>
          <a:srcRect/>
          <a:stretch/>
        </p:blipFill>
        <p:spPr>
          <a:xfrm flipH="1">
            <a:off x="5971309" y="0"/>
            <a:ext cx="6262256" cy="6858000"/>
          </a:xfrm>
          <a:prstGeom prst="rect">
            <a:avLst/>
          </a:prstGeom>
        </p:spPr>
      </p:pic>
      <p:pic>
        <p:nvPicPr>
          <p:cNvPr id="31" name="Picture 30">
            <a:extLst>
              <a:ext uri="{FF2B5EF4-FFF2-40B4-BE49-F238E27FC236}">
                <a16:creationId xmlns:a16="http://schemas.microsoft.com/office/drawing/2014/main" id="{50106F2F-BDBA-2E46-B7CC-033CC1B1E2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pic>
        <p:nvPicPr>
          <p:cNvPr id="3" name="Audio 2">
            <a:hlinkClick r:id="" action="ppaction://media"/>
            <a:extLst>
              <a:ext uri="{FF2B5EF4-FFF2-40B4-BE49-F238E27FC236}">
                <a16:creationId xmlns:a16="http://schemas.microsoft.com/office/drawing/2014/main" id="{DE724B7F-4CF1-41D2-A2B7-449E51C15C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7807569"/>
      </p:ext>
    </p:extLst>
  </p:cSld>
  <p:clrMapOvr>
    <a:masterClrMapping/>
  </p:clrMapOvr>
  <mc:AlternateContent xmlns:mc="http://schemas.openxmlformats.org/markup-compatibility/2006" xmlns:p14="http://schemas.microsoft.com/office/powerpoint/2010/main">
    <mc:Choice Requires="p14">
      <p:transition spd="med" p14:dur="700" advTm="54668">
        <p:fade/>
      </p:transition>
    </mc:Choice>
    <mc:Fallback xmlns="">
      <p:transition spd="med" advTm="546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CC8214A-92BA-CE41-90C2-C9111BE36849}"/>
              </a:ext>
            </a:extLst>
          </p:cNvPr>
          <p:cNvSpPr>
            <a:spLocks noGrp="1"/>
          </p:cNvSpPr>
          <p:nvPr>
            <p:ph type="body" sz="quarter" idx="13"/>
          </p:nvPr>
        </p:nvSpPr>
        <p:spPr/>
        <p:txBody>
          <a:bodyPr/>
          <a:lstStyle/>
          <a:p>
            <a:r>
              <a:rPr lang="en-US" dirty="0"/>
              <a:t>How to Persuade Someone to Stay Alive</a:t>
            </a:r>
          </a:p>
        </p:txBody>
      </p:sp>
      <p:sp>
        <p:nvSpPr>
          <p:cNvPr id="2" name="Title 1">
            <a:extLst>
              <a:ext uri="{FF2B5EF4-FFF2-40B4-BE49-F238E27FC236}">
                <a16:creationId xmlns:a16="http://schemas.microsoft.com/office/drawing/2014/main" id="{2CD0DA70-6A6E-2642-963C-3689A4C5415E}"/>
              </a:ext>
            </a:extLst>
          </p:cNvPr>
          <p:cNvSpPr>
            <a:spLocks noGrp="1"/>
          </p:cNvSpPr>
          <p:nvPr>
            <p:ph type="title"/>
          </p:nvPr>
        </p:nvSpPr>
        <p:spPr/>
        <p:txBody>
          <a:bodyPr/>
          <a:lstStyle/>
          <a:p>
            <a:r>
              <a:rPr lang="en-US" dirty="0"/>
              <a:t>How to Talk to Someone Who is Suicidal </a:t>
            </a:r>
          </a:p>
        </p:txBody>
      </p:sp>
      <p:grpSp>
        <p:nvGrpSpPr>
          <p:cNvPr id="6" name="Group 5">
            <a:extLst>
              <a:ext uri="{FF2B5EF4-FFF2-40B4-BE49-F238E27FC236}">
                <a16:creationId xmlns:a16="http://schemas.microsoft.com/office/drawing/2014/main" id="{412F0E9A-3181-CF4B-B491-EA669A23DEE8}"/>
              </a:ext>
            </a:extLst>
          </p:cNvPr>
          <p:cNvGrpSpPr/>
          <p:nvPr/>
        </p:nvGrpSpPr>
        <p:grpSpPr>
          <a:xfrm>
            <a:off x="914401" y="2742014"/>
            <a:ext cx="701451" cy="701451"/>
            <a:chOff x="1116106" y="2649071"/>
            <a:chExt cx="1653988" cy="1653988"/>
          </a:xfrm>
        </p:grpSpPr>
        <p:sp>
          <p:nvSpPr>
            <p:cNvPr id="7" name="Oval 6">
              <a:extLst>
                <a:ext uri="{FF2B5EF4-FFF2-40B4-BE49-F238E27FC236}">
                  <a16:creationId xmlns:a16="http://schemas.microsoft.com/office/drawing/2014/main" id="{94DFF252-3D76-0646-98EE-706CB8CCAC22}"/>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Oval 7">
              <a:extLst>
                <a:ext uri="{FF2B5EF4-FFF2-40B4-BE49-F238E27FC236}">
                  <a16:creationId xmlns:a16="http://schemas.microsoft.com/office/drawing/2014/main" id="{FC3C82DF-7BED-BF43-ABAA-38C7EE48D23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1</a:t>
              </a:r>
            </a:p>
          </p:txBody>
        </p:sp>
      </p:grpSp>
      <p:sp>
        <p:nvSpPr>
          <p:cNvPr id="12" name="TextBox 11">
            <a:extLst>
              <a:ext uri="{FF2B5EF4-FFF2-40B4-BE49-F238E27FC236}">
                <a16:creationId xmlns:a16="http://schemas.microsoft.com/office/drawing/2014/main" id="{7506D2D3-FCB6-6B42-BEA9-4B7058E98089}"/>
              </a:ext>
            </a:extLst>
          </p:cNvPr>
          <p:cNvSpPr txBox="1"/>
          <p:nvPr/>
        </p:nvSpPr>
        <p:spPr>
          <a:xfrm>
            <a:off x="1722795" y="2738128"/>
            <a:ext cx="3708189" cy="678071"/>
          </a:xfrm>
          <a:prstGeom prst="rect">
            <a:avLst/>
          </a:prstGeom>
          <a:noFill/>
        </p:spPr>
        <p:txBody>
          <a:bodyPr wrap="square" rtlCol="0">
            <a:spAutoFit/>
          </a:bodyPr>
          <a:lstStyle/>
          <a:p>
            <a:pPr>
              <a:lnSpc>
                <a:spcPct val="110000"/>
              </a:lnSpc>
            </a:pPr>
            <a:r>
              <a:rPr lang="en-US" dirty="0">
                <a:solidFill>
                  <a:schemeClr val="tx2"/>
                </a:solidFill>
              </a:rPr>
              <a:t>Listen to the problem and give them your full attention.</a:t>
            </a:r>
          </a:p>
        </p:txBody>
      </p:sp>
      <p:grpSp>
        <p:nvGrpSpPr>
          <p:cNvPr id="13" name="Group 12">
            <a:extLst>
              <a:ext uri="{FF2B5EF4-FFF2-40B4-BE49-F238E27FC236}">
                <a16:creationId xmlns:a16="http://schemas.microsoft.com/office/drawing/2014/main" id="{06136182-557D-AF47-BF60-DC51B023A4A8}"/>
              </a:ext>
            </a:extLst>
          </p:cNvPr>
          <p:cNvGrpSpPr/>
          <p:nvPr/>
        </p:nvGrpSpPr>
        <p:grpSpPr>
          <a:xfrm>
            <a:off x="923499" y="4314354"/>
            <a:ext cx="701451" cy="701451"/>
            <a:chOff x="1116106" y="2649071"/>
            <a:chExt cx="1653988" cy="1653988"/>
          </a:xfrm>
        </p:grpSpPr>
        <p:sp>
          <p:nvSpPr>
            <p:cNvPr id="14" name="Oval 13">
              <a:extLst>
                <a:ext uri="{FF2B5EF4-FFF2-40B4-BE49-F238E27FC236}">
                  <a16:creationId xmlns:a16="http://schemas.microsoft.com/office/drawing/2014/main" id="{710AF238-341A-FD4D-B2BC-73EA25E5BF17}"/>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5" name="Oval 14">
              <a:extLst>
                <a:ext uri="{FF2B5EF4-FFF2-40B4-BE49-F238E27FC236}">
                  <a16:creationId xmlns:a16="http://schemas.microsoft.com/office/drawing/2014/main" id="{27B4A9B3-4C06-BD48-8580-AE8E6C9FDE49}"/>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2</a:t>
              </a:r>
            </a:p>
          </p:txBody>
        </p:sp>
      </p:grpSp>
      <p:sp>
        <p:nvSpPr>
          <p:cNvPr id="16" name="Rectangle 15">
            <a:extLst>
              <a:ext uri="{FF2B5EF4-FFF2-40B4-BE49-F238E27FC236}">
                <a16:creationId xmlns:a16="http://schemas.microsoft.com/office/drawing/2014/main" id="{548627AC-ABEA-8F44-99D7-05FC4C96F173}"/>
              </a:ext>
            </a:extLst>
          </p:cNvPr>
          <p:cNvSpPr/>
          <p:nvPr/>
        </p:nvSpPr>
        <p:spPr>
          <a:xfrm>
            <a:off x="1722795" y="4321888"/>
            <a:ext cx="4068407" cy="982770"/>
          </a:xfrm>
          <a:prstGeom prst="rect">
            <a:avLst/>
          </a:prstGeom>
        </p:spPr>
        <p:txBody>
          <a:bodyPr wrap="square">
            <a:spAutoFit/>
          </a:bodyPr>
          <a:lstStyle/>
          <a:p>
            <a:pPr>
              <a:lnSpc>
                <a:spcPct val="110000"/>
              </a:lnSpc>
              <a:spcAft>
                <a:spcPts val="1200"/>
              </a:spcAft>
            </a:pPr>
            <a:r>
              <a:rPr lang="en-US" dirty="0">
                <a:solidFill>
                  <a:schemeClr val="tx2"/>
                </a:solidFill>
                <a:latin typeface="Arial" panose="020B0604020202020204" pitchFamily="34" charset="0"/>
                <a:cs typeface="Arial" panose="020B0604020202020204" pitchFamily="34" charset="0"/>
              </a:rPr>
              <a:t>Remember, suicide is not the problem, only the solution to a perceived insoluble problem.</a:t>
            </a:r>
            <a:endParaRPr lang="en-US" sz="1600" dirty="0">
              <a:solidFill>
                <a:schemeClr val="tx2"/>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D2A2E3A-25B1-934B-94F2-B080D263A4AE}"/>
              </a:ext>
            </a:extLst>
          </p:cNvPr>
          <p:cNvGrpSpPr/>
          <p:nvPr/>
        </p:nvGrpSpPr>
        <p:grpSpPr>
          <a:xfrm>
            <a:off x="6680464" y="2742014"/>
            <a:ext cx="701451" cy="701451"/>
            <a:chOff x="1116106" y="2649071"/>
            <a:chExt cx="1653988" cy="1653988"/>
          </a:xfrm>
        </p:grpSpPr>
        <p:sp>
          <p:nvSpPr>
            <p:cNvPr id="19" name="Oval 18">
              <a:extLst>
                <a:ext uri="{FF2B5EF4-FFF2-40B4-BE49-F238E27FC236}">
                  <a16:creationId xmlns:a16="http://schemas.microsoft.com/office/drawing/2014/main" id="{8D18EEF6-87C4-A442-AB81-D8046BEFCDF5}"/>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0" name="Oval 19">
              <a:extLst>
                <a:ext uri="{FF2B5EF4-FFF2-40B4-BE49-F238E27FC236}">
                  <a16:creationId xmlns:a16="http://schemas.microsoft.com/office/drawing/2014/main" id="{F7E1EE10-0A15-C14C-8BF4-B23597A3CBF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3</a:t>
              </a:r>
            </a:p>
          </p:txBody>
        </p:sp>
      </p:grpSp>
      <p:sp>
        <p:nvSpPr>
          <p:cNvPr id="21" name="Rectangle 20">
            <a:extLst>
              <a:ext uri="{FF2B5EF4-FFF2-40B4-BE49-F238E27FC236}">
                <a16:creationId xmlns:a16="http://schemas.microsoft.com/office/drawing/2014/main" id="{6FFE7204-E6A5-B544-B99D-20162DED4543}"/>
              </a:ext>
            </a:extLst>
          </p:cNvPr>
          <p:cNvSpPr/>
          <p:nvPr/>
        </p:nvSpPr>
        <p:spPr>
          <a:xfrm>
            <a:off x="7469988" y="2908073"/>
            <a:ext cx="3964295" cy="373372"/>
          </a:xfrm>
          <a:prstGeom prst="rect">
            <a:avLst/>
          </a:prstGeom>
        </p:spPr>
        <p:txBody>
          <a:bodyPr wrap="square">
            <a:spAutoFit/>
          </a:bodyPr>
          <a:lstStyle/>
          <a:p>
            <a:pPr>
              <a:lnSpc>
                <a:spcPct val="110000"/>
              </a:lnSpc>
              <a:spcAft>
                <a:spcPts val="1200"/>
              </a:spcAft>
            </a:pPr>
            <a:r>
              <a:rPr lang="en-US" dirty="0">
                <a:solidFill>
                  <a:schemeClr val="tx2"/>
                </a:solidFill>
                <a:latin typeface="Arial" panose="020B0604020202020204" pitchFamily="34" charset="0"/>
                <a:cs typeface="Arial" panose="020B0604020202020204" pitchFamily="34" charset="0"/>
              </a:rPr>
              <a:t>Do NOT rush to judgment.</a:t>
            </a:r>
            <a:endParaRPr lang="en-US" sz="1600" dirty="0">
              <a:solidFill>
                <a:schemeClr val="tx2"/>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C33C82F1-FE14-7948-BAB2-A83DF34EB793}"/>
              </a:ext>
            </a:extLst>
          </p:cNvPr>
          <p:cNvGrpSpPr/>
          <p:nvPr/>
        </p:nvGrpSpPr>
        <p:grpSpPr>
          <a:xfrm>
            <a:off x="6680464" y="4314354"/>
            <a:ext cx="701451" cy="701451"/>
            <a:chOff x="1116106" y="2649071"/>
            <a:chExt cx="1653988" cy="1653988"/>
          </a:xfrm>
        </p:grpSpPr>
        <p:sp>
          <p:nvSpPr>
            <p:cNvPr id="24" name="Oval 23">
              <a:extLst>
                <a:ext uri="{FF2B5EF4-FFF2-40B4-BE49-F238E27FC236}">
                  <a16:creationId xmlns:a16="http://schemas.microsoft.com/office/drawing/2014/main" id="{D44424F6-F162-A946-9EE2-53FED2A7A167}"/>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5" name="Oval 24">
              <a:extLst>
                <a:ext uri="{FF2B5EF4-FFF2-40B4-BE49-F238E27FC236}">
                  <a16:creationId xmlns:a16="http://schemas.microsoft.com/office/drawing/2014/main" id="{CA0B11B7-8286-204E-9106-40D863E755CA}"/>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4</a:t>
              </a:r>
            </a:p>
          </p:txBody>
        </p:sp>
      </p:grpSp>
      <p:sp>
        <p:nvSpPr>
          <p:cNvPr id="26" name="Rectangle 25">
            <a:extLst>
              <a:ext uri="{FF2B5EF4-FFF2-40B4-BE49-F238E27FC236}">
                <a16:creationId xmlns:a16="http://schemas.microsoft.com/office/drawing/2014/main" id="{FD04F073-CAFF-344B-9A68-0EDD9969074B}"/>
              </a:ext>
            </a:extLst>
          </p:cNvPr>
          <p:cNvSpPr/>
          <p:nvPr/>
        </p:nvSpPr>
        <p:spPr>
          <a:xfrm>
            <a:off x="7452050" y="4501998"/>
            <a:ext cx="4238492" cy="373372"/>
          </a:xfrm>
          <a:prstGeom prst="rect">
            <a:avLst/>
          </a:prstGeom>
        </p:spPr>
        <p:txBody>
          <a:bodyPr wrap="square">
            <a:spAutoFit/>
          </a:bodyPr>
          <a:lstStyle/>
          <a:p>
            <a:pPr>
              <a:lnSpc>
                <a:spcPct val="110000"/>
              </a:lnSpc>
              <a:spcAft>
                <a:spcPts val="1200"/>
              </a:spcAft>
            </a:pPr>
            <a:r>
              <a:rPr lang="en-US" dirty="0">
                <a:solidFill>
                  <a:schemeClr val="tx2"/>
                </a:solidFill>
                <a:latin typeface="Arial" panose="020B0604020202020204" pitchFamily="34" charset="0"/>
                <a:cs typeface="Arial" panose="020B0604020202020204" pitchFamily="34" charset="0"/>
              </a:rPr>
              <a:t>Offer hope in any form.</a:t>
            </a:r>
          </a:p>
        </p:txBody>
      </p:sp>
      <p:pic>
        <p:nvPicPr>
          <p:cNvPr id="3" name="Audio 2">
            <a:hlinkClick r:id="" action="ppaction://media"/>
            <a:extLst>
              <a:ext uri="{FF2B5EF4-FFF2-40B4-BE49-F238E27FC236}">
                <a16:creationId xmlns:a16="http://schemas.microsoft.com/office/drawing/2014/main" id="{B4E519C7-744E-4A5E-B980-0959459C2B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9640221"/>
      </p:ext>
    </p:extLst>
  </p:cSld>
  <p:clrMapOvr>
    <a:masterClrMapping/>
  </p:clrMapOvr>
  <mc:AlternateContent xmlns:mc="http://schemas.openxmlformats.org/markup-compatibility/2006" xmlns:p14="http://schemas.microsoft.com/office/powerpoint/2010/main">
    <mc:Choice Requires="p14">
      <p:transition spd="med" p14:dur="700" advTm="88219">
        <p:fade/>
      </p:transition>
    </mc:Choice>
    <mc:Fallback xmlns="">
      <p:transition spd="med" advTm="88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person, sky, person, arm&#10;&#10;Description automatically generated">
            <a:extLst>
              <a:ext uri="{FF2B5EF4-FFF2-40B4-BE49-F238E27FC236}">
                <a16:creationId xmlns:a16="http://schemas.microsoft.com/office/drawing/2014/main" id="{7A70991E-43BD-F34A-AEE4-B5EE8C7E64F6}"/>
              </a:ext>
            </a:extLst>
          </p:cNvPr>
          <p:cNvPicPr>
            <a:picLocks noChangeAspect="1"/>
          </p:cNvPicPr>
          <p:nvPr/>
        </p:nvPicPr>
        <p:blipFill rotWithShape="1">
          <a:blip r:embed="rId5" cstate="screen">
            <a:grayscl/>
            <a:extLst>
              <a:ext uri="{BEBA8EAE-BF5A-486C-A8C5-ECC9F3942E4B}">
                <a14:imgProps xmlns:a14="http://schemas.microsoft.com/office/drawing/2010/main">
                  <a14:imgLayer r:embed="rId6">
                    <a14:imgEffect>
                      <a14:brightnessContrast bright="2000" contrast="-18000"/>
                    </a14:imgEffect>
                  </a14:imgLayer>
                </a14:imgProps>
              </a:ext>
              <a:ext uri="{28A0092B-C50C-407E-A947-70E740481C1C}">
                <a14:useLocalDpi xmlns:a14="http://schemas.microsoft.com/office/drawing/2010/main"/>
              </a:ext>
            </a:extLst>
          </a:blip>
          <a:srcRect/>
          <a:stretch/>
        </p:blipFill>
        <p:spPr>
          <a:xfrm>
            <a:off x="6594764" y="0"/>
            <a:ext cx="5608854" cy="6858000"/>
          </a:xfrm>
          <a:prstGeom prst="rect">
            <a:avLst/>
          </a:prstGeom>
        </p:spPr>
      </p:pic>
      <p:sp>
        <p:nvSpPr>
          <p:cNvPr id="22" name="Rectangle 21">
            <a:extLst>
              <a:ext uri="{FF2B5EF4-FFF2-40B4-BE49-F238E27FC236}">
                <a16:creationId xmlns:a16="http://schemas.microsoft.com/office/drawing/2014/main" id="{5194C55B-82F0-B348-B617-47580BA76309}"/>
              </a:ext>
            </a:extLst>
          </p:cNvPr>
          <p:cNvSpPr/>
          <p:nvPr/>
        </p:nvSpPr>
        <p:spPr>
          <a:xfrm>
            <a:off x="7384473" y="4259472"/>
            <a:ext cx="4821381" cy="1453962"/>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CC8214A-92BA-CE41-90C2-C9111BE36849}"/>
              </a:ext>
            </a:extLst>
          </p:cNvPr>
          <p:cNvSpPr>
            <a:spLocks noGrp="1"/>
          </p:cNvSpPr>
          <p:nvPr>
            <p:ph type="body" sz="quarter" idx="13"/>
          </p:nvPr>
        </p:nvSpPr>
        <p:spPr>
          <a:xfrm>
            <a:off x="924233" y="2122038"/>
            <a:ext cx="10972801" cy="260574"/>
          </a:xfrm>
        </p:spPr>
        <p:txBody>
          <a:bodyPr/>
          <a:lstStyle/>
          <a:p>
            <a:r>
              <a:rPr lang="en-US" dirty="0"/>
              <a:t>Then Ask: </a:t>
            </a:r>
          </a:p>
        </p:txBody>
      </p:sp>
      <p:sp>
        <p:nvSpPr>
          <p:cNvPr id="2" name="Title 1">
            <a:extLst>
              <a:ext uri="{FF2B5EF4-FFF2-40B4-BE49-F238E27FC236}">
                <a16:creationId xmlns:a16="http://schemas.microsoft.com/office/drawing/2014/main" id="{2CD0DA70-6A6E-2642-963C-3689A4C5415E}"/>
              </a:ext>
            </a:extLst>
          </p:cNvPr>
          <p:cNvSpPr>
            <a:spLocks noGrp="1"/>
          </p:cNvSpPr>
          <p:nvPr>
            <p:ph type="title"/>
          </p:nvPr>
        </p:nvSpPr>
        <p:spPr>
          <a:xfrm>
            <a:off x="914401" y="1064341"/>
            <a:ext cx="5181599" cy="587478"/>
          </a:xfrm>
        </p:spPr>
        <p:txBody>
          <a:bodyPr/>
          <a:lstStyle/>
          <a:p>
            <a:r>
              <a:rPr lang="en-US" dirty="0"/>
              <a:t>How to Talk to Someone Who is Suicidal </a:t>
            </a:r>
          </a:p>
        </p:txBody>
      </p:sp>
      <p:grpSp>
        <p:nvGrpSpPr>
          <p:cNvPr id="6" name="Group 5">
            <a:extLst>
              <a:ext uri="{FF2B5EF4-FFF2-40B4-BE49-F238E27FC236}">
                <a16:creationId xmlns:a16="http://schemas.microsoft.com/office/drawing/2014/main" id="{412F0E9A-3181-CF4B-B491-EA669A23DEE8}"/>
              </a:ext>
            </a:extLst>
          </p:cNvPr>
          <p:cNvGrpSpPr/>
          <p:nvPr/>
        </p:nvGrpSpPr>
        <p:grpSpPr>
          <a:xfrm>
            <a:off x="914401" y="2991400"/>
            <a:ext cx="701451" cy="701451"/>
            <a:chOff x="1116106" y="2649071"/>
            <a:chExt cx="1653988" cy="1653988"/>
          </a:xfrm>
        </p:grpSpPr>
        <p:sp>
          <p:nvSpPr>
            <p:cNvPr id="7" name="Oval 6">
              <a:extLst>
                <a:ext uri="{FF2B5EF4-FFF2-40B4-BE49-F238E27FC236}">
                  <a16:creationId xmlns:a16="http://schemas.microsoft.com/office/drawing/2014/main" id="{94DFF252-3D76-0646-98EE-706CB8CCAC22}"/>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Oval 7">
              <a:extLst>
                <a:ext uri="{FF2B5EF4-FFF2-40B4-BE49-F238E27FC236}">
                  <a16:creationId xmlns:a16="http://schemas.microsoft.com/office/drawing/2014/main" id="{FC3C82DF-7BED-BF43-ABAA-38C7EE48D23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1</a:t>
              </a:r>
            </a:p>
          </p:txBody>
        </p:sp>
      </p:grpSp>
      <p:sp>
        <p:nvSpPr>
          <p:cNvPr id="12" name="TextBox 11">
            <a:extLst>
              <a:ext uri="{FF2B5EF4-FFF2-40B4-BE49-F238E27FC236}">
                <a16:creationId xmlns:a16="http://schemas.microsoft.com/office/drawing/2014/main" id="{7506D2D3-FCB6-6B42-BEA9-4B7058E98089}"/>
              </a:ext>
            </a:extLst>
          </p:cNvPr>
          <p:cNvSpPr txBox="1"/>
          <p:nvPr/>
        </p:nvSpPr>
        <p:spPr>
          <a:xfrm>
            <a:off x="1722795" y="3170128"/>
            <a:ext cx="3708189" cy="373372"/>
          </a:xfrm>
          <a:prstGeom prst="rect">
            <a:avLst/>
          </a:prstGeom>
          <a:noFill/>
        </p:spPr>
        <p:txBody>
          <a:bodyPr wrap="square" rtlCol="0">
            <a:spAutoFit/>
          </a:bodyPr>
          <a:lstStyle/>
          <a:p>
            <a:pPr>
              <a:lnSpc>
                <a:spcPct val="110000"/>
              </a:lnSpc>
            </a:pPr>
            <a:r>
              <a:rPr lang="en-US" dirty="0">
                <a:solidFill>
                  <a:schemeClr val="tx2"/>
                </a:solidFill>
              </a:rPr>
              <a:t>“Will you go with me to get help?”</a:t>
            </a:r>
          </a:p>
        </p:txBody>
      </p:sp>
      <p:grpSp>
        <p:nvGrpSpPr>
          <p:cNvPr id="13" name="Group 12">
            <a:extLst>
              <a:ext uri="{FF2B5EF4-FFF2-40B4-BE49-F238E27FC236}">
                <a16:creationId xmlns:a16="http://schemas.microsoft.com/office/drawing/2014/main" id="{06136182-557D-AF47-BF60-DC51B023A4A8}"/>
              </a:ext>
            </a:extLst>
          </p:cNvPr>
          <p:cNvGrpSpPr/>
          <p:nvPr/>
        </p:nvGrpSpPr>
        <p:grpSpPr>
          <a:xfrm>
            <a:off x="923499" y="4106575"/>
            <a:ext cx="701451" cy="701451"/>
            <a:chOff x="1116106" y="2649071"/>
            <a:chExt cx="1653988" cy="1653988"/>
          </a:xfrm>
        </p:grpSpPr>
        <p:sp>
          <p:nvSpPr>
            <p:cNvPr id="14" name="Oval 13">
              <a:extLst>
                <a:ext uri="{FF2B5EF4-FFF2-40B4-BE49-F238E27FC236}">
                  <a16:creationId xmlns:a16="http://schemas.microsoft.com/office/drawing/2014/main" id="{710AF238-341A-FD4D-B2BC-73EA25E5BF17}"/>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5" name="Oval 14">
              <a:extLst>
                <a:ext uri="{FF2B5EF4-FFF2-40B4-BE49-F238E27FC236}">
                  <a16:creationId xmlns:a16="http://schemas.microsoft.com/office/drawing/2014/main" id="{27B4A9B3-4C06-BD48-8580-AE8E6C9FDE49}"/>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2</a:t>
              </a:r>
            </a:p>
          </p:txBody>
        </p:sp>
      </p:grpSp>
      <p:sp>
        <p:nvSpPr>
          <p:cNvPr id="16" name="Rectangle 15">
            <a:extLst>
              <a:ext uri="{FF2B5EF4-FFF2-40B4-BE49-F238E27FC236}">
                <a16:creationId xmlns:a16="http://schemas.microsoft.com/office/drawing/2014/main" id="{548627AC-ABEA-8F44-99D7-05FC4C96F173}"/>
              </a:ext>
            </a:extLst>
          </p:cNvPr>
          <p:cNvSpPr/>
          <p:nvPr/>
        </p:nvSpPr>
        <p:spPr>
          <a:xfrm>
            <a:off x="1722795" y="4256759"/>
            <a:ext cx="4068407" cy="373372"/>
          </a:xfrm>
          <a:prstGeom prst="rect">
            <a:avLst/>
          </a:prstGeom>
        </p:spPr>
        <p:txBody>
          <a:bodyPr wrap="square">
            <a:spAutoFit/>
          </a:bodyPr>
          <a:lstStyle/>
          <a:p>
            <a:pPr>
              <a:lnSpc>
                <a:spcPct val="110000"/>
              </a:lnSpc>
              <a:spcAft>
                <a:spcPts val="1200"/>
              </a:spcAft>
            </a:pPr>
            <a:r>
              <a:rPr lang="en-US" dirty="0">
                <a:solidFill>
                  <a:schemeClr val="tx2"/>
                </a:solidFill>
                <a:latin typeface="Arial" panose="020B0604020202020204" pitchFamily="34" charset="0"/>
                <a:cs typeface="Arial" panose="020B0604020202020204" pitchFamily="34" charset="0"/>
              </a:rPr>
              <a:t>“Will you let me help you get help?”</a:t>
            </a:r>
            <a:endParaRPr lang="en-US" sz="1600" dirty="0">
              <a:solidFill>
                <a:schemeClr val="tx2"/>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D2A2E3A-25B1-934B-94F2-B080D263A4AE}"/>
              </a:ext>
            </a:extLst>
          </p:cNvPr>
          <p:cNvGrpSpPr/>
          <p:nvPr/>
        </p:nvGrpSpPr>
        <p:grpSpPr>
          <a:xfrm>
            <a:off x="914401" y="5258679"/>
            <a:ext cx="701451" cy="701451"/>
            <a:chOff x="1116106" y="2649071"/>
            <a:chExt cx="1653988" cy="1653988"/>
          </a:xfrm>
        </p:grpSpPr>
        <p:sp>
          <p:nvSpPr>
            <p:cNvPr id="19" name="Oval 18">
              <a:extLst>
                <a:ext uri="{FF2B5EF4-FFF2-40B4-BE49-F238E27FC236}">
                  <a16:creationId xmlns:a16="http://schemas.microsoft.com/office/drawing/2014/main" id="{8D18EEF6-87C4-A442-AB81-D8046BEFCDF5}"/>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0" name="Oval 19">
              <a:extLst>
                <a:ext uri="{FF2B5EF4-FFF2-40B4-BE49-F238E27FC236}">
                  <a16:creationId xmlns:a16="http://schemas.microsoft.com/office/drawing/2014/main" id="{F7E1EE10-0A15-C14C-8BF4-B23597A3CBF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3</a:t>
              </a:r>
            </a:p>
          </p:txBody>
        </p:sp>
      </p:grpSp>
      <p:sp>
        <p:nvSpPr>
          <p:cNvPr id="21" name="Rectangle 20">
            <a:extLst>
              <a:ext uri="{FF2B5EF4-FFF2-40B4-BE49-F238E27FC236}">
                <a16:creationId xmlns:a16="http://schemas.microsoft.com/office/drawing/2014/main" id="{6FFE7204-E6A5-B544-B99D-20162DED4543}"/>
              </a:ext>
            </a:extLst>
          </p:cNvPr>
          <p:cNvSpPr/>
          <p:nvPr/>
        </p:nvSpPr>
        <p:spPr>
          <a:xfrm>
            <a:off x="1703925" y="5244628"/>
            <a:ext cx="4087277" cy="678071"/>
          </a:xfrm>
          <a:prstGeom prst="rect">
            <a:avLst/>
          </a:prstGeom>
        </p:spPr>
        <p:txBody>
          <a:bodyPr wrap="square">
            <a:spAutoFit/>
          </a:bodyPr>
          <a:lstStyle/>
          <a:p>
            <a:pPr>
              <a:lnSpc>
                <a:spcPct val="110000"/>
              </a:lnSpc>
              <a:spcAft>
                <a:spcPts val="1200"/>
              </a:spcAft>
            </a:pPr>
            <a:r>
              <a:rPr lang="en-US" dirty="0">
                <a:solidFill>
                  <a:schemeClr val="tx2"/>
                </a:solidFill>
                <a:latin typeface="Arial" panose="020B0604020202020204" pitchFamily="34" charset="0"/>
                <a:cs typeface="Arial" panose="020B0604020202020204" pitchFamily="34" charset="0"/>
              </a:rPr>
              <a:t>“Will you promise me not to kill yourself until we’ve found some help?”</a:t>
            </a:r>
          </a:p>
        </p:txBody>
      </p:sp>
      <p:sp>
        <p:nvSpPr>
          <p:cNvPr id="3" name="Rectangle 2">
            <a:extLst>
              <a:ext uri="{FF2B5EF4-FFF2-40B4-BE49-F238E27FC236}">
                <a16:creationId xmlns:a16="http://schemas.microsoft.com/office/drawing/2014/main" id="{01A72BC2-C3C1-4249-AE95-2F57CDFF7C13}"/>
              </a:ext>
            </a:extLst>
          </p:cNvPr>
          <p:cNvSpPr/>
          <p:nvPr/>
        </p:nvSpPr>
        <p:spPr>
          <a:xfrm>
            <a:off x="7467606" y="4450325"/>
            <a:ext cx="4354421" cy="1061829"/>
          </a:xfrm>
          <a:prstGeom prst="rect">
            <a:avLst/>
          </a:prstGeom>
        </p:spPr>
        <p:txBody>
          <a:bodyPr wrap="square">
            <a:spAutoFit/>
          </a:bodyPr>
          <a:lstStyle/>
          <a:p>
            <a:pPr algn="r">
              <a:buFont typeface="Monotype Sorts" pitchFamily="2" charset="2"/>
              <a:buNone/>
            </a:pPr>
            <a:r>
              <a:rPr lang="en-US" altLang="en-US" sz="2100" b="1" i="1" dirty="0">
                <a:solidFill>
                  <a:schemeClr val="accent1"/>
                </a:solidFill>
              </a:rPr>
              <a:t>Your willingness to listen and to help can rekindle hope and make all the difference.</a:t>
            </a:r>
          </a:p>
        </p:txBody>
      </p:sp>
      <p:pic>
        <p:nvPicPr>
          <p:cNvPr id="5" name="Audio 4">
            <a:hlinkClick r:id="" action="ppaction://media"/>
            <a:extLst>
              <a:ext uri="{FF2B5EF4-FFF2-40B4-BE49-F238E27FC236}">
                <a16:creationId xmlns:a16="http://schemas.microsoft.com/office/drawing/2014/main" id="{072DA74F-A0C6-45DE-B52B-23E0F4803E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1649056"/>
      </p:ext>
    </p:extLst>
  </p:cSld>
  <p:clrMapOvr>
    <a:masterClrMapping/>
  </p:clrMapOvr>
  <mc:AlternateContent xmlns:mc="http://schemas.openxmlformats.org/markup-compatibility/2006" xmlns:p14="http://schemas.microsoft.com/office/powerpoint/2010/main">
    <mc:Choice Requires="p14">
      <p:transition spd="med" p14:dur="700" advTm="47726">
        <p:fade/>
      </p:transition>
    </mc:Choice>
    <mc:Fallback xmlns="">
      <p:transition spd="med" advTm="47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s feet on a couch&#10;&#10;Description automatically generated with low confidence">
            <a:extLst>
              <a:ext uri="{FF2B5EF4-FFF2-40B4-BE49-F238E27FC236}">
                <a16:creationId xmlns:a16="http://schemas.microsoft.com/office/drawing/2014/main" id="{1ABB85DA-3869-0B4F-8557-D5F470C62862}"/>
              </a:ext>
            </a:extLst>
          </p:cNvPr>
          <p:cNvPicPr>
            <a:picLocks noChangeAspect="1"/>
          </p:cNvPicPr>
          <p:nvPr/>
        </p:nvPicPr>
        <p:blipFill rotWithShape="1">
          <a:blip r:embed="rId5" cstate="screen">
            <a:grayscl/>
            <a:extLst>
              <a:ext uri="{28A0092B-C50C-407E-A947-70E740481C1C}">
                <a14:useLocalDpi xmlns:a14="http://schemas.microsoft.com/office/drawing/2010/main"/>
              </a:ext>
            </a:extLst>
          </a:blip>
          <a:srcRect/>
          <a:stretch/>
        </p:blipFill>
        <p:spPr>
          <a:xfrm>
            <a:off x="6638014" y="0"/>
            <a:ext cx="5567841" cy="6858000"/>
          </a:xfrm>
          <a:prstGeom prst="rect">
            <a:avLst/>
          </a:prstGeom>
        </p:spPr>
      </p:pic>
      <p:sp>
        <p:nvSpPr>
          <p:cNvPr id="12" name="Rectangle 11">
            <a:extLst>
              <a:ext uri="{FF2B5EF4-FFF2-40B4-BE49-F238E27FC236}">
                <a16:creationId xmlns:a16="http://schemas.microsoft.com/office/drawing/2014/main" id="{EE9F8996-2390-FB49-80EE-94C0E38D3F14}"/>
              </a:ext>
            </a:extLst>
          </p:cNvPr>
          <p:cNvSpPr/>
          <p:nvPr/>
        </p:nvSpPr>
        <p:spPr>
          <a:xfrm>
            <a:off x="3312768" y="-8709"/>
            <a:ext cx="4551074" cy="68868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D07B3B7C-42BD-704D-A33A-876CE7723A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0" y="0"/>
            <a:ext cx="4328160" cy="6892289"/>
          </a:xfrm>
          <a:prstGeom prst="rect">
            <a:avLst/>
          </a:prstGeom>
        </p:spPr>
      </p:pic>
      <p:pic>
        <p:nvPicPr>
          <p:cNvPr id="9" name="Picture 8">
            <a:extLst>
              <a:ext uri="{FF2B5EF4-FFF2-40B4-BE49-F238E27FC236}">
                <a16:creationId xmlns:a16="http://schemas.microsoft.com/office/drawing/2014/main" id="{54D8BE39-F268-B443-A192-AA38027B74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sp>
        <p:nvSpPr>
          <p:cNvPr id="11" name="Title 1">
            <a:extLst>
              <a:ext uri="{FF2B5EF4-FFF2-40B4-BE49-F238E27FC236}">
                <a16:creationId xmlns:a16="http://schemas.microsoft.com/office/drawing/2014/main" id="{65AFDE80-DFC7-AA40-B708-CDB4CB328F71}"/>
              </a:ext>
            </a:extLst>
          </p:cNvPr>
          <p:cNvSpPr txBox="1">
            <a:spLocks/>
          </p:cNvSpPr>
          <p:nvPr/>
        </p:nvSpPr>
        <p:spPr>
          <a:xfrm>
            <a:off x="223360" y="965294"/>
            <a:ext cx="2755368" cy="1625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t>How to </a:t>
            </a:r>
            <a:br>
              <a:rPr lang="en-US" sz="3200" dirty="0"/>
            </a:br>
            <a:r>
              <a:rPr lang="en-US" sz="3200" dirty="0"/>
              <a:t>Get Help</a:t>
            </a:r>
            <a:endParaRPr lang="en-US" sz="2400" dirty="0"/>
          </a:p>
        </p:txBody>
      </p:sp>
      <p:pic>
        <p:nvPicPr>
          <p:cNvPr id="8" name="Picture 7">
            <a:extLst>
              <a:ext uri="{FF2B5EF4-FFF2-40B4-BE49-F238E27FC236}">
                <a16:creationId xmlns:a16="http://schemas.microsoft.com/office/drawing/2014/main" id="{FAC8122F-C586-1043-9196-755397CB9D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
        <p:nvSpPr>
          <p:cNvPr id="2" name="Rectangle 1">
            <a:extLst>
              <a:ext uri="{FF2B5EF4-FFF2-40B4-BE49-F238E27FC236}">
                <a16:creationId xmlns:a16="http://schemas.microsoft.com/office/drawing/2014/main" id="{1A444262-7A29-F14D-866E-1648B823E077}"/>
              </a:ext>
            </a:extLst>
          </p:cNvPr>
          <p:cNvSpPr/>
          <p:nvPr/>
        </p:nvSpPr>
        <p:spPr>
          <a:xfrm>
            <a:off x="3817396" y="965294"/>
            <a:ext cx="3650206" cy="5395836"/>
          </a:xfrm>
          <a:prstGeom prst="rect">
            <a:avLst/>
          </a:prstGeom>
        </p:spPr>
        <p:txBody>
          <a:bodyPr wrap="square">
            <a:spAutoFit/>
          </a:bodyPr>
          <a:lstStyle/>
          <a:p>
            <a:pPr marL="285750" lvl="0" indent="-285750" eaLnBrk="0" fontAlgn="base" hangingPunct="0">
              <a:lnSpc>
                <a:spcPct val="90000"/>
              </a:lnSpc>
              <a:spcBef>
                <a:spcPts val="400"/>
              </a:spcBef>
              <a:spcAft>
                <a:spcPct val="0"/>
              </a:spcAft>
              <a:buClr>
                <a:schemeClr val="accent1"/>
              </a:buClr>
              <a:buSzPct val="120000"/>
              <a:buFont typeface="Arial" panose="020B0604020202020204" pitchFamily="34" charset="0"/>
              <a:buChar char="•"/>
            </a:pPr>
            <a:r>
              <a:rPr lang="en-US" altLang="en-US" sz="1700" dirty="0">
                <a:solidFill>
                  <a:schemeClr val="tx2"/>
                </a:solidFill>
              </a:rPr>
              <a:t>Suicidal people often believe they cannot be helped, so you may have to do more.</a:t>
            </a:r>
          </a:p>
          <a:p>
            <a:pPr marL="285750" lvl="0" indent="-285750" eaLnBrk="0" fontAlgn="base" hangingPunct="0">
              <a:lnSpc>
                <a:spcPct val="90000"/>
              </a:lnSpc>
              <a:spcBef>
                <a:spcPts val="400"/>
              </a:spcBef>
              <a:spcAft>
                <a:spcPct val="0"/>
              </a:spcAft>
              <a:buClr>
                <a:schemeClr val="accent1"/>
              </a:buClr>
              <a:buSzPct val="120000"/>
              <a:buFont typeface="Arial" panose="020B0604020202020204" pitchFamily="34" charset="0"/>
              <a:buChar char="•"/>
            </a:pPr>
            <a:endParaRPr lang="en-US" altLang="en-US" sz="1700" dirty="0">
              <a:solidFill>
                <a:schemeClr val="tx2"/>
              </a:solidFill>
            </a:endParaRPr>
          </a:p>
          <a:p>
            <a:pPr marL="285750" lvl="0" indent="-285750" eaLnBrk="0" fontAlgn="base" hangingPunct="0">
              <a:lnSpc>
                <a:spcPct val="90000"/>
              </a:lnSpc>
              <a:spcBef>
                <a:spcPts val="400"/>
              </a:spcBef>
              <a:spcAft>
                <a:spcPct val="0"/>
              </a:spcAft>
              <a:buClr>
                <a:schemeClr val="accent1"/>
              </a:buClr>
              <a:buSzPct val="120000"/>
              <a:buFont typeface="Arial" panose="020B0604020202020204" pitchFamily="34" charset="0"/>
              <a:buChar char="•"/>
            </a:pPr>
            <a:r>
              <a:rPr lang="en-US" altLang="en-US" sz="1700" dirty="0">
                <a:solidFill>
                  <a:schemeClr val="tx2"/>
                </a:solidFill>
              </a:rPr>
              <a:t>The best referral involves taking the person directly to someone who can help.</a:t>
            </a:r>
          </a:p>
          <a:p>
            <a:pPr marL="285750" lvl="0" indent="-285750" eaLnBrk="0" fontAlgn="base" hangingPunct="0">
              <a:lnSpc>
                <a:spcPct val="90000"/>
              </a:lnSpc>
              <a:spcBef>
                <a:spcPts val="400"/>
              </a:spcBef>
              <a:spcAft>
                <a:spcPct val="0"/>
              </a:spcAft>
              <a:buClr>
                <a:schemeClr val="accent1"/>
              </a:buClr>
              <a:buSzPct val="120000"/>
              <a:buFont typeface="Arial" panose="020B0604020202020204" pitchFamily="34" charset="0"/>
              <a:buChar char="•"/>
            </a:pPr>
            <a:endParaRPr lang="en-US" altLang="en-US" sz="1700" dirty="0">
              <a:solidFill>
                <a:schemeClr val="tx2"/>
              </a:solidFill>
            </a:endParaRPr>
          </a:p>
          <a:p>
            <a:pPr marL="285750" lvl="0" indent="-285750" eaLnBrk="0" fontAlgn="base" hangingPunct="0">
              <a:lnSpc>
                <a:spcPct val="90000"/>
              </a:lnSpc>
              <a:spcBef>
                <a:spcPts val="400"/>
              </a:spcBef>
              <a:spcAft>
                <a:spcPct val="0"/>
              </a:spcAft>
              <a:buClr>
                <a:schemeClr val="accent1"/>
              </a:buClr>
              <a:buSzPct val="120000"/>
              <a:buFont typeface="Arial" panose="020B0604020202020204" pitchFamily="34" charset="0"/>
              <a:buChar char="•"/>
            </a:pPr>
            <a:r>
              <a:rPr lang="en-US" altLang="en-US" sz="1700" dirty="0">
                <a:solidFill>
                  <a:schemeClr val="tx2"/>
                </a:solidFill>
              </a:rPr>
              <a:t>The next best referral is getting a commitment from them to accept help, then making the arrangements to get that help.</a:t>
            </a:r>
          </a:p>
          <a:p>
            <a:pPr marL="285750" lvl="0" indent="-285750" eaLnBrk="0" fontAlgn="base" hangingPunct="0">
              <a:lnSpc>
                <a:spcPct val="90000"/>
              </a:lnSpc>
              <a:spcBef>
                <a:spcPts val="400"/>
              </a:spcBef>
              <a:spcAft>
                <a:spcPct val="0"/>
              </a:spcAft>
              <a:buClr>
                <a:schemeClr val="accent1"/>
              </a:buClr>
              <a:buSzPct val="120000"/>
              <a:buFont typeface="Arial" panose="020B0604020202020204" pitchFamily="34" charset="0"/>
              <a:buChar char="•"/>
            </a:pPr>
            <a:endParaRPr lang="en-US" altLang="en-US" sz="1700" dirty="0">
              <a:solidFill>
                <a:schemeClr val="tx2"/>
              </a:solidFill>
            </a:endParaRPr>
          </a:p>
          <a:p>
            <a:pPr marL="285750" lvl="0" indent="-285750" eaLnBrk="0" fontAlgn="base" hangingPunct="0">
              <a:lnSpc>
                <a:spcPct val="90000"/>
              </a:lnSpc>
              <a:spcBef>
                <a:spcPts val="400"/>
              </a:spcBef>
              <a:spcAft>
                <a:spcPct val="0"/>
              </a:spcAft>
              <a:buClr>
                <a:schemeClr val="accent1"/>
              </a:buClr>
              <a:buSzPct val="120000"/>
              <a:buFont typeface="Arial" panose="020B0604020202020204" pitchFamily="34" charset="0"/>
              <a:buChar char="•"/>
            </a:pPr>
            <a:r>
              <a:rPr lang="en-US" altLang="en-US" sz="1700" dirty="0">
                <a:solidFill>
                  <a:schemeClr val="tx2"/>
                </a:solidFill>
              </a:rPr>
              <a:t>The third best referral is to give referral information and try to get a good faith commitment not to attempt suicide. Any willingness to accept help at some time, even if in the future, is a good outcome.</a:t>
            </a:r>
          </a:p>
          <a:p>
            <a:pPr marL="285750" lvl="0" indent="-285750" eaLnBrk="0" fontAlgn="base" hangingPunct="0">
              <a:lnSpc>
                <a:spcPct val="90000"/>
              </a:lnSpc>
              <a:spcBef>
                <a:spcPts val="400"/>
              </a:spcBef>
              <a:spcAft>
                <a:spcPct val="0"/>
              </a:spcAft>
              <a:buClr>
                <a:schemeClr val="accent1"/>
              </a:buClr>
              <a:buSzPct val="120000"/>
              <a:buFont typeface="Arial" panose="020B0604020202020204" pitchFamily="34" charset="0"/>
              <a:buChar char="•"/>
            </a:pPr>
            <a:endParaRPr lang="en-US" altLang="en-US" sz="1700" dirty="0">
              <a:solidFill>
                <a:schemeClr val="tx2"/>
              </a:solidFill>
            </a:endParaRPr>
          </a:p>
        </p:txBody>
      </p:sp>
      <p:pic>
        <p:nvPicPr>
          <p:cNvPr id="3" name="Audio 2">
            <a:hlinkClick r:id="" action="ppaction://media"/>
            <a:extLst>
              <a:ext uri="{FF2B5EF4-FFF2-40B4-BE49-F238E27FC236}">
                <a16:creationId xmlns:a16="http://schemas.microsoft.com/office/drawing/2014/main" id="{63965E88-6D1A-4049-B188-6919D8D5FE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1010642"/>
      </p:ext>
    </p:extLst>
  </p:cSld>
  <p:clrMapOvr>
    <a:masterClrMapping/>
  </p:clrMapOvr>
  <mc:AlternateContent xmlns:mc="http://schemas.openxmlformats.org/markup-compatibility/2006" xmlns:p14="http://schemas.microsoft.com/office/powerpoint/2010/main">
    <mc:Choice Requires="p14">
      <p:transition spd="med" p14:dur="700" advTm="82253">
        <p:fade/>
      </p:transition>
    </mc:Choice>
    <mc:Fallback xmlns="">
      <p:transition spd="med" advTm="822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906B3FA-C9AF-F14C-955D-95C22008BF0B}"/>
              </a:ext>
            </a:extLst>
          </p:cNvPr>
          <p:cNvSpPr/>
          <p:nvPr/>
        </p:nvSpPr>
        <p:spPr>
          <a:xfrm>
            <a:off x="0" y="0"/>
            <a:ext cx="12192000" cy="6858000"/>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0905491-57DC-B840-B87E-3D91AA0F4A06}"/>
              </a:ext>
            </a:extLst>
          </p:cNvPr>
          <p:cNvPicPr>
            <a:picLocks noChangeAspect="1"/>
          </p:cNvPicPr>
          <p:nvPr/>
        </p:nvPicPr>
        <p:blipFill rotWithShape="1">
          <a:blip r:embed="rId5" cstate="screen">
            <a:duotone>
              <a:schemeClr val="bg2">
                <a:shade val="45000"/>
                <a:satMod val="135000"/>
              </a:schemeClr>
              <a:prstClr val="white"/>
            </a:duotone>
            <a:alphaModFix amt="10000"/>
            <a:extLst>
              <a:ext uri="{28A0092B-C50C-407E-A947-70E740481C1C}">
                <a14:useLocalDpi xmlns:a14="http://schemas.microsoft.com/office/drawing/2010/main"/>
              </a:ext>
            </a:extLst>
          </a:blip>
          <a:srcRect l="1" t="8362" r="5588" b="17178"/>
          <a:stretch/>
        </p:blipFill>
        <p:spPr>
          <a:xfrm>
            <a:off x="3448424" y="0"/>
            <a:ext cx="8743576" cy="6857993"/>
          </a:xfrm>
          <a:prstGeom prst="rect">
            <a:avLst/>
          </a:prstGeom>
        </p:spPr>
      </p:pic>
      <p:sp>
        <p:nvSpPr>
          <p:cNvPr id="34" name="Rectangle 33">
            <a:extLst>
              <a:ext uri="{FF2B5EF4-FFF2-40B4-BE49-F238E27FC236}">
                <a16:creationId xmlns:a16="http://schemas.microsoft.com/office/drawing/2014/main" id="{8E6B2964-82FA-BC42-BE54-BE6F06808128}"/>
              </a:ext>
            </a:extLst>
          </p:cNvPr>
          <p:cNvSpPr/>
          <p:nvPr/>
        </p:nvSpPr>
        <p:spPr>
          <a:xfrm>
            <a:off x="5865651" y="1731818"/>
            <a:ext cx="5398093" cy="3338946"/>
          </a:xfrm>
          <a:prstGeom prst="rect">
            <a:avLst/>
          </a:prstGeom>
          <a:solidFill>
            <a:srgbClr val="B5D8DB">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886D007-1030-2C4B-B17C-E4328989DC99}"/>
              </a:ext>
            </a:extLst>
          </p:cNvPr>
          <p:cNvSpPr/>
          <p:nvPr/>
        </p:nvSpPr>
        <p:spPr>
          <a:xfrm>
            <a:off x="6685026" y="2242127"/>
            <a:ext cx="4093809" cy="2398092"/>
          </a:xfrm>
          <a:prstGeom prst="rect">
            <a:avLst/>
          </a:prstGeom>
        </p:spPr>
        <p:txBody>
          <a:bodyPr wrap="square" anchor="ctr">
            <a:spAutoFit/>
          </a:bodyPr>
          <a:lstStyle/>
          <a:p>
            <a:pPr lvl="0" eaLnBrk="0" fontAlgn="base" hangingPunct="0">
              <a:lnSpc>
                <a:spcPct val="110000"/>
              </a:lnSpc>
              <a:spcBef>
                <a:spcPts val="1632"/>
              </a:spcBef>
              <a:spcAft>
                <a:spcPct val="0"/>
              </a:spcAft>
              <a:buClr>
                <a:srgbClr val="00CCCC"/>
              </a:buClr>
              <a:buSzPct val="75000"/>
            </a:pPr>
            <a:r>
              <a:rPr lang="en-US" altLang="en-US" sz="2300" dirty="0">
                <a:solidFill>
                  <a:schemeClr val="bg1"/>
                </a:solidFill>
              </a:rPr>
              <a:t>Since almost all efforts to persuade someone to live instead of attempt suicide will be met with agreement and relief, don’t hesitate to get involved or take the lead.</a:t>
            </a:r>
          </a:p>
        </p:txBody>
      </p:sp>
      <p:sp>
        <p:nvSpPr>
          <p:cNvPr id="37" name="Oval 36">
            <a:extLst>
              <a:ext uri="{FF2B5EF4-FFF2-40B4-BE49-F238E27FC236}">
                <a16:creationId xmlns:a16="http://schemas.microsoft.com/office/drawing/2014/main" id="{20B87D63-95BA-A546-874F-07A66F4F2E16}"/>
              </a:ext>
            </a:extLst>
          </p:cNvPr>
          <p:cNvSpPr/>
          <p:nvPr/>
        </p:nvSpPr>
        <p:spPr>
          <a:xfrm>
            <a:off x="5443744" y="2962811"/>
            <a:ext cx="932378" cy="932378"/>
          </a:xfrm>
          <a:prstGeom prst="ellipse">
            <a:avLst/>
          </a:prstGeom>
          <a:solidFill>
            <a:srgbClr val="008C9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b="1" dirty="0">
              <a:latin typeface="Arial" panose="020B0604020202020204" pitchFamily="34" charset="0"/>
              <a:cs typeface="Arial" panose="020B0604020202020204" pitchFamily="34" charset="0"/>
            </a:endParaRPr>
          </a:p>
        </p:txBody>
      </p:sp>
      <p:sp>
        <p:nvSpPr>
          <p:cNvPr id="25" name="Title 9">
            <a:extLst>
              <a:ext uri="{FF2B5EF4-FFF2-40B4-BE49-F238E27FC236}">
                <a16:creationId xmlns:a16="http://schemas.microsoft.com/office/drawing/2014/main" id="{31F84124-2854-414E-8D46-D260A242BA75}"/>
              </a:ext>
            </a:extLst>
          </p:cNvPr>
          <p:cNvSpPr txBox="1">
            <a:spLocks/>
          </p:cNvSpPr>
          <p:nvPr/>
        </p:nvSpPr>
        <p:spPr>
          <a:xfrm>
            <a:off x="741828" y="2766219"/>
            <a:ext cx="4381995" cy="1325563"/>
          </a:xfrm>
          <a:prstGeom prst="rect">
            <a:avLst/>
          </a:prstGeom>
        </p:spPr>
        <p:txBody>
          <a:bodyPr vert="horz" lIns="91440" tIns="45720" rIns="91440" bIns="45720" rtlCol="0" anchor="ctr">
            <a:normAutofit/>
          </a:bodyPr>
          <a:lstStyle>
            <a:lvl1pPr>
              <a:lnSpc>
                <a:spcPct val="90000"/>
              </a:lnSpc>
              <a:spcBef>
                <a:spcPct val="0"/>
              </a:spcBef>
              <a:buNone/>
              <a:defRPr sz="4000" b="1">
                <a:solidFill>
                  <a:schemeClr val="bg1"/>
                </a:solidFill>
                <a:latin typeface="Arial" panose="020B0604020202020204" pitchFamily="34" charset="0"/>
                <a:ea typeface="+mj-ea"/>
                <a:cs typeface="Arial" panose="020B0604020202020204" pitchFamily="34" charset="0"/>
              </a:defRPr>
            </a:lvl1pPr>
          </a:lstStyle>
          <a:p>
            <a:r>
              <a:rPr lang="en-US" sz="5800" dirty="0">
                <a:solidFill>
                  <a:srgbClr val="B5D8DB"/>
                </a:solidFill>
              </a:rPr>
              <a:t>Remember</a:t>
            </a:r>
          </a:p>
        </p:txBody>
      </p:sp>
      <p:pic>
        <p:nvPicPr>
          <p:cNvPr id="3" name="Graphic 2" descr="Caret Right">
            <a:extLst>
              <a:ext uri="{FF2B5EF4-FFF2-40B4-BE49-F238E27FC236}">
                <a16:creationId xmlns:a16="http://schemas.microsoft.com/office/drawing/2014/main" id="{C8A6AF68-EB72-134B-929B-17AF3D2392D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18887" y="3137955"/>
            <a:ext cx="582090" cy="582090"/>
          </a:xfrm>
          <a:prstGeom prst="rect">
            <a:avLst/>
          </a:prstGeom>
        </p:spPr>
      </p:pic>
      <p:pic>
        <p:nvPicPr>
          <p:cNvPr id="32" name="Picture 31">
            <a:extLst>
              <a:ext uri="{FF2B5EF4-FFF2-40B4-BE49-F238E27FC236}">
                <a16:creationId xmlns:a16="http://schemas.microsoft.com/office/drawing/2014/main" id="{9DC60731-C71D-8A4E-87D6-803457E263D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pic>
        <p:nvPicPr>
          <p:cNvPr id="17" name="Picture 16">
            <a:extLst>
              <a:ext uri="{FF2B5EF4-FFF2-40B4-BE49-F238E27FC236}">
                <a16:creationId xmlns:a16="http://schemas.microsoft.com/office/drawing/2014/main" id="{BD695F3C-7C19-404D-B566-B7D69810F29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pic>
        <p:nvPicPr>
          <p:cNvPr id="2" name="Audio 1">
            <a:hlinkClick r:id="" action="ppaction://media"/>
            <a:extLst>
              <a:ext uri="{FF2B5EF4-FFF2-40B4-BE49-F238E27FC236}">
                <a16:creationId xmlns:a16="http://schemas.microsoft.com/office/drawing/2014/main" id="{7BFFD33D-9B72-41F4-9D71-C1D54A203E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0363440"/>
      </p:ext>
    </p:extLst>
  </p:cSld>
  <p:clrMapOvr>
    <a:masterClrMapping/>
  </p:clrMapOvr>
  <mc:AlternateContent xmlns:mc="http://schemas.openxmlformats.org/markup-compatibility/2006" xmlns:p14="http://schemas.microsoft.com/office/powerpoint/2010/main">
    <mc:Choice Requires="p14">
      <p:transition spd="med" p14:dur="700" advTm="19258">
        <p:fade/>
      </p:transition>
    </mc:Choice>
    <mc:Fallback xmlns="">
      <p:transition spd="med" advTm="192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DA70-6A6E-2642-963C-3689A4C5415E}"/>
              </a:ext>
            </a:extLst>
          </p:cNvPr>
          <p:cNvSpPr>
            <a:spLocks noGrp="1"/>
          </p:cNvSpPr>
          <p:nvPr>
            <p:ph type="title"/>
          </p:nvPr>
        </p:nvSpPr>
        <p:spPr/>
        <p:txBody>
          <a:bodyPr/>
          <a:lstStyle/>
          <a:p>
            <a:r>
              <a:rPr lang="en-US" dirty="0"/>
              <a:t>To Be Effective</a:t>
            </a:r>
          </a:p>
        </p:txBody>
      </p:sp>
      <p:grpSp>
        <p:nvGrpSpPr>
          <p:cNvPr id="6" name="Group 5">
            <a:extLst>
              <a:ext uri="{FF2B5EF4-FFF2-40B4-BE49-F238E27FC236}">
                <a16:creationId xmlns:a16="http://schemas.microsoft.com/office/drawing/2014/main" id="{412F0E9A-3181-CF4B-B491-EA669A23DEE8}"/>
              </a:ext>
            </a:extLst>
          </p:cNvPr>
          <p:cNvGrpSpPr/>
          <p:nvPr/>
        </p:nvGrpSpPr>
        <p:grpSpPr>
          <a:xfrm>
            <a:off x="900546" y="2118547"/>
            <a:ext cx="701451" cy="701451"/>
            <a:chOff x="1116106" y="2649071"/>
            <a:chExt cx="1653988" cy="1653988"/>
          </a:xfrm>
        </p:grpSpPr>
        <p:sp>
          <p:nvSpPr>
            <p:cNvPr id="7" name="Oval 6">
              <a:extLst>
                <a:ext uri="{FF2B5EF4-FFF2-40B4-BE49-F238E27FC236}">
                  <a16:creationId xmlns:a16="http://schemas.microsoft.com/office/drawing/2014/main" id="{94DFF252-3D76-0646-98EE-706CB8CCAC22}"/>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8" name="Oval 7">
              <a:extLst>
                <a:ext uri="{FF2B5EF4-FFF2-40B4-BE49-F238E27FC236}">
                  <a16:creationId xmlns:a16="http://schemas.microsoft.com/office/drawing/2014/main" id="{FC3C82DF-7BED-BF43-ABAA-38C7EE48D23E}"/>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1</a:t>
              </a:r>
            </a:p>
          </p:txBody>
        </p:sp>
      </p:grpSp>
      <p:sp>
        <p:nvSpPr>
          <p:cNvPr id="12" name="TextBox 11">
            <a:extLst>
              <a:ext uri="{FF2B5EF4-FFF2-40B4-BE49-F238E27FC236}">
                <a16:creationId xmlns:a16="http://schemas.microsoft.com/office/drawing/2014/main" id="{7506D2D3-FCB6-6B42-BEA9-4B7058E98089}"/>
              </a:ext>
            </a:extLst>
          </p:cNvPr>
          <p:cNvSpPr txBox="1"/>
          <p:nvPr/>
        </p:nvSpPr>
        <p:spPr>
          <a:xfrm>
            <a:off x="1699717" y="2128517"/>
            <a:ext cx="4109970" cy="678134"/>
          </a:xfrm>
          <a:prstGeom prst="rect">
            <a:avLst/>
          </a:prstGeom>
          <a:noFill/>
        </p:spPr>
        <p:txBody>
          <a:bodyPr wrap="square" rtlCol="0">
            <a:spAutoFit/>
          </a:bodyPr>
          <a:lstStyle/>
          <a:p>
            <a:pPr>
              <a:lnSpc>
                <a:spcPct val="110000"/>
              </a:lnSpc>
            </a:pPr>
            <a:r>
              <a:rPr lang="en-US" b="1" dirty="0">
                <a:solidFill>
                  <a:schemeClr val="tx2"/>
                </a:solidFill>
              </a:rPr>
              <a:t>Say: </a:t>
            </a:r>
            <a:r>
              <a:rPr lang="en-US" i="1" dirty="0">
                <a:solidFill>
                  <a:schemeClr val="tx2"/>
                </a:solidFill>
              </a:rPr>
              <a:t>“I want you to live,” or “I’m on your side...we’ll get through this.”</a:t>
            </a:r>
          </a:p>
        </p:txBody>
      </p:sp>
      <p:grpSp>
        <p:nvGrpSpPr>
          <p:cNvPr id="13" name="Group 12">
            <a:extLst>
              <a:ext uri="{FF2B5EF4-FFF2-40B4-BE49-F238E27FC236}">
                <a16:creationId xmlns:a16="http://schemas.microsoft.com/office/drawing/2014/main" id="{06136182-557D-AF47-BF60-DC51B023A4A8}"/>
              </a:ext>
            </a:extLst>
          </p:cNvPr>
          <p:cNvGrpSpPr/>
          <p:nvPr/>
        </p:nvGrpSpPr>
        <p:grpSpPr>
          <a:xfrm>
            <a:off x="909644" y="3344525"/>
            <a:ext cx="701451" cy="701451"/>
            <a:chOff x="1116106" y="2649071"/>
            <a:chExt cx="1653988" cy="1653988"/>
          </a:xfrm>
        </p:grpSpPr>
        <p:sp>
          <p:nvSpPr>
            <p:cNvPr id="14" name="Oval 13">
              <a:extLst>
                <a:ext uri="{FF2B5EF4-FFF2-40B4-BE49-F238E27FC236}">
                  <a16:creationId xmlns:a16="http://schemas.microsoft.com/office/drawing/2014/main" id="{710AF238-341A-FD4D-B2BC-73EA25E5BF17}"/>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5" name="Oval 14">
              <a:extLst>
                <a:ext uri="{FF2B5EF4-FFF2-40B4-BE49-F238E27FC236}">
                  <a16:creationId xmlns:a16="http://schemas.microsoft.com/office/drawing/2014/main" id="{27B4A9B3-4C06-BD48-8580-AE8E6C9FDE49}"/>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2</a:t>
              </a:r>
            </a:p>
          </p:txBody>
        </p:sp>
      </p:grpSp>
      <p:sp>
        <p:nvSpPr>
          <p:cNvPr id="16" name="Rectangle 15">
            <a:extLst>
              <a:ext uri="{FF2B5EF4-FFF2-40B4-BE49-F238E27FC236}">
                <a16:creationId xmlns:a16="http://schemas.microsoft.com/office/drawing/2014/main" id="{548627AC-ABEA-8F44-99D7-05FC4C96F173}"/>
              </a:ext>
            </a:extLst>
          </p:cNvPr>
          <p:cNvSpPr/>
          <p:nvPr/>
        </p:nvSpPr>
        <p:spPr>
          <a:xfrm>
            <a:off x="1699717" y="3379765"/>
            <a:ext cx="4238492" cy="1287468"/>
          </a:xfrm>
          <a:prstGeom prst="rect">
            <a:avLst/>
          </a:prstGeom>
        </p:spPr>
        <p:txBody>
          <a:bodyPr wrap="square">
            <a:spAutoFit/>
          </a:bodyPr>
          <a:lstStyle/>
          <a:p>
            <a:pPr>
              <a:lnSpc>
                <a:spcPct val="110000"/>
              </a:lnSpc>
            </a:pPr>
            <a:r>
              <a:rPr lang="en-US" b="1" dirty="0">
                <a:solidFill>
                  <a:schemeClr val="tx2"/>
                </a:solidFill>
              </a:rPr>
              <a:t>Get Others Involved. </a:t>
            </a:r>
            <a:r>
              <a:rPr lang="en-US" dirty="0">
                <a:solidFill>
                  <a:schemeClr val="tx2"/>
                </a:solidFill>
              </a:rPr>
              <a:t>Ask the person who else might help. Family? Friends? Brothers? Sisters? Pastors? Priest? Imam? Rabbi? Bishop? Physician?</a:t>
            </a:r>
          </a:p>
        </p:txBody>
      </p:sp>
      <p:grpSp>
        <p:nvGrpSpPr>
          <p:cNvPr id="31" name="Group 30">
            <a:extLst>
              <a:ext uri="{FF2B5EF4-FFF2-40B4-BE49-F238E27FC236}">
                <a16:creationId xmlns:a16="http://schemas.microsoft.com/office/drawing/2014/main" id="{16245919-9A56-B442-9A16-8C4AE96CC9A6}"/>
              </a:ext>
            </a:extLst>
          </p:cNvPr>
          <p:cNvGrpSpPr/>
          <p:nvPr/>
        </p:nvGrpSpPr>
        <p:grpSpPr>
          <a:xfrm>
            <a:off x="919231" y="5057346"/>
            <a:ext cx="701451" cy="701451"/>
            <a:chOff x="1116106" y="2649071"/>
            <a:chExt cx="1653988" cy="1653988"/>
          </a:xfrm>
        </p:grpSpPr>
        <p:sp>
          <p:nvSpPr>
            <p:cNvPr id="32" name="Oval 31">
              <a:extLst>
                <a:ext uri="{FF2B5EF4-FFF2-40B4-BE49-F238E27FC236}">
                  <a16:creationId xmlns:a16="http://schemas.microsoft.com/office/drawing/2014/main" id="{CBE31E28-3E47-8542-B393-A732C268E1DF}"/>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3" name="Oval 32">
              <a:extLst>
                <a:ext uri="{FF2B5EF4-FFF2-40B4-BE49-F238E27FC236}">
                  <a16:creationId xmlns:a16="http://schemas.microsoft.com/office/drawing/2014/main" id="{E5926F1E-DFB6-434A-9F4D-688974315037}"/>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3</a:t>
              </a:r>
            </a:p>
          </p:txBody>
        </p:sp>
      </p:grpSp>
      <p:sp>
        <p:nvSpPr>
          <p:cNvPr id="4" name="Rectangle 3">
            <a:extLst>
              <a:ext uri="{FF2B5EF4-FFF2-40B4-BE49-F238E27FC236}">
                <a16:creationId xmlns:a16="http://schemas.microsoft.com/office/drawing/2014/main" id="{CF68EBA9-054D-1247-8025-A6A28C48E50F}"/>
              </a:ext>
            </a:extLst>
          </p:cNvPr>
          <p:cNvSpPr/>
          <p:nvPr/>
        </p:nvSpPr>
        <p:spPr>
          <a:xfrm>
            <a:off x="1699717" y="5032333"/>
            <a:ext cx="4891102" cy="982770"/>
          </a:xfrm>
          <a:prstGeom prst="rect">
            <a:avLst/>
          </a:prstGeom>
        </p:spPr>
        <p:txBody>
          <a:bodyPr wrap="square">
            <a:spAutoFit/>
          </a:bodyPr>
          <a:lstStyle/>
          <a:p>
            <a:pPr>
              <a:lnSpc>
                <a:spcPct val="110000"/>
              </a:lnSpc>
            </a:pPr>
            <a:r>
              <a:rPr lang="en-US" b="1" dirty="0">
                <a:solidFill>
                  <a:schemeClr val="tx2"/>
                </a:solidFill>
              </a:rPr>
              <a:t>Join a Team. </a:t>
            </a:r>
            <a:r>
              <a:rPr lang="en-US" dirty="0">
                <a:solidFill>
                  <a:schemeClr val="tx2"/>
                </a:solidFill>
              </a:rPr>
              <a:t>Offer to work with clergy, therapists, psychiatrists or whomever is going to provide the counseling or treatment.</a:t>
            </a:r>
          </a:p>
        </p:txBody>
      </p:sp>
      <p:sp>
        <p:nvSpPr>
          <p:cNvPr id="5" name="Rectangle 4">
            <a:extLst>
              <a:ext uri="{FF2B5EF4-FFF2-40B4-BE49-F238E27FC236}">
                <a16:creationId xmlns:a16="http://schemas.microsoft.com/office/drawing/2014/main" id="{2FA2480B-2F04-7843-8B05-EFF61835B72A}"/>
              </a:ext>
            </a:extLst>
          </p:cNvPr>
          <p:cNvSpPr/>
          <p:nvPr/>
        </p:nvSpPr>
        <p:spPr>
          <a:xfrm>
            <a:off x="7523017" y="2128517"/>
            <a:ext cx="3931193" cy="1592167"/>
          </a:xfrm>
          <a:prstGeom prst="rect">
            <a:avLst/>
          </a:prstGeom>
        </p:spPr>
        <p:txBody>
          <a:bodyPr wrap="square">
            <a:spAutoFit/>
          </a:bodyPr>
          <a:lstStyle/>
          <a:p>
            <a:pPr>
              <a:lnSpc>
                <a:spcPct val="110000"/>
              </a:lnSpc>
            </a:pPr>
            <a:r>
              <a:rPr lang="en-US" b="1" dirty="0">
                <a:solidFill>
                  <a:schemeClr val="tx2"/>
                </a:solidFill>
              </a:rPr>
              <a:t>Follow up </a:t>
            </a:r>
            <a:r>
              <a:rPr lang="en-US" dirty="0">
                <a:solidFill>
                  <a:schemeClr val="tx2"/>
                </a:solidFill>
              </a:rPr>
              <a:t>with a visit, a phone call or a card, and in whatever way feels comfortable to you, let the person know you care about what happens to them.  Caring may save a life.</a:t>
            </a:r>
          </a:p>
        </p:txBody>
      </p:sp>
      <p:grpSp>
        <p:nvGrpSpPr>
          <p:cNvPr id="34" name="Group 33">
            <a:extLst>
              <a:ext uri="{FF2B5EF4-FFF2-40B4-BE49-F238E27FC236}">
                <a16:creationId xmlns:a16="http://schemas.microsoft.com/office/drawing/2014/main" id="{51804CD3-DF5D-404E-8CFE-1972BF0497E8}"/>
              </a:ext>
            </a:extLst>
          </p:cNvPr>
          <p:cNvGrpSpPr/>
          <p:nvPr/>
        </p:nvGrpSpPr>
        <p:grpSpPr>
          <a:xfrm>
            <a:off x="6651909" y="2118547"/>
            <a:ext cx="701451" cy="701451"/>
            <a:chOff x="1116106" y="2649071"/>
            <a:chExt cx="1653988" cy="1653988"/>
          </a:xfrm>
        </p:grpSpPr>
        <p:sp>
          <p:nvSpPr>
            <p:cNvPr id="35" name="Oval 34">
              <a:extLst>
                <a:ext uri="{FF2B5EF4-FFF2-40B4-BE49-F238E27FC236}">
                  <a16:creationId xmlns:a16="http://schemas.microsoft.com/office/drawing/2014/main" id="{DA35EBDC-748B-BF41-837F-252D9CFEA763}"/>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6" name="Oval 35">
              <a:extLst>
                <a:ext uri="{FF2B5EF4-FFF2-40B4-BE49-F238E27FC236}">
                  <a16:creationId xmlns:a16="http://schemas.microsoft.com/office/drawing/2014/main" id="{B5BD124D-99DD-AF47-B0DB-F8C521C8A5F5}"/>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4</a:t>
              </a:r>
            </a:p>
          </p:txBody>
        </p:sp>
      </p:grpSp>
      <p:pic>
        <p:nvPicPr>
          <p:cNvPr id="3" name="Audio 2">
            <a:hlinkClick r:id="" action="ppaction://media"/>
            <a:extLst>
              <a:ext uri="{FF2B5EF4-FFF2-40B4-BE49-F238E27FC236}">
                <a16:creationId xmlns:a16="http://schemas.microsoft.com/office/drawing/2014/main" id="{9D0D2C87-8374-44FA-B157-DCDFC11457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9918750"/>
      </p:ext>
    </p:extLst>
  </p:cSld>
  <p:clrMapOvr>
    <a:masterClrMapping/>
  </p:clrMapOvr>
  <mc:AlternateContent xmlns:mc="http://schemas.openxmlformats.org/markup-compatibility/2006" xmlns:p14="http://schemas.microsoft.com/office/powerpoint/2010/main">
    <mc:Choice Requires="p14">
      <p:transition spd="med" p14:dur="700" advTm="67857">
        <p:fade/>
      </p:transition>
    </mc:Choice>
    <mc:Fallback xmlns="">
      <p:transition spd="med" advTm="67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CE56D-0355-2147-8040-D14B692751F2}"/>
              </a:ext>
            </a:extLst>
          </p:cNvPr>
          <p:cNvSpPr/>
          <p:nvPr/>
        </p:nvSpPr>
        <p:spPr>
          <a:xfrm>
            <a:off x="0" y="-1"/>
            <a:ext cx="12167756" cy="6858001"/>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7" name="Picture 6">
            <a:extLst>
              <a:ext uri="{FF2B5EF4-FFF2-40B4-BE49-F238E27FC236}">
                <a16:creationId xmlns:a16="http://schemas.microsoft.com/office/drawing/2014/main" id="{FBF604E8-A6E7-224B-B1C4-5E1E26A867C4}"/>
              </a:ext>
            </a:extLst>
          </p:cNvPr>
          <p:cNvPicPr>
            <a:picLocks noChangeAspect="1"/>
          </p:cNvPicPr>
          <p:nvPr/>
        </p:nvPicPr>
        <p:blipFill rotWithShape="1">
          <a:blip r:embed="rId4" cstate="screen">
            <a:duotone>
              <a:schemeClr val="bg2">
                <a:shade val="45000"/>
                <a:satMod val="135000"/>
              </a:schemeClr>
              <a:prstClr val="white"/>
            </a:duotone>
            <a:alphaModFix amt="16000"/>
            <a:extLst>
              <a:ext uri="{28A0092B-C50C-407E-A947-70E740481C1C}">
                <a14:useLocalDpi xmlns:a14="http://schemas.microsoft.com/office/drawing/2010/main"/>
              </a:ext>
            </a:extLst>
          </a:blip>
          <a:srcRect t="10844" r="42098" b="23288"/>
          <a:stretch/>
        </p:blipFill>
        <p:spPr>
          <a:xfrm>
            <a:off x="6105868" y="-1"/>
            <a:ext cx="6061888" cy="6858001"/>
          </a:xfrm>
          <a:prstGeom prst="rect">
            <a:avLst/>
          </a:prstGeom>
        </p:spPr>
      </p:pic>
      <p:sp>
        <p:nvSpPr>
          <p:cNvPr id="5" name="TextBox 4">
            <a:extLst>
              <a:ext uri="{FF2B5EF4-FFF2-40B4-BE49-F238E27FC236}">
                <a16:creationId xmlns:a16="http://schemas.microsoft.com/office/drawing/2014/main" id="{DD410F10-789C-6849-A2D1-BFED6C8867F8}"/>
              </a:ext>
            </a:extLst>
          </p:cNvPr>
          <p:cNvSpPr txBox="1"/>
          <p:nvPr/>
        </p:nvSpPr>
        <p:spPr>
          <a:xfrm>
            <a:off x="562331" y="2516037"/>
            <a:ext cx="4480724" cy="2677656"/>
          </a:xfrm>
          <a:prstGeom prst="rect">
            <a:avLst/>
          </a:prstGeom>
          <a:noFill/>
        </p:spPr>
        <p:txBody>
          <a:bodyPr wrap="square" rtlCol="0" anchor="ctr">
            <a:spAutoFit/>
          </a:bodyPr>
          <a:lstStyle/>
          <a:p>
            <a:pPr lvl="0" fontAlgn="base">
              <a:spcBef>
                <a:spcPct val="0"/>
              </a:spcBef>
              <a:buClr>
                <a:srgbClr val="00CCCC"/>
              </a:buClr>
              <a:buSzPct val="75000"/>
            </a:pPr>
            <a:r>
              <a:rPr lang="en-US" altLang="en-US" sz="2100" dirty="0">
                <a:solidFill>
                  <a:schemeClr val="accent2"/>
                </a:solidFill>
              </a:rPr>
              <a:t>When you talk about suicide, you can plant the seeds of hope.</a:t>
            </a:r>
          </a:p>
          <a:p>
            <a:pPr lvl="0" fontAlgn="base">
              <a:spcBef>
                <a:spcPct val="0"/>
              </a:spcBef>
              <a:buClr>
                <a:srgbClr val="00CCCC"/>
              </a:buClr>
              <a:buSzPct val="75000"/>
            </a:pPr>
            <a:br>
              <a:rPr lang="en-US" altLang="en-US" sz="2100" u="sng" dirty="0">
                <a:solidFill>
                  <a:schemeClr val="accent2"/>
                </a:solidFill>
              </a:rPr>
            </a:br>
            <a:r>
              <a:rPr lang="en-US" altLang="en-US" sz="2100" b="1" dirty="0">
                <a:solidFill>
                  <a:schemeClr val="bg1"/>
                </a:solidFill>
              </a:rPr>
              <a:t>Hope helps prevent suicide.</a:t>
            </a:r>
          </a:p>
          <a:p>
            <a:pPr lvl="0" fontAlgn="base">
              <a:spcBef>
                <a:spcPct val="0"/>
              </a:spcBef>
              <a:buClr>
                <a:srgbClr val="00CCCC"/>
              </a:buClr>
              <a:buSzPct val="75000"/>
            </a:pPr>
            <a:endParaRPr lang="en-US" altLang="en-US" sz="2100" dirty="0">
              <a:solidFill>
                <a:schemeClr val="accent2"/>
              </a:solidFill>
            </a:endParaRPr>
          </a:p>
          <a:p>
            <a:pPr lvl="0" fontAlgn="base">
              <a:spcBef>
                <a:spcPct val="0"/>
              </a:spcBef>
              <a:buClr>
                <a:srgbClr val="00CCCC"/>
              </a:buClr>
              <a:buSzPct val="75000"/>
            </a:pPr>
            <a:r>
              <a:rPr lang="en-US" altLang="en-US" sz="2100" dirty="0">
                <a:solidFill>
                  <a:schemeClr val="accent2"/>
                </a:solidFill>
              </a:rPr>
              <a:t>If you need help right now, please call </a:t>
            </a:r>
            <a:r>
              <a:rPr lang="en-US" altLang="en-US" sz="2100" b="1" dirty="0">
                <a:solidFill>
                  <a:schemeClr val="bg1"/>
                </a:solidFill>
              </a:rPr>
              <a:t>1-800-273-8255</a:t>
            </a:r>
            <a:r>
              <a:rPr lang="en-US" altLang="en-US" sz="2100" dirty="0">
                <a:solidFill>
                  <a:schemeClr val="accent2"/>
                </a:solidFill>
              </a:rPr>
              <a:t> or text “</a:t>
            </a:r>
            <a:r>
              <a:rPr lang="en-US" altLang="en-US" sz="2100" b="1" dirty="0">
                <a:solidFill>
                  <a:schemeClr val="bg1"/>
                </a:solidFill>
              </a:rPr>
              <a:t>connect</a:t>
            </a:r>
            <a:r>
              <a:rPr lang="en-US" altLang="en-US" sz="2100" dirty="0">
                <a:solidFill>
                  <a:schemeClr val="accent2"/>
                </a:solidFill>
              </a:rPr>
              <a:t>” to </a:t>
            </a:r>
            <a:r>
              <a:rPr lang="en-US" altLang="en-US" sz="2100" b="1" dirty="0">
                <a:solidFill>
                  <a:schemeClr val="bg1"/>
                </a:solidFill>
              </a:rPr>
              <a:t>741741</a:t>
            </a:r>
            <a:r>
              <a:rPr lang="en-US" altLang="en-US" sz="2100" dirty="0">
                <a:solidFill>
                  <a:schemeClr val="accent2"/>
                </a:solidFill>
              </a:rPr>
              <a:t>.</a:t>
            </a:r>
          </a:p>
        </p:txBody>
      </p:sp>
      <p:pic>
        <p:nvPicPr>
          <p:cNvPr id="9" name="Picture 8">
            <a:extLst>
              <a:ext uri="{FF2B5EF4-FFF2-40B4-BE49-F238E27FC236}">
                <a16:creationId xmlns:a16="http://schemas.microsoft.com/office/drawing/2014/main" id="{05B8EDB6-9512-024F-B011-FCD277781A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sp>
        <p:nvSpPr>
          <p:cNvPr id="10" name="Title 9">
            <a:extLst>
              <a:ext uri="{FF2B5EF4-FFF2-40B4-BE49-F238E27FC236}">
                <a16:creationId xmlns:a16="http://schemas.microsoft.com/office/drawing/2014/main" id="{CE5B8BC6-7D75-064C-8D97-92057BBED104}"/>
              </a:ext>
            </a:extLst>
          </p:cNvPr>
          <p:cNvSpPr txBox="1">
            <a:spLocks/>
          </p:cNvSpPr>
          <p:nvPr/>
        </p:nvSpPr>
        <p:spPr>
          <a:xfrm>
            <a:off x="535144" y="1385967"/>
            <a:ext cx="4381995" cy="1325563"/>
          </a:xfrm>
          <a:prstGeom prst="rect">
            <a:avLst/>
          </a:prstGeom>
        </p:spPr>
        <p:txBody>
          <a:bodyPr vert="horz" lIns="91440" tIns="45720" rIns="91440" bIns="45720" rtlCol="0" anchor="ctr">
            <a:normAutofit/>
          </a:bodyPr>
          <a:lstStyle>
            <a:lvl1pPr>
              <a:lnSpc>
                <a:spcPct val="90000"/>
              </a:lnSpc>
              <a:spcBef>
                <a:spcPct val="0"/>
              </a:spcBef>
              <a:buNone/>
              <a:defRPr sz="4000" b="1">
                <a:solidFill>
                  <a:schemeClr val="bg1"/>
                </a:solidFill>
                <a:latin typeface="Arial" panose="020B0604020202020204" pitchFamily="34" charset="0"/>
                <a:ea typeface="+mj-ea"/>
                <a:cs typeface="Arial" panose="020B0604020202020204" pitchFamily="34" charset="0"/>
              </a:defRPr>
            </a:lvl1pPr>
          </a:lstStyle>
          <a:p>
            <a:r>
              <a:rPr lang="en-US" sz="4400" dirty="0"/>
              <a:t>Remember</a:t>
            </a:r>
          </a:p>
        </p:txBody>
      </p:sp>
      <p:pic>
        <p:nvPicPr>
          <p:cNvPr id="3" name="Audio 2">
            <a:hlinkClick r:id="" action="ppaction://media"/>
            <a:extLst>
              <a:ext uri="{FF2B5EF4-FFF2-40B4-BE49-F238E27FC236}">
                <a16:creationId xmlns:a16="http://schemas.microsoft.com/office/drawing/2014/main" id="{10C195B9-C0A4-4A9E-9DD8-CEE6C9C02D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4890270"/>
      </p:ext>
    </p:extLst>
  </p:cSld>
  <p:clrMapOvr>
    <a:masterClrMapping/>
  </p:clrMapOvr>
  <mc:AlternateContent xmlns:mc="http://schemas.openxmlformats.org/markup-compatibility/2006" xmlns:p14="http://schemas.microsoft.com/office/powerpoint/2010/main">
    <mc:Choice Requires="p14">
      <p:transition spd="med" p14:dur="700" advTm="37996">
        <p:fade/>
      </p:transition>
    </mc:Choice>
    <mc:Fallback xmlns="">
      <p:transition spd="med" advTm="379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E938-F726-9648-83AE-F9EBF6A60549}"/>
              </a:ext>
            </a:extLst>
          </p:cNvPr>
          <p:cNvSpPr>
            <a:spLocks noGrp="1"/>
          </p:cNvSpPr>
          <p:nvPr>
            <p:ph type="title"/>
          </p:nvPr>
        </p:nvSpPr>
        <p:spPr/>
        <p:txBody>
          <a:bodyPr/>
          <a:lstStyle/>
          <a:p>
            <a:r>
              <a:rPr lang="en-US" dirty="0"/>
              <a:t>Training Format</a:t>
            </a:r>
          </a:p>
        </p:txBody>
      </p:sp>
      <p:grpSp>
        <p:nvGrpSpPr>
          <p:cNvPr id="4" name="Group 3">
            <a:extLst>
              <a:ext uri="{FF2B5EF4-FFF2-40B4-BE49-F238E27FC236}">
                <a16:creationId xmlns:a16="http://schemas.microsoft.com/office/drawing/2014/main" id="{16BB0F58-74F4-E74A-A9F5-FA2F40B48234}"/>
              </a:ext>
            </a:extLst>
          </p:cNvPr>
          <p:cNvGrpSpPr/>
          <p:nvPr/>
        </p:nvGrpSpPr>
        <p:grpSpPr>
          <a:xfrm>
            <a:off x="864620" y="2193844"/>
            <a:ext cx="848756" cy="848756"/>
            <a:chOff x="1116106" y="2649071"/>
            <a:chExt cx="1653988" cy="1653988"/>
          </a:xfrm>
        </p:grpSpPr>
        <p:sp>
          <p:nvSpPr>
            <p:cNvPr id="5" name="Oval 4">
              <a:extLst>
                <a:ext uri="{FF2B5EF4-FFF2-40B4-BE49-F238E27FC236}">
                  <a16:creationId xmlns:a16="http://schemas.microsoft.com/office/drawing/2014/main" id="{A88AE4C9-C5AB-C744-BC03-267968B2BEB4}"/>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6" name="Oval 5">
              <a:extLst>
                <a:ext uri="{FF2B5EF4-FFF2-40B4-BE49-F238E27FC236}">
                  <a16:creationId xmlns:a16="http://schemas.microsoft.com/office/drawing/2014/main" id="{D5B1CE0A-A6F8-C347-B6B5-744CAE53F3B2}"/>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1</a:t>
              </a:r>
            </a:p>
          </p:txBody>
        </p:sp>
      </p:grpSp>
      <p:grpSp>
        <p:nvGrpSpPr>
          <p:cNvPr id="13" name="Group 12">
            <a:extLst>
              <a:ext uri="{FF2B5EF4-FFF2-40B4-BE49-F238E27FC236}">
                <a16:creationId xmlns:a16="http://schemas.microsoft.com/office/drawing/2014/main" id="{9B69C454-FA53-9640-93F3-378DCA394ED9}"/>
              </a:ext>
            </a:extLst>
          </p:cNvPr>
          <p:cNvGrpSpPr/>
          <p:nvPr/>
        </p:nvGrpSpPr>
        <p:grpSpPr>
          <a:xfrm>
            <a:off x="873718" y="4884778"/>
            <a:ext cx="848756" cy="848756"/>
            <a:chOff x="1116106" y="2649071"/>
            <a:chExt cx="1653988" cy="1653988"/>
          </a:xfrm>
        </p:grpSpPr>
        <p:sp>
          <p:nvSpPr>
            <p:cNvPr id="14" name="Oval 13">
              <a:extLst>
                <a:ext uri="{FF2B5EF4-FFF2-40B4-BE49-F238E27FC236}">
                  <a16:creationId xmlns:a16="http://schemas.microsoft.com/office/drawing/2014/main" id="{C7DBEAB2-40B8-AA45-A925-B30B21BAA696}"/>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5" name="Oval 14">
              <a:extLst>
                <a:ext uri="{FF2B5EF4-FFF2-40B4-BE49-F238E27FC236}">
                  <a16:creationId xmlns:a16="http://schemas.microsoft.com/office/drawing/2014/main" id="{0D7868B3-59E5-3A49-9ADF-4FFF281EAF80}"/>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3</a:t>
              </a:r>
            </a:p>
          </p:txBody>
        </p:sp>
      </p:grpSp>
      <p:sp>
        <p:nvSpPr>
          <p:cNvPr id="16" name="TextBox 15">
            <a:extLst>
              <a:ext uri="{FF2B5EF4-FFF2-40B4-BE49-F238E27FC236}">
                <a16:creationId xmlns:a16="http://schemas.microsoft.com/office/drawing/2014/main" id="{BFA59425-E638-A541-9397-51B643B71460}"/>
              </a:ext>
            </a:extLst>
          </p:cNvPr>
          <p:cNvSpPr txBox="1"/>
          <p:nvPr/>
        </p:nvSpPr>
        <p:spPr>
          <a:xfrm>
            <a:off x="1857507" y="2443723"/>
            <a:ext cx="4391973" cy="369332"/>
          </a:xfrm>
          <a:prstGeom prst="rect">
            <a:avLst/>
          </a:prstGeom>
          <a:noFill/>
        </p:spPr>
        <p:txBody>
          <a:bodyPr wrap="square" rtlCol="0">
            <a:spAutoFit/>
          </a:bodyPr>
          <a:lstStyle/>
          <a:p>
            <a:r>
              <a:rPr lang="en-US" b="1" dirty="0">
                <a:solidFill>
                  <a:schemeClr val="accent1"/>
                </a:solidFill>
              </a:rPr>
              <a:t>General information about suicide</a:t>
            </a:r>
          </a:p>
        </p:txBody>
      </p:sp>
      <p:grpSp>
        <p:nvGrpSpPr>
          <p:cNvPr id="10" name="Group 9">
            <a:extLst>
              <a:ext uri="{FF2B5EF4-FFF2-40B4-BE49-F238E27FC236}">
                <a16:creationId xmlns:a16="http://schemas.microsoft.com/office/drawing/2014/main" id="{CEE44E5E-C363-AB46-8AB8-8401C7C6EADE}"/>
              </a:ext>
            </a:extLst>
          </p:cNvPr>
          <p:cNvGrpSpPr/>
          <p:nvPr/>
        </p:nvGrpSpPr>
        <p:grpSpPr>
          <a:xfrm>
            <a:off x="873718" y="3516805"/>
            <a:ext cx="848756" cy="848756"/>
            <a:chOff x="1116106" y="2649071"/>
            <a:chExt cx="1653988" cy="1653988"/>
          </a:xfrm>
        </p:grpSpPr>
        <p:sp>
          <p:nvSpPr>
            <p:cNvPr id="11" name="Oval 10">
              <a:extLst>
                <a:ext uri="{FF2B5EF4-FFF2-40B4-BE49-F238E27FC236}">
                  <a16:creationId xmlns:a16="http://schemas.microsoft.com/office/drawing/2014/main" id="{8D6E5B51-303B-AD4B-9BB0-01D4478A0602}"/>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2" name="Oval 11">
              <a:extLst>
                <a:ext uri="{FF2B5EF4-FFF2-40B4-BE49-F238E27FC236}">
                  <a16:creationId xmlns:a16="http://schemas.microsoft.com/office/drawing/2014/main" id="{E4099215-94CF-C641-BE02-F96FDA54D6A7}"/>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2</a:t>
              </a:r>
            </a:p>
          </p:txBody>
        </p:sp>
      </p:grpSp>
      <p:sp>
        <p:nvSpPr>
          <p:cNvPr id="18" name="Rectangle 17">
            <a:extLst>
              <a:ext uri="{FF2B5EF4-FFF2-40B4-BE49-F238E27FC236}">
                <a16:creationId xmlns:a16="http://schemas.microsoft.com/office/drawing/2014/main" id="{A92C02AD-ADC2-AA4A-BA60-BA62623A2867}"/>
              </a:ext>
            </a:extLst>
          </p:cNvPr>
          <p:cNvSpPr/>
          <p:nvPr/>
        </p:nvSpPr>
        <p:spPr>
          <a:xfrm>
            <a:off x="1857507" y="3639552"/>
            <a:ext cx="3703811" cy="646331"/>
          </a:xfrm>
          <a:prstGeom prst="rect">
            <a:avLst/>
          </a:prstGeom>
        </p:spPr>
        <p:txBody>
          <a:bodyPr wrap="square">
            <a:spAutoFit/>
          </a:bodyPr>
          <a:lstStyle/>
          <a:p>
            <a:pPr>
              <a:spcAft>
                <a:spcPts val="1200"/>
              </a:spcAft>
            </a:pPr>
            <a:r>
              <a:rPr lang="en-US" b="1" dirty="0">
                <a:solidFill>
                  <a:schemeClr val="accent1"/>
                </a:solidFill>
                <a:latin typeface="Arial" panose="020B0604020202020204" pitchFamily="34" charset="0"/>
                <a:cs typeface="Arial" panose="020B0604020202020204" pitchFamily="34" charset="0"/>
              </a:rPr>
              <a:t>Common misconceptions about suicide</a:t>
            </a:r>
            <a:endParaRPr lang="en-US" sz="1600" dirty="0">
              <a:solidFill>
                <a:schemeClr val="tx2"/>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FC74075B-4915-7448-848D-B77434484D7C}"/>
              </a:ext>
            </a:extLst>
          </p:cNvPr>
          <p:cNvSpPr/>
          <p:nvPr/>
        </p:nvSpPr>
        <p:spPr>
          <a:xfrm>
            <a:off x="1857508" y="5008741"/>
            <a:ext cx="4101858" cy="646331"/>
          </a:xfrm>
          <a:prstGeom prst="rect">
            <a:avLst/>
          </a:prstGeom>
        </p:spPr>
        <p:txBody>
          <a:bodyPr wrap="square">
            <a:spAutoFit/>
          </a:bodyPr>
          <a:lstStyle/>
          <a:p>
            <a:pPr>
              <a:spcAft>
                <a:spcPts val="1200"/>
              </a:spcAft>
            </a:pPr>
            <a:r>
              <a:rPr lang="en-US" b="1" dirty="0">
                <a:solidFill>
                  <a:schemeClr val="accent1"/>
                </a:solidFill>
                <a:latin typeface="Arial" panose="020B0604020202020204" pitchFamily="34" charset="0"/>
                <a:cs typeface="Arial" panose="020B0604020202020204" pitchFamily="34" charset="0"/>
              </a:rPr>
              <a:t>Suicide signs and symptoms: verbal, behavioral, situational</a:t>
            </a:r>
            <a:endParaRPr lang="en-US" sz="1600" dirty="0">
              <a:solidFill>
                <a:schemeClr val="tx2"/>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EA84E78D-849A-7741-8D26-F8177A98516B}"/>
              </a:ext>
            </a:extLst>
          </p:cNvPr>
          <p:cNvGrpSpPr/>
          <p:nvPr/>
        </p:nvGrpSpPr>
        <p:grpSpPr>
          <a:xfrm>
            <a:off x="6630683" y="2193844"/>
            <a:ext cx="848756" cy="848756"/>
            <a:chOff x="1116106" y="2649071"/>
            <a:chExt cx="1653988" cy="1653988"/>
          </a:xfrm>
        </p:grpSpPr>
        <p:sp>
          <p:nvSpPr>
            <p:cNvPr id="24" name="Oval 23">
              <a:extLst>
                <a:ext uri="{FF2B5EF4-FFF2-40B4-BE49-F238E27FC236}">
                  <a16:creationId xmlns:a16="http://schemas.microsoft.com/office/drawing/2014/main" id="{CA05075C-7089-8B48-8E74-77CF739812E8}"/>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5" name="Oval 24">
              <a:extLst>
                <a:ext uri="{FF2B5EF4-FFF2-40B4-BE49-F238E27FC236}">
                  <a16:creationId xmlns:a16="http://schemas.microsoft.com/office/drawing/2014/main" id="{AAA90D22-FC10-ED45-B217-A93A0C1F1065}"/>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4</a:t>
              </a:r>
            </a:p>
          </p:txBody>
        </p:sp>
      </p:grpSp>
      <p:sp>
        <p:nvSpPr>
          <p:cNvPr id="26" name="Rectangle 25">
            <a:extLst>
              <a:ext uri="{FF2B5EF4-FFF2-40B4-BE49-F238E27FC236}">
                <a16:creationId xmlns:a16="http://schemas.microsoft.com/office/drawing/2014/main" id="{06778866-D9D2-6343-B82A-95855F071BD5}"/>
              </a:ext>
            </a:extLst>
          </p:cNvPr>
          <p:cNvSpPr/>
          <p:nvPr/>
        </p:nvSpPr>
        <p:spPr>
          <a:xfrm>
            <a:off x="7618555" y="2295006"/>
            <a:ext cx="3964295" cy="646331"/>
          </a:xfrm>
          <a:prstGeom prst="rect">
            <a:avLst/>
          </a:prstGeom>
        </p:spPr>
        <p:txBody>
          <a:bodyPr wrap="square">
            <a:spAutoFit/>
          </a:bodyPr>
          <a:lstStyle/>
          <a:p>
            <a:pPr>
              <a:spcAft>
                <a:spcPts val="1200"/>
              </a:spcAft>
            </a:pPr>
            <a:r>
              <a:rPr lang="en-US" b="1" dirty="0">
                <a:solidFill>
                  <a:schemeClr val="accent1"/>
                </a:solidFill>
                <a:latin typeface="Arial" panose="020B0604020202020204" pitchFamily="34" charset="0"/>
                <a:cs typeface="Arial" panose="020B0604020202020204" pitchFamily="34" charset="0"/>
              </a:rPr>
              <a:t>Effective ways to talk with someone about suicide</a:t>
            </a:r>
            <a:endParaRPr lang="en-US" sz="1600" dirty="0">
              <a:solidFill>
                <a:schemeClr val="tx2"/>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1E79D1CB-95A2-2C40-9C03-32DC1F06CD02}"/>
              </a:ext>
            </a:extLst>
          </p:cNvPr>
          <p:cNvSpPr/>
          <p:nvPr/>
        </p:nvSpPr>
        <p:spPr>
          <a:xfrm>
            <a:off x="7651579" y="3720577"/>
            <a:ext cx="4586121" cy="369332"/>
          </a:xfrm>
          <a:prstGeom prst="rect">
            <a:avLst/>
          </a:prstGeom>
        </p:spPr>
        <p:txBody>
          <a:bodyPr wrap="square">
            <a:spAutoFit/>
          </a:bodyPr>
          <a:lstStyle/>
          <a:p>
            <a:pPr>
              <a:spcAft>
                <a:spcPts val="1200"/>
              </a:spcAft>
            </a:pPr>
            <a:r>
              <a:rPr lang="en-US" b="1" dirty="0">
                <a:solidFill>
                  <a:schemeClr val="accent1"/>
                </a:solidFill>
                <a:latin typeface="Arial" panose="020B0604020202020204" pitchFamily="34" charset="0"/>
                <a:cs typeface="Arial" panose="020B0604020202020204" pitchFamily="34" charset="0"/>
              </a:rPr>
              <a:t>Resources</a:t>
            </a:r>
            <a:endParaRPr lang="en-US" sz="1600" dirty="0">
              <a:solidFill>
                <a:schemeClr val="tx2"/>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71B6AD19-DFC9-DC4E-B45E-477141C9124D}"/>
              </a:ext>
            </a:extLst>
          </p:cNvPr>
          <p:cNvGrpSpPr/>
          <p:nvPr/>
        </p:nvGrpSpPr>
        <p:grpSpPr>
          <a:xfrm>
            <a:off x="6630683" y="3506295"/>
            <a:ext cx="848756" cy="848756"/>
            <a:chOff x="1116106" y="2649071"/>
            <a:chExt cx="1653988" cy="1653988"/>
          </a:xfrm>
        </p:grpSpPr>
        <p:sp>
          <p:nvSpPr>
            <p:cNvPr id="30" name="Oval 29">
              <a:extLst>
                <a:ext uri="{FF2B5EF4-FFF2-40B4-BE49-F238E27FC236}">
                  <a16:creationId xmlns:a16="http://schemas.microsoft.com/office/drawing/2014/main" id="{2CCB64D7-4BE8-D54E-BFA9-BC2F947AEC37}"/>
                </a:ext>
              </a:extLst>
            </p:cNvPr>
            <p:cNvSpPr/>
            <p:nvPr/>
          </p:nvSpPr>
          <p:spPr>
            <a:xfrm>
              <a:off x="1116106" y="2649071"/>
              <a:ext cx="1653988" cy="1653988"/>
            </a:xfrm>
            <a:prstGeom prst="ellipse">
              <a:avLst/>
            </a:prstGeom>
            <a:solidFill>
              <a:srgbClr val="B5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1" name="Oval 30">
              <a:extLst>
                <a:ext uri="{FF2B5EF4-FFF2-40B4-BE49-F238E27FC236}">
                  <a16:creationId xmlns:a16="http://schemas.microsoft.com/office/drawing/2014/main" id="{A1BE6899-5761-004B-8CD7-3400BB555042}"/>
                </a:ext>
              </a:extLst>
            </p:cNvPr>
            <p:cNvSpPr/>
            <p:nvPr/>
          </p:nvSpPr>
          <p:spPr>
            <a:xfrm>
              <a:off x="1237129" y="2770094"/>
              <a:ext cx="1411941" cy="1411941"/>
            </a:xfrm>
            <a:prstGeom prst="ellipse">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atin typeface="Arial" panose="020B0604020202020204" pitchFamily="34" charset="0"/>
                  <a:cs typeface="Arial" panose="020B0604020202020204" pitchFamily="34" charset="0"/>
                </a:rPr>
                <a:t>5</a:t>
              </a:r>
            </a:p>
          </p:txBody>
        </p:sp>
      </p:grpSp>
      <p:pic>
        <p:nvPicPr>
          <p:cNvPr id="8" name="Audio 7">
            <a:hlinkClick r:id="" action="ppaction://media"/>
            <a:extLst>
              <a:ext uri="{FF2B5EF4-FFF2-40B4-BE49-F238E27FC236}">
                <a16:creationId xmlns:a16="http://schemas.microsoft.com/office/drawing/2014/main" id="{9E7F4E16-6AAA-4711-9049-93E9A21CC8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8210290"/>
      </p:ext>
    </p:extLst>
  </p:cSld>
  <p:clrMapOvr>
    <a:masterClrMapping/>
  </p:clrMapOvr>
  <mc:AlternateContent xmlns:mc="http://schemas.openxmlformats.org/markup-compatibility/2006" xmlns:p14="http://schemas.microsoft.com/office/powerpoint/2010/main">
    <mc:Choice Requires="p14">
      <p:transition p14:dur="0" advTm="27966"/>
    </mc:Choice>
    <mc:Fallback xmlns="">
      <p:transition advTm="27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55AFA8-26E6-2E4E-B810-A177C72E2CEF}"/>
              </a:ext>
            </a:extLst>
          </p:cNvPr>
          <p:cNvSpPr/>
          <p:nvPr/>
        </p:nvSpPr>
        <p:spPr>
          <a:xfrm>
            <a:off x="9712978" y="6086709"/>
            <a:ext cx="2354331" cy="771291"/>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pic>
        <p:nvPicPr>
          <p:cNvPr id="18" name="Picture 17">
            <a:extLst>
              <a:ext uri="{FF2B5EF4-FFF2-40B4-BE49-F238E27FC236}">
                <a16:creationId xmlns:a16="http://schemas.microsoft.com/office/drawing/2014/main" id="{D07B3B7C-42BD-704D-A33A-876CE7723A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0" y="0"/>
            <a:ext cx="3824925" cy="6892289"/>
          </a:xfrm>
          <a:prstGeom prst="rect">
            <a:avLst/>
          </a:prstGeom>
        </p:spPr>
      </p:pic>
      <p:pic>
        <p:nvPicPr>
          <p:cNvPr id="9" name="Picture 8">
            <a:extLst>
              <a:ext uri="{FF2B5EF4-FFF2-40B4-BE49-F238E27FC236}">
                <a16:creationId xmlns:a16="http://schemas.microsoft.com/office/drawing/2014/main" id="{54D8BE39-F268-B443-A192-AA38027B740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sp>
        <p:nvSpPr>
          <p:cNvPr id="11" name="Title 1">
            <a:extLst>
              <a:ext uri="{FF2B5EF4-FFF2-40B4-BE49-F238E27FC236}">
                <a16:creationId xmlns:a16="http://schemas.microsoft.com/office/drawing/2014/main" id="{65AFDE80-DFC7-AA40-B708-CDB4CB328F71}"/>
              </a:ext>
            </a:extLst>
          </p:cNvPr>
          <p:cNvSpPr txBox="1">
            <a:spLocks/>
          </p:cNvSpPr>
          <p:nvPr/>
        </p:nvSpPr>
        <p:spPr>
          <a:xfrm>
            <a:off x="223360" y="965294"/>
            <a:ext cx="2755368" cy="1625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t>Resources</a:t>
            </a:r>
            <a:endParaRPr lang="en-US" sz="2400" dirty="0"/>
          </a:p>
        </p:txBody>
      </p:sp>
      <p:pic>
        <p:nvPicPr>
          <p:cNvPr id="10" name="Picture 9">
            <a:extLst>
              <a:ext uri="{FF2B5EF4-FFF2-40B4-BE49-F238E27FC236}">
                <a16:creationId xmlns:a16="http://schemas.microsoft.com/office/drawing/2014/main" id="{7A9AB924-1CF8-8949-BBB4-E87F787F9EC0}"/>
              </a:ext>
            </a:extLst>
          </p:cNvPr>
          <p:cNvPicPr>
            <a:picLocks noChangeAspect="1"/>
          </p:cNvPicPr>
          <p:nvPr/>
        </p:nvPicPr>
        <p:blipFill>
          <a:blip r:embed="rId7"/>
          <a:stretch>
            <a:fillRect/>
          </a:stretch>
        </p:blipFill>
        <p:spPr>
          <a:xfrm>
            <a:off x="9754542" y="564226"/>
            <a:ext cx="1988374" cy="2197954"/>
          </a:xfrm>
          <a:prstGeom prst="rect">
            <a:avLst/>
          </a:prstGeom>
          <a:ln>
            <a:solidFill>
              <a:schemeClr val="bg1">
                <a:lumMod val="85000"/>
              </a:schemeClr>
            </a:solidFill>
          </a:ln>
        </p:spPr>
      </p:pic>
      <p:pic>
        <p:nvPicPr>
          <p:cNvPr id="13" name="Picture 12">
            <a:extLst>
              <a:ext uri="{FF2B5EF4-FFF2-40B4-BE49-F238E27FC236}">
                <a16:creationId xmlns:a16="http://schemas.microsoft.com/office/drawing/2014/main" id="{F317970A-5526-8041-B971-E8C6BFE98280}"/>
              </a:ext>
            </a:extLst>
          </p:cNvPr>
          <p:cNvPicPr>
            <a:picLocks noChangeAspect="1"/>
          </p:cNvPicPr>
          <p:nvPr/>
        </p:nvPicPr>
        <p:blipFill>
          <a:blip r:embed="rId8"/>
          <a:stretch>
            <a:fillRect/>
          </a:stretch>
        </p:blipFill>
        <p:spPr>
          <a:xfrm>
            <a:off x="8035640" y="4909962"/>
            <a:ext cx="3022143" cy="1460596"/>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CA3AAB5D-E25C-6C42-B154-8D68428A8486}"/>
              </a:ext>
            </a:extLst>
          </p:cNvPr>
          <p:cNvPicPr>
            <a:picLocks noChangeAspect="1"/>
          </p:cNvPicPr>
          <p:nvPr/>
        </p:nvPicPr>
        <p:blipFill>
          <a:blip r:embed="rId9"/>
          <a:stretch>
            <a:fillRect/>
          </a:stretch>
        </p:blipFill>
        <p:spPr>
          <a:xfrm>
            <a:off x="8077203" y="3187857"/>
            <a:ext cx="3022143" cy="1198564"/>
          </a:xfrm>
          <a:prstGeom prst="rect">
            <a:avLst/>
          </a:prstGeom>
          <a:ln>
            <a:solidFill>
              <a:schemeClr val="bg1">
                <a:lumMod val="85000"/>
              </a:schemeClr>
            </a:solidFill>
          </a:ln>
        </p:spPr>
      </p:pic>
      <p:pic>
        <p:nvPicPr>
          <p:cNvPr id="15" name="Picture 6" descr="A screenshot of a cell phone&#10;&#10;Description generated with very high confidence">
            <a:extLst>
              <a:ext uri="{FF2B5EF4-FFF2-40B4-BE49-F238E27FC236}">
                <a16:creationId xmlns:a16="http://schemas.microsoft.com/office/drawing/2014/main" id="{2826A0CD-738D-0441-9A9D-DED7B8456DBE}"/>
              </a:ext>
            </a:extLst>
          </p:cNvPr>
          <p:cNvPicPr>
            <a:picLocks noChangeAspect="1"/>
          </p:cNvPicPr>
          <p:nvPr/>
        </p:nvPicPr>
        <p:blipFill>
          <a:blip r:embed="rId10"/>
          <a:stretch>
            <a:fillRect/>
          </a:stretch>
        </p:blipFill>
        <p:spPr>
          <a:xfrm>
            <a:off x="5817517" y="564225"/>
            <a:ext cx="3663255" cy="2197953"/>
          </a:xfrm>
          <a:prstGeom prst="rect">
            <a:avLst/>
          </a:prstGeom>
          <a:ln>
            <a:solidFill>
              <a:schemeClr val="bg1">
                <a:lumMod val="85000"/>
              </a:schemeClr>
            </a:solidFill>
          </a:ln>
        </p:spPr>
      </p:pic>
      <p:pic>
        <p:nvPicPr>
          <p:cNvPr id="16" name="Picture 9" descr="A close up of a logo&#10;&#10;Description generated with very high confidence">
            <a:extLst>
              <a:ext uri="{FF2B5EF4-FFF2-40B4-BE49-F238E27FC236}">
                <a16:creationId xmlns:a16="http://schemas.microsoft.com/office/drawing/2014/main" id="{9CF4A867-0711-6640-A279-3A1CFF4AF391}"/>
              </a:ext>
            </a:extLst>
          </p:cNvPr>
          <p:cNvPicPr>
            <a:picLocks noChangeAspect="1"/>
          </p:cNvPicPr>
          <p:nvPr/>
        </p:nvPicPr>
        <p:blipFill>
          <a:blip r:embed="rId11"/>
          <a:stretch>
            <a:fillRect/>
          </a:stretch>
        </p:blipFill>
        <p:spPr>
          <a:xfrm>
            <a:off x="3782294" y="3187857"/>
            <a:ext cx="3663255" cy="1273845"/>
          </a:xfrm>
          <a:prstGeom prst="rect">
            <a:avLst/>
          </a:prstGeom>
          <a:ln>
            <a:solidFill>
              <a:schemeClr val="bg1">
                <a:lumMod val="85000"/>
              </a:schemeClr>
            </a:solidFill>
          </a:ln>
        </p:spPr>
      </p:pic>
      <p:sp>
        <p:nvSpPr>
          <p:cNvPr id="17" name="TextBox 16">
            <a:extLst>
              <a:ext uri="{FF2B5EF4-FFF2-40B4-BE49-F238E27FC236}">
                <a16:creationId xmlns:a16="http://schemas.microsoft.com/office/drawing/2014/main" id="{A8AD8CDE-E35A-6E4A-9F61-5BDF12D73CDF}"/>
              </a:ext>
            </a:extLst>
          </p:cNvPr>
          <p:cNvSpPr txBox="1"/>
          <p:nvPr/>
        </p:nvSpPr>
        <p:spPr>
          <a:xfrm>
            <a:off x="3740731" y="4909962"/>
            <a:ext cx="3663255" cy="1446550"/>
          </a:xfrm>
          <a:prstGeom prst="rect">
            <a:avLst/>
          </a:prstGeom>
          <a:no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007498"/>
                </a:solidFill>
                <a:latin typeface="Arial" panose="020B0604020202020204" pitchFamily="34" charset="0"/>
                <a:cs typeface="Arial" panose="020B0604020202020204" pitchFamily="34" charset="0"/>
              </a:rPr>
              <a:t>Mecklenburg County Crisis (</a:t>
            </a:r>
            <a:r>
              <a:rPr lang="en-US" sz="2200" b="1" dirty="0" err="1">
                <a:solidFill>
                  <a:srgbClr val="007498"/>
                </a:solidFill>
                <a:latin typeface="Arial" panose="020B0604020202020204" pitchFamily="34" charset="0"/>
                <a:cs typeface="Arial" panose="020B0604020202020204" pitchFamily="34" charset="0"/>
              </a:rPr>
              <a:t>CriSyS</a:t>
            </a:r>
            <a:r>
              <a:rPr lang="en-US" sz="2200" b="1" dirty="0">
                <a:solidFill>
                  <a:srgbClr val="007498"/>
                </a:solidFill>
                <a:latin typeface="Arial" panose="020B0604020202020204" pitchFamily="34" charset="0"/>
                <a:cs typeface="Arial" panose="020B0604020202020204" pitchFamily="34" charset="0"/>
              </a:rPr>
              <a:t>)</a:t>
            </a:r>
          </a:p>
          <a:p>
            <a:r>
              <a:rPr lang="en-US" sz="2200" dirty="0">
                <a:solidFill>
                  <a:srgbClr val="007498"/>
                </a:solidFill>
                <a:latin typeface="Arial" panose="020B0604020202020204" pitchFamily="34" charset="0"/>
                <a:cs typeface="Arial" panose="020B0604020202020204" pitchFamily="34" charset="0"/>
              </a:rPr>
              <a:t>Hotline: 704-566-3410 (Select option 1)</a:t>
            </a:r>
          </a:p>
        </p:txBody>
      </p:sp>
      <p:pic>
        <p:nvPicPr>
          <p:cNvPr id="19" name="Picture 9" descr="A screenshot of a cell phone&#10;&#10;Description generated with very high confidence">
            <a:extLst>
              <a:ext uri="{FF2B5EF4-FFF2-40B4-BE49-F238E27FC236}">
                <a16:creationId xmlns:a16="http://schemas.microsoft.com/office/drawing/2014/main" id="{266D25AD-09B8-4B4F-8242-1B653EAB4B7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12926" y="564225"/>
            <a:ext cx="2215658" cy="2215658"/>
          </a:xfrm>
          <a:prstGeom prst="rect">
            <a:avLst/>
          </a:prstGeom>
          <a:ln>
            <a:solidFill>
              <a:schemeClr val="bg1">
                <a:lumMod val="85000"/>
              </a:schemeClr>
            </a:solidFill>
          </a:ln>
        </p:spPr>
      </p:pic>
      <p:pic>
        <p:nvPicPr>
          <p:cNvPr id="20" name="Picture 19">
            <a:extLst>
              <a:ext uri="{FF2B5EF4-FFF2-40B4-BE49-F238E27FC236}">
                <a16:creationId xmlns:a16="http://schemas.microsoft.com/office/drawing/2014/main" id="{27289836-AA76-A046-A0F5-744C4565743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23360" y="6302376"/>
            <a:ext cx="1996700" cy="373884"/>
          </a:xfrm>
          <a:prstGeom prst="rect">
            <a:avLst/>
          </a:prstGeom>
        </p:spPr>
      </p:pic>
      <p:pic>
        <p:nvPicPr>
          <p:cNvPr id="2" name="Audio 1">
            <a:hlinkClick r:id="" action="ppaction://media"/>
            <a:extLst>
              <a:ext uri="{FF2B5EF4-FFF2-40B4-BE49-F238E27FC236}">
                <a16:creationId xmlns:a16="http://schemas.microsoft.com/office/drawing/2014/main" id="{9EE0EC5D-B760-49DD-BF9F-497694640DA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5258574"/>
      </p:ext>
    </p:extLst>
  </p:cSld>
  <p:clrMapOvr>
    <a:masterClrMapping/>
  </p:clrMapOvr>
  <mc:AlternateContent xmlns:mc="http://schemas.openxmlformats.org/markup-compatibility/2006" xmlns:p14="http://schemas.microsoft.com/office/powerpoint/2010/main">
    <mc:Choice Requires="p14">
      <p:transition spd="med" p14:dur="700" advTm="42780">
        <p:fade/>
      </p:transition>
    </mc:Choice>
    <mc:Fallback xmlns="">
      <p:transition spd="med" advTm="42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A9C303-CC29-0E49-A547-BDA6A4282E99}"/>
              </a:ext>
            </a:extLst>
          </p:cNvPr>
          <p:cNvSpPr txBox="1">
            <a:spLocks/>
          </p:cNvSpPr>
          <p:nvPr/>
        </p:nvSpPr>
        <p:spPr>
          <a:xfrm>
            <a:off x="2762251" y="2578099"/>
            <a:ext cx="6667499" cy="662039"/>
          </a:xfrm>
          <a:prstGeom prst="rect">
            <a:avLst/>
          </a:prstGeom>
        </p:spPr>
        <p:txBody>
          <a:bodyPr anchor="ctr"/>
          <a:lstStyle>
            <a:lvl1pPr algn="l" defTabSz="914674" rtl="0" eaLnBrk="1" latinLnBrk="0" hangingPunct="1">
              <a:lnSpc>
                <a:spcPct val="90000"/>
              </a:lnSpc>
              <a:spcBef>
                <a:spcPct val="0"/>
              </a:spcBef>
              <a:buNone/>
              <a:defRPr sz="3500" b="1" i="0" kern="1200">
                <a:solidFill>
                  <a:srgbClr val="626567"/>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5700">
                <a:solidFill>
                  <a:schemeClr val="bg1"/>
                </a:solidFill>
              </a:rPr>
              <a:t>Thank you.</a:t>
            </a:r>
          </a:p>
        </p:txBody>
      </p:sp>
      <p:pic>
        <p:nvPicPr>
          <p:cNvPr id="3" name="Audio 2">
            <a:hlinkClick r:id="" action="ppaction://media"/>
            <a:extLst>
              <a:ext uri="{FF2B5EF4-FFF2-40B4-BE49-F238E27FC236}">
                <a16:creationId xmlns:a16="http://schemas.microsoft.com/office/drawing/2014/main" id="{87014CA4-038A-42EF-BAF7-D7B5687197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3813661"/>
      </p:ext>
    </p:extLst>
  </p:cSld>
  <p:clrMapOvr>
    <a:masterClrMapping/>
  </p:clrMapOvr>
  <mc:AlternateContent xmlns:mc="http://schemas.openxmlformats.org/markup-compatibility/2006" xmlns:p14="http://schemas.microsoft.com/office/powerpoint/2010/main">
    <mc:Choice Requires="p14">
      <p:transition spd="med" p14:dur="700" advTm="14870">
        <p:fade/>
      </p:transition>
    </mc:Choice>
    <mc:Fallback xmlns="">
      <p:transition spd="med" advTm="148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B789-8D12-144E-9B3C-1255BD4842C2}"/>
              </a:ext>
            </a:extLst>
          </p:cNvPr>
          <p:cNvSpPr>
            <a:spLocks noGrp="1"/>
          </p:cNvSpPr>
          <p:nvPr>
            <p:ph type="title"/>
          </p:nvPr>
        </p:nvSpPr>
        <p:spPr/>
        <p:txBody>
          <a:bodyPr/>
          <a:lstStyle/>
          <a:p>
            <a:r>
              <a:rPr lang="en-US" dirty="0"/>
              <a:t>Language Matters</a:t>
            </a:r>
          </a:p>
        </p:txBody>
      </p:sp>
      <p:graphicFrame>
        <p:nvGraphicFramePr>
          <p:cNvPr id="9" name="Table 4">
            <a:extLst>
              <a:ext uri="{FF2B5EF4-FFF2-40B4-BE49-F238E27FC236}">
                <a16:creationId xmlns:a16="http://schemas.microsoft.com/office/drawing/2014/main" id="{C16BBBDE-0156-DC4F-BC29-3BDEA9CA9D33}"/>
              </a:ext>
            </a:extLst>
          </p:cNvPr>
          <p:cNvGraphicFramePr>
            <a:graphicFrameLocks/>
          </p:cNvGraphicFramePr>
          <p:nvPr>
            <p:extLst>
              <p:ext uri="{D42A27DB-BD31-4B8C-83A1-F6EECF244321}">
                <p14:modId xmlns:p14="http://schemas.microsoft.com/office/powerpoint/2010/main" val="2267077063"/>
              </p:ext>
            </p:extLst>
          </p:nvPr>
        </p:nvGraphicFramePr>
        <p:xfrm>
          <a:off x="867131" y="2035277"/>
          <a:ext cx="10646445" cy="3643206"/>
        </p:xfrm>
        <a:graphic>
          <a:graphicData uri="http://schemas.openxmlformats.org/drawingml/2006/table">
            <a:tbl>
              <a:tblPr firstRow="1" bandRow="1">
                <a:noFill/>
                <a:tableStyleId>{5C22544A-7EE6-4342-B048-85BDC9FD1C3A}</a:tableStyleId>
              </a:tblPr>
              <a:tblGrid>
                <a:gridCol w="1826224">
                  <a:extLst>
                    <a:ext uri="{9D8B030D-6E8A-4147-A177-3AD203B41FA5}">
                      <a16:colId xmlns:a16="http://schemas.microsoft.com/office/drawing/2014/main" val="1796693662"/>
                    </a:ext>
                  </a:extLst>
                </a:gridCol>
                <a:gridCol w="2716845">
                  <a:extLst>
                    <a:ext uri="{9D8B030D-6E8A-4147-A177-3AD203B41FA5}">
                      <a16:colId xmlns:a16="http://schemas.microsoft.com/office/drawing/2014/main" val="1998626799"/>
                    </a:ext>
                  </a:extLst>
                </a:gridCol>
                <a:gridCol w="2499360">
                  <a:extLst>
                    <a:ext uri="{9D8B030D-6E8A-4147-A177-3AD203B41FA5}">
                      <a16:colId xmlns:a16="http://schemas.microsoft.com/office/drawing/2014/main" val="3159459405"/>
                    </a:ext>
                  </a:extLst>
                </a:gridCol>
                <a:gridCol w="3604016">
                  <a:extLst>
                    <a:ext uri="{9D8B030D-6E8A-4147-A177-3AD203B41FA5}">
                      <a16:colId xmlns:a16="http://schemas.microsoft.com/office/drawing/2014/main" val="1827934920"/>
                    </a:ext>
                  </a:extLst>
                </a:gridCol>
              </a:tblGrid>
              <a:tr h="543996">
                <a:tc>
                  <a:txBody>
                    <a:bodyPr/>
                    <a:lstStyle/>
                    <a:p>
                      <a:r>
                        <a:rPr lang="en-US" sz="3000" b="1" dirty="0">
                          <a:solidFill>
                            <a:schemeClr val="accent1"/>
                          </a:solidFill>
                        </a:rPr>
                        <a:t>Topic</a:t>
                      </a:r>
                    </a:p>
                  </a:txBody>
                  <a:tcPr marL="132703" marR="99527" marT="66351" marB="66351">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r>
                        <a:rPr lang="en-US" sz="3000" b="1" dirty="0">
                          <a:solidFill>
                            <a:schemeClr val="accent1"/>
                          </a:solidFill>
                        </a:rPr>
                        <a:t>Instead of</a:t>
                      </a:r>
                    </a:p>
                  </a:txBody>
                  <a:tcPr marL="132703" marR="99527" marT="66351" marB="66351">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r>
                        <a:rPr lang="en-US" sz="3000" b="1" dirty="0">
                          <a:solidFill>
                            <a:schemeClr val="accent1"/>
                          </a:solidFill>
                        </a:rPr>
                        <a:t>Try</a:t>
                      </a:r>
                    </a:p>
                  </a:txBody>
                  <a:tcPr marL="132703" marR="99527" marT="66351" marB="66351">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tc>
                  <a:txBody>
                    <a:bodyPr/>
                    <a:lstStyle/>
                    <a:p>
                      <a:pPr lvl="0">
                        <a:buNone/>
                      </a:pPr>
                      <a:r>
                        <a:rPr lang="en-US" sz="3000" b="1" dirty="0">
                          <a:solidFill>
                            <a:schemeClr val="accent1"/>
                          </a:solidFill>
                        </a:rPr>
                        <a:t>Why?</a:t>
                      </a:r>
                    </a:p>
                  </a:txBody>
                  <a:tcPr marL="132703" marR="99527" marT="66351" marB="66351">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3641095670"/>
                  </a:ext>
                </a:extLst>
              </a:tr>
              <a:tr h="1132284">
                <a:tc>
                  <a:txBody>
                    <a:bodyPr/>
                    <a:lstStyle/>
                    <a:p>
                      <a:r>
                        <a:rPr lang="en-US" sz="1800" dirty="0">
                          <a:solidFill>
                            <a:schemeClr val="tx2"/>
                          </a:solidFill>
                        </a:rPr>
                        <a:t>First person language</a:t>
                      </a:r>
                    </a:p>
                  </a:txBody>
                  <a:tcPr marL="132703" marR="99527" marT="66351" marB="66351">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800" dirty="0">
                          <a:solidFill>
                            <a:schemeClr val="tx2"/>
                          </a:solidFill>
                        </a:rPr>
                        <a:t>"</a:t>
                      </a:r>
                      <a:r>
                        <a:rPr lang="en-US" sz="1800" i="1" dirty="0">
                          <a:solidFill>
                            <a:schemeClr val="tx2"/>
                          </a:solidFill>
                        </a:rPr>
                        <a:t>addict</a:t>
                      </a:r>
                      <a:r>
                        <a:rPr lang="en-US" sz="1800" dirty="0">
                          <a:solidFill>
                            <a:schemeClr val="tx2"/>
                          </a:solidFill>
                        </a:rPr>
                        <a:t>" </a:t>
                      </a:r>
                      <a:br>
                        <a:rPr lang="en-US" sz="1800" dirty="0">
                          <a:solidFill>
                            <a:schemeClr val="tx2"/>
                          </a:solidFill>
                        </a:rPr>
                      </a:br>
                      <a:r>
                        <a:rPr lang="en-US" sz="1800" dirty="0">
                          <a:solidFill>
                            <a:schemeClr val="tx2"/>
                          </a:solidFill>
                        </a:rPr>
                        <a:t>"</a:t>
                      </a:r>
                      <a:r>
                        <a:rPr lang="en-US" sz="1800" i="1" dirty="0">
                          <a:solidFill>
                            <a:schemeClr val="tx2"/>
                          </a:solidFill>
                        </a:rPr>
                        <a:t>schizophrenic</a:t>
                      </a:r>
                      <a:r>
                        <a:rPr lang="en-US" sz="1800" dirty="0">
                          <a:solidFill>
                            <a:schemeClr val="tx2"/>
                          </a:solidFill>
                        </a:rPr>
                        <a:t>" "alcoholic"</a:t>
                      </a:r>
                    </a:p>
                  </a:txBody>
                  <a:tcPr marL="132703" marR="99527" marT="66351" marB="66351">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r>
                        <a:rPr lang="en-US" sz="1800" dirty="0">
                          <a:solidFill>
                            <a:schemeClr val="tx2"/>
                          </a:solidFill>
                        </a:rPr>
                        <a:t>"</a:t>
                      </a:r>
                      <a:r>
                        <a:rPr lang="en-US" sz="1800" i="1" dirty="0">
                          <a:solidFill>
                            <a:schemeClr val="tx2"/>
                          </a:solidFill>
                        </a:rPr>
                        <a:t>someone who experiences," "someone with a diagnosis of"</a:t>
                      </a:r>
                    </a:p>
                  </a:txBody>
                  <a:tcPr marL="132703" marR="99527" marT="66351" marB="66351">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tc>
                  <a:txBody>
                    <a:bodyPr/>
                    <a:lstStyle/>
                    <a:p>
                      <a:pPr lvl="0">
                        <a:buNone/>
                      </a:pPr>
                      <a:r>
                        <a:rPr lang="en-US" sz="1800" dirty="0">
                          <a:solidFill>
                            <a:schemeClr val="tx2"/>
                          </a:solidFill>
                        </a:rPr>
                        <a:t>We are much more than </a:t>
                      </a:r>
                      <a:br>
                        <a:rPr lang="en-US" sz="1800" dirty="0">
                          <a:solidFill>
                            <a:schemeClr val="tx2"/>
                          </a:solidFill>
                        </a:rPr>
                      </a:br>
                      <a:r>
                        <a:rPr lang="en-US" sz="1800" dirty="0">
                          <a:solidFill>
                            <a:schemeClr val="tx2"/>
                          </a:solidFill>
                        </a:rPr>
                        <a:t>a diagnosis.</a:t>
                      </a:r>
                    </a:p>
                  </a:txBody>
                  <a:tcPr marL="132703" marR="99527" marT="66351" marB="66351">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361747828"/>
                  </a:ext>
                </a:extLst>
              </a:tr>
              <a:tr h="911661">
                <a:tc>
                  <a:txBody>
                    <a:bodyPr/>
                    <a:lstStyle/>
                    <a:p>
                      <a:r>
                        <a:rPr lang="en-US" sz="1800" dirty="0">
                          <a:solidFill>
                            <a:schemeClr val="tx2"/>
                          </a:solidFill>
                        </a:rPr>
                        <a:t>Suicide</a:t>
                      </a:r>
                    </a:p>
                  </a:txBody>
                  <a:tcPr marL="132703" marR="99527" marT="66351" marB="66351">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tc>
                  <a:txBody>
                    <a:bodyPr/>
                    <a:lstStyle/>
                    <a:p>
                      <a:r>
                        <a:rPr lang="en-US" sz="1800" dirty="0">
                          <a:solidFill>
                            <a:schemeClr val="tx2"/>
                          </a:solidFill>
                        </a:rPr>
                        <a:t>"</a:t>
                      </a:r>
                      <a:r>
                        <a:rPr lang="en-US" sz="1800" i="1" dirty="0">
                          <a:solidFill>
                            <a:schemeClr val="tx2"/>
                          </a:solidFill>
                        </a:rPr>
                        <a:t>Commit</a:t>
                      </a:r>
                      <a:r>
                        <a:rPr lang="en-US" sz="1800" dirty="0">
                          <a:solidFill>
                            <a:schemeClr val="tx2"/>
                          </a:solidFill>
                        </a:rPr>
                        <a:t>"</a:t>
                      </a:r>
                    </a:p>
                  </a:txBody>
                  <a:tcPr marL="132703" marR="99527" marT="66351" marB="66351">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tc>
                  <a:txBody>
                    <a:bodyPr/>
                    <a:lstStyle/>
                    <a:p>
                      <a:r>
                        <a:rPr lang="en-US" sz="1800" dirty="0">
                          <a:solidFill>
                            <a:schemeClr val="tx2"/>
                          </a:solidFill>
                        </a:rPr>
                        <a:t>"</a:t>
                      </a:r>
                      <a:r>
                        <a:rPr lang="en-US" sz="1800" i="1" dirty="0">
                          <a:solidFill>
                            <a:schemeClr val="tx2"/>
                          </a:solidFill>
                        </a:rPr>
                        <a:t>Died by suicide</a:t>
                      </a:r>
                      <a:r>
                        <a:rPr lang="en-US" sz="1800" dirty="0">
                          <a:solidFill>
                            <a:schemeClr val="tx2"/>
                          </a:solidFill>
                        </a:rPr>
                        <a:t>," "</a:t>
                      </a:r>
                      <a:r>
                        <a:rPr lang="en-US" sz="1800" i="1" dirty="0">
                          <a:solidFill>
                            <a:schemeClr val="tx2"/>
                          </a:solidFill>
                        </a:rPr>
                        <a:t>Ended their life</a:t>
                      </a:r>
                      <a:r>
                        <a:rPr lang="en-US" sz="1800" dirty="0">
                          <a:solidFill>
                            <a:schemeClr val="tx2"/>
                          </a:solidFill>
                        </a:rPr>
                        <a:t>"</a:t>
                      </a:r>
                    </a:p>
                  </a:txBody>
                  <a:tcPr marL="132703" marR="99527" marT="66351" marB="66351">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tc>
                  <a:txBody>
                    <a:bodyPr/>
                    <a:lstStyle/>
                    <a:p>
                      <a:pPr lvl="0">
                        <a:buNone/>
                      </a:pPr>
                      <a:r>
                        <a:rPr lang="en-US" sz="1800" dirty="0">
                          <a:solidFill>
                            <a:schemeClr val="tx2"/>
                          </a:solidFill>
                        </a:rPr>
                        <a:t>The word "commit" is </a:t>
                      </a:r>
                      <a:br>
                        <a:rPr lang="en-US" sz="1800" dirty="0">
                          <a:solidFill>
                            <a:schemeClr val="tx2"/>
                          </a:solidFill>
                        </a:rPr>
                      </a:br>
                      <a:r>
                        <a:rPr lang="en-US" sz="1800" dirty="0">
                          <a:solidFill>
                            <a:schemeClr val="tx2"/>
                          </a:solidFill>
                        </a:rPr>
                        <a:t>associated with crime and sin.</a:t>
                      </a:r>
                    </a:p>
                  </a:txBody>
                  <a:tcPr marL="132703" marR="99527" marT="66351" marB="66351">
                    <a:lnL w="12700" cmpd="sng">
                      <a:noFill/>
                      <a:prstDash val="solid"/>
                    </a:lnL>
                    <a:lnR w="12700" cmpd="sng">
                      <a:noFill/>
                      <a:prstDash val="solid"/>
                    </a:lnR>
                    <a:lnT w="9525" cap="flat" cmpd="sng" algn="ctr">
                      <a:solidFill>
                        <a:srgbClr val="C7C6C1"/>
                      </a:solidFill>
                      <a:prstDash val="solid"/>
                      <a:round/>
                      <a:headEnd type="none" w="med" len="med"/>
                      <a:tailEnd type="none" w="med" len="med"/>
                    </a:lnT>
                    <a:lnB w="9525" cap="flat" cmpd="sng" algn="ctr">
                      <a:solidFill>
                        <a:srgbClr val="C7C6C1"/>
                      </a:solidFill>
                      <a:prstDash val="solid"/>
                    </a:lnB>
                    <a:noFill/>
                  </a:tcPr>
                </a:tc>
                <a:extLst>
                  <a:ext uri="{0D108BD9-81ED-4DB2-BD59-A6C34878D82A}">
                    <a16:rowId xmlns:a16="http://schemas.microsoft.com/office/drawing/2014/main" val="2071929981"/>
                  </a:ext>
                </a:extLst>
              </a:tr>
              <a:tr h="911661">
                <a:tc>
                  <a:txBody>
                    <a:bodyPr/>
                    <a:lstStyle/>
                    <a:p>
                      <a:pPr lvl="0">
                        <a:buNone/>
                      </a:pPr>
                      <a:r>
                        <a:rPr lang="en-US" sz="1800" dirty="0">
                          <a:solidFill>
                            <a:schemeClr val="tx2"/>
                          </a:solidFill>
                        </a:rPr>
                        <a:t>Suicide</a:t>
                      </a:r>
                    </a:p>
                  </a:txBody>
                  <a:tcPr marL="132703" marR="99527" marT="66351" marB="66351">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lvl="0">
                        <a:buNone/>
                      </a:pPr>
                      <a:r>
                        <a:rPr lang="en-US" sz="1800" dirty="0">
                          <a:solidFill>
                            <a:schemeClr val="tx2"/>
                          </a:solidFill>
                        </a:rPr>
                        <a:t>"</a:t>
                      </a:r>
                      <a:r>
                        <a:rPr lang="en-US" sz="1800" i="1" dirty="0">
                          <a:solidFill>
                            <a:schemeClr val="tx2"/>
                          </a:solidFill>
                        </a:rPr>
                        <a:t>Successful suicide</a:t>
                      </a:r>
                      <a:r>
                        <a:rPr lang="en-US" sz="1800" dirty="0">
                          <a:solidFill>
                            <a:schemeClr val="tx2"/>
                          </a:solidFill>
                        </a:rPr>
                        <a:t>," </a:t>
                      </a:r>
                      <a:r>
                        <a:rPr lang="en-US" sz="1800" i="1" dirty="0">
                          <a:solidFill>
                            <a:schemeClr val="tx2"/>
                          </a:solidFill>
                        </a:rPr>
                        <a:t>"Failed attempt</a:t>
                      </a:r>
                      <a:r>
                        <a:rPr lang="en-US" sz="1800" dirty="0">
                          <a:solidFill>
                            <a:schemeClr val="tx2"/>
                          </a:solidFill>
                        </a:rPr>
                        <a:t>"</a:t>
                      </a:r>
                    </a:p>
                  </a:txBody>
                  <a:tcPr marL="132703" marR="99527" marT="66351" marB="66351">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lvl="0">
                        <a:buNone/>
                      </a:pPr>
                      <a:r>
                        <a:rPr lang="en-US" sz="1800" dirty="0">
                          <a:solidFill>
                            <a:schemeClr val="tx2"/>
                          </a:solidFill>
                        </a:rPr>
                        <a:t>"</a:t>
                      </a:r>
                      <a:r>
                        <a:rPr lang="en-US" sz="1800" i="1" dirty="0">
                          <a:solidFill>
                            <a:schemeClr val="tx2"/>
                          </a:solidFill>
                        </a:rPr>
                        <a:t>Died by suicide</a:t>
                      </a:r>
                      <a:r>
                        <a:rPr lang="en-US" sz="1800" dirty="0">
                          <a:solidFill>
                            <a:schemeClr val="tx2"/>
                          </a:solidFill>
                        </a:rPr>
                        <a:t>," "</a:t>
                      </a:r>
                      <a:r>
                        <a:rPr lang="en-US" sz="1800" i="1" dirty="0">
                          <a:solidFill>
                            <a:schemeClr val="tx2"/>
                          </a:solidFill>
                        </a:rPr>
                        <a:t>Attempted suicide</a:t>
                      </a:r>
                      <a:r>
                        <a:rPr lang="en-US" sz="1800" dirty="0">
                          <a:solidFill>
                            <a:schemeClr val="tx2"/>
                          </a:solidFill>
                        </a:rPr>
                        <a:t>"</a:t>
                      </a:r>
                    </a:p>
                  </a:txBody>
                  <a:tcPr marL="132703" marR="99527" marT="66351" marB="66351">
                    <a:lnL w="12700" cmpd="sng">
                      <a:noFill/>
                      <a:prstDash val="solid"/>
                    </a:lnL>
                    <a:lnR w="12700" cmpd="sng">
                      <a:noFill/>
                      <a:prstDash val="solid"/>
                    </a:lnR>
                    <a:lnT w="9525" cap="flat" cmpd="sng" algn="ctr">
                      <a:solidFill>
                        <a:srgbClr val="C7C6C1"/>
                      </a:solidFill>
                      <a:prstDash val="solid"/>
                    </a:lnT>
                    <a:lnB w="12700" cmpd="sng">
                      <a:noFill/>
                      <a:prstDash val="solid"/>
                    </a:lnB>
                    <a:noFill/>
                  </a:tcPr>
                </a:tc>
                <a:tc>
                  <a:txBody>
                    <a:bodyPr/>
                    <a:lstStyle/>
                    <a:p>
                      <a:pPr lvl="0">
                        <a:buNone/>
                      </a:pPr>
                      <a:r>
                        <a:rPr lang="en-US" sz="1800" dirty="0">
                          <a:solidFill>
                            <a:schemeClr val="tx2"/>
                          </a:solidFill>
                        </a:rPr>
                        <a:t>There is nothing successful </a:t>
                      </a:r>
                      <a:br>
                        <a:rPr lang="en-US" sz="1800" dirty="0">
                          <a:solidFill>
                            <a:schemeClr val="tx2"/>
                          </a:solidFill>
                        </a:rPr>
                      </a:br>
                      <a:r>
                        <a:rPr lang="en-US" sz="1800" dirty="0">
                          <a:solidFill>
                            <a:schemeClr val="tx2"/>
                          </a:solidFill>
                        </a:rPr>
                        <a:t>about suicide.</a:t>
                      </a:r>
                    </a:p>
                  </a:txBody>
                  <a:tcPr marL="132703" marR="99527" marT="66351" marB="66351">
                    <a:lnL w="12700" cmpd="sng">
                      <a:noFill/>
                      <a:prstDash val="solid"/>
                    </a:lnL>
                    <a:lnR w="12700" cmpd="sng">
                      <a:noFill/>
                      <a:prstDash val="solid"/>
                    </a:lnR>
                    <a:lnT w="9525" cap="flat" cmpd="sng" algn="ctr">
                      <a:solidFill>
                        <a:srgbClr val="C7C6C1"/>
                      </a:solidFill>
                      <a:prstDash val="solid"/>
                    </a:lnT>
                    <a:lnB w="12700" cmpd="sng">
                      <a:noFill/>
                      <a:prstDash val="solid"/>
                    </a:lnB>
                    <a:noFill/>
                  </a:tcPr>
                </a:tc>
                <a:extLst>
                  <a:ext uri="{0D108BD9-81ED-4DB2-BD59-A6C34878D82A}">
                    <a16:rowId xmlns:a16="http://schemas.microsoft.com/office/drawing/2014/main" val="2651290795"/>
                  </a:ext>
                </a:extLst>
              </a:tr>
            </a:tbl>
          </a:graphicData>
        </a:graphic>
      </p:graphicFrame>
      <p:pic>
        <p:nvPicPr>
          <p:cNvPr id="6" name="Audio 5">
            <a:hlinkClick r:id="" action="ppaction://media"/>
            <a:extLst>
              <a:ext uri="{FF2B5EF4-FFF2-40B4-BE49-F238E27FC236}">
                <a16:creationId xmlns:a16="http://schemas.microsoft.com/office/drawing/2014/main" id="{51AF552C-12DF-430F-8F3D-C540271ECB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7134599"/>
      </p:ext>
    </p:extLst>
  </p:cSld>
  <p:clrMapOvr>
    <a:masterClrMapping/>
  </p:clrMapOvr>
  <mc:AlternateContent xmlns:mc="http://schemas.openxmlformats.org/markup-compatibility/2006" xmlns:p14="http://schemas.microsoft.com/office/powerpoint/2010/main">
    <mc:Choice Requires="p14">
      <p:transition spd="med" p14:dur="700" advTm="120634">
        <p:fade/>
      </p:transition>
    </mc:Choice>
    <mc:Fallback xmlns="">
      <p:transition spd="med" advTm="120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water, river&#10;&#10;Description automatically generated">
            <a:extLst>
              <a:ext uri="{FF2B5EF4-FFF2-40B4-BE49-F238E27FC236}">
                <a16:creationId xmlns:a16="http://schemas.microsoft.com/office/drawing/2014/main" id="{BED4D47B-0B93-1E47-9170-EEB264EDF1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31336" y="0"/>
            <a:ext cx="8560664" cy="6858000"/>
          </a:xfrm>
          <a:prstGeom prst="rect">
            <a:avLst/>
          </a:prstGeom>
        </p:spPr>
      </p:pic>
      <p:sp>
        <p:nvSpPr>
          <p:cNvPr id="30" name="Rectangle 29">
            <a:extLst>
              <a:ext uri="{FF2B5EF4-FFF2-40B4-BE49-F238E27FC236}">
                <a16:creationId xmlns:a16="http://schemas.microsoft.com/office/drawing/2014/main" id="{4B1A2704-B4EF-4440-85A5-38DCAA1C1A6D}"/>
              </a:ext>
            </a:extLst>
          </p:cNvPr>
          <p:cNvSpPr/>
          <p:nvPr/>
        </p:nvSpPr>
        <p:spPr>
          <a:xfrm>
            <a:off x="3100250" y="-8709"/>
            <a:ext cx="4440237" cy="68868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9">
            <a:extLst>
              <a:ext uri="{FF2B5EF4-FFF2-40B4-BE49-F238E27FC236}">
                <a16:creationId xmlns:a16="http://schemas.microsoft.com/office/drawing/2014/main" id="{44357FD6-B986-3E4F-AAAB-E5C022824479}"/>
              </a:ext>
            </a:extLst>
          </p:cNvPr>
          <p:cNvSpPr txBox="1">
            <a:spLocks/>
          </p:cNvSpPr>
          <p:nvPr/>
        </p:nvSpPr>
        <p:spPr>
          <a:xfrm>
            <a:off x="3837939" y="1658832"/>
            <a:ext cx="3185160" cy="286512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800"/>
              </a:spcBef>
              <a:spcAft>
                <a:spcPts val="1200"/>
              </a:spcAft>
              <a:buClr>
                <a:srgbClr val="008C95"/>
              </a:buClr>
            </a:pPr>
            <a:r>
              <a:rPr lang="en-US" sz="2000" dirty="0">
                <a:solidFill>
                  <a:srgbClr val="4D4D4D"/>
                </a:solidFill>
              </a:rPr>
              <a:t>48,344 deaths by suicide</a:t>
            </a:r>
          </a:p>
          <a:p>
            <a:pPr marL="742950" lvl="2" indent="-285750">
              <a:lnSpc>
                <a:spcPct val="100000"/>
              </a:lnSpc>
              <a:spcBef>
                <a:spcPts val="800"/>
              </a:spcBef>
              <a:spcAft>
                <a:spcPts val="1200"/>
              </a:spcAft>
              <a:buClr>
                <a:srgbClr val="008C95"/>
              </a:buClr>
            </a:pPr>
            <a:r>
              <a:rPr lang="en-US" sz="1800" dirty="0">
                <a:solidFill>
                  <a:srgbClr val="4D4D4D"/>
                </a:solidFill>
              </a:rPr>
              <a:t>Compared to 40,000 traffic deaths</a:t>
            </a:r>
          </a:p>
          <a:p>
            <a:pPr marL="285750" lvl="1" indent="-285750">
              <a:lnSpc>
                <a:spcPct val="100000"/>
              </a:lnSpc>
              <a:spcBef>
                <a:spcPts val="800"/>
              </a:spcBef>
              <a:spcAft>
                <a:spcPts val="1200"/>
              </a:spcAft>
              <a:buClr>
                <a:srgbClr val="008C95"/>
              </a:buClr>
            </a:pPr>
            <a:r>
              <a:rPr lang="en-US" sz="2000" dirty="0">
                <a:solidFill>
                  <a:srgbClr val="4D4D4D"/>
                </a:solidFill>
              </a:rPr>
              <a:t>Second leading cause of death in adolescents</a:t>
            </a:r>
          </a:p>
          <a:p>
            <a:pPr marL="285750" lvl="1" indent="-285750">
              <a:lnSpc>
                <a:spcPct val="100000"/>
              </a:lnSpc>
              <a:spcBef>
                <a:spcPts val="800"/>
              </a:spcBef>
              <a:spcAft>
                <a:spcPts val="1200"/>
              </a:spcAft>
              <a:buClr>
                <a:srgbClr val="008C95"/>
              </a:buClr>
            </a:pPr>
            <a:r>
              <a:rPr lang="en-US" sz="2000" dirty="0">
                <a:solidFill>
                  <a:srgbClr val="4D4D4D"/>
                </a:solidFill>
              </a:rPr>
              <a:t>Highest rate of suicide is in middle-aged white males</a:t>
            </a:r>
          </a:p>
        </p:txBody>
      </p:sp>
      <p:pic>
        <p:nvPicPr>
          <p:cNvPr id="18" name="Picture 17">
            <a:extLst>
              <a:ext uri="{FF2B5EF4-FFF2-40B4-BE49-F238E27FC236}">
                <a16:creationId xmlns:a16="http://schemas.microsoft.com/office/drawing/2014/main" id="{D07B3B7C-42BD-704D-A33A-876CE7723A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0" y="-14150"/>
            <a:ext cx="4328160" cy="6892289"/>
          </a:xfrm>
          <a:prstGeom prst="rect">
            <a:avLst/>
          </a:prstGeom>
        </p:spPr>
      </p:pic>
      <p:pic>
        <p:nvPicPr>
          <p:cNvPr id="9" name="Picture 8">
            <a:extLst>
              <a:ext uri="{FF2B5EF4-FFF2-40B4-BE49-F238E27FC236}">
                <a16:creationId xmlns:a16="http://schemas.microsoft.com/office/drawing/2014/main" id="{54D8BE39-F268-B443-A192-AA38027B74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sp>
        <p:nvSpPr>
          <p:cNvPr id="11" name="Title 1">
            <a:extLst>
              <a:ext uri="{FF2B5EF4-FFF2-40B4-BE49-F238E27FC236}">
                <a16:creationId xmlns:a16="http://schemas.microsoft.com/office/drawing/2014/main" id="{65AFDE80-DFC7-AA40-B708-CDB4CB328F71}"/>
              </a:ext>
            </a:extLst>
          </p:cNvPr>
          <p:cNvSpPr txBox="1">
            <a:spLocks/>
          </p:cNvSpPr>
          <p:nvPr/>
        </p:nvSpPr>
        <p:spPr>
          <a:xfrm>
            <a:off x="223359" y="965294"/>
            <a:ext cx="2923445" cy="162550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t>Some Facts About Suicide</a:t>
            </a:r>
          </a:p>
          <a:p>
            <a:r>
              <a:rPr lang="en-US" sz="3200" dirty="0">
                <a:solidFill>
                  <a:schemeClr val="accent2"/>
                </a:solidFill>
              </a:rPr>
              <a:t>2018</a:t>
            </a:r>
            <a:endParaRPr lang="en-US" sz="2400" dirty="0">
              <a:solidFill>
                <a:schemeClr val="accent2"/>
              </a:solidFill>
            </a:endParaRPr>
          </a:p>
        </p:txBody>
      </p:sp>
      <p:pic>
        <p:nvPicPr>
          <p:cNvPr id="8" name="Picture 7">
            <a:extLst>
              <a:ext uri="{FF2B5EF4-FFF2-40B4-BE49-F238E27FC236}">
                <a16:creationId xmlns:a16="http://schemas.microsoft.com/office/drawing/2014/main" id="{FAC8122F-C586-1043-9196-755397CB9D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pic>
        <p:nvPicPr>
          <p:cNvPr id="4" name="Audio 3">
            <a:hlinkClick r:id="" action="ppaction://media"/>
            <a:extLst>
              <a:ext uri="{FF2B5EF4-FFF2-40B4-BE49-F238E27FC236}">
                <a16:creationId xmlns:a16="http://schemas.microsoft.com/office/drawing/2014/main" id="{3D38E5EC-29FA-4F54-9A9B-E45A4AC76E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4670190"/>
      </p:ext>
    </p:extLst>
  </p:cSld>
  <p:clrMapOvr>
    <a:masterClrMapping/>
  </p:clrMapOvr>
  <mc:AlternateContent xmlns:mc="http://schemas.openxmlformats.org/markup-compatibility/2006" xmlns:p14="http://schemas.microsoft.com/office/powerpoint/2010/main">
    <mc:Choice Requires="p14">
      <p:transition spd="med" p14:dur="700" advTm="36069">
        <p:fade/>
      </p:transition>
    </mc:Choice>
    <mc:Fallback xmlns="">
      <p:transition spd="med" advTm="360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ouquet of white flowers&#10;&#10;Description automatically generated with low confidence">
            <a:extLst>
              <a:ext uri="{FF2B5EF4-FFF2-40B4-BE49-F238E27FC236}">
                <a16:creationId xmlns:a16="http://schemas.microsoft.com/office/drawing/2014/main" id="{7BF033E8-D0E6-E541-8C90-31C087251889}"/>
              </a:ext>
            </a:extLst>
          </p:cNvPr>
          <p:cNvPicPr>
            <a:picLocks noChangeAspect="1"/>
          </p:cNvPicPr>
          <p:nvPr/>
        </p:nvPicPr>
        <p:blipFill rotWithShape="1">
          <a:blip r:embed="rId5" cstate="screen">
            <a:grayscl/>
            <a:extLst>
              <a:ext uri="{28A0092B-C50C-407E-A947-70E740481C1C}">
                <a14:useLocalDpi xmlns:a14="http://schemas.microsoft.com/office/drawing/2010/main"/>
              </a:ext>
            </a:extLst>
          </a:blip>
          <a:srcRect/>
          <a:stretch/>
        </p:blipFill>
        <p:spPr>
          <a:xfrm>
            <a:off x="5678979" y="0"/>
            <a:ext cx="6513021" cy="6858000"/>
          </a:xfrm>
          <a:prstGeom prst="rect">
            <a:avLst/>
          </a:prstGeom>
        </p:spPr>
      </p:pic>
      <p:sp>
        <p:nvSpPr>
          <p:cNvPr id="30" name="Rectangle 29">
            <a:extLst>
              <a:ext uri="{FF2B5EF4-FFF2-40B4-BE49-F238E27FC236}">
                <a16:creationId xmlns:a16="http://schemas.microsoft.com/office/drawing/2014/main" id="{4B1A2704-B4EF-4440-85A5-38DCAA1C1A6D}"/>
              </a:ext>
            </a:extLst>
          </p:cNvPr>
          <p:cNvSpPr/>
          <p:nvPr/>
        </p:nvSpPr>
        <p:spPr>
          <a:xfrm>
            <a:off x="3100250" y="-8709"/>
            <a:ext cx="4440237" cy="68868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Placeholder 9">
            <a:extLst>
              <a:ext uri="{FF2B5EF4-FFF2-40B4-BE49-F238E27FC236}">
                <a16:creationId xmlns:a16="http://schemas.microsoft.com/office/drawing/2014/main" id="{44357FD6-B986-3E4F-AAAB-E5C022824479}"/>
              </a:ext>
            </a:extLst>
          </p:cNvPr>
          <p:cNvSpPr txBox="1">
            <a:spLocks/>
          </p:cNvSpPr>
          <p:nvPr/>
        </p:nvSpPr>
        <p:spPr>
          <a:xfrm>
            <a:off x="3887525" y="1097279"/>
            <a:ext cx="3185160" cy="4818612"/>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lnSpc>
                <a:spcPct val="100000"/>
              </a:lnSpc>
              <a:spcBef>
                <a:spcPts val="800"/>
              </a:spcBef>
              <a:spcAft>
                <a:spcPts val="1200"/>
              </a:spcAft>
              <a:buClr>
                <a:srgbClr val="008C95"/>
              </a:buClr>
            </a:pPr>
            <a:r>
              <a:rPr lang="en-US" sz="1700" dirty="0">
                <a:solidFill>
                  <a:srgbClr val="4D4D4D"/>
                </a:solidFill>
              </a:rPr>
              <a:t>For each death by suicide, up to 135 people are exposed (affected).</a:t>
            </a:r>
          </a:p>
          <a:p>
            <a:pPr marL="285750" lvl="1" indent="-285750">
              <a:lnSpc>
                <a:spcPct val="100000"/>
              </a:lnSpc>
              <a:spcBef>
                <a:spcPts val="800"/>
              </a:spcBef>
              <a:spcAft>
                <a:spcPts val="1200"/>
              </a:spcAft>
              <a:buClr>
                <a:srgbClr val="008C95"/>
              </a:buClr>
            </a:pPr>
            <a:r>
              <a:rPr lang="en-US" sz="1700" dirty="0">
                <a:solidFill>
                  <a:srgbClr val="4D4D4D"/>
                </a:solidFill>
              </a:rPr>
              <a:t>Of those 135 people, approximately 1/3 will seek therapeutic treatment or other support.</a:t>
            </a:r>
          </a:p>
          <a:p>
            <a:pPr marL="285750" lvl="1" indent="-285750">
              <a:lnSpc>
                <a:spcPct val="100000"/>
              </a:lnSpc>
              <a:spcBef>
                <a:spcPts val="800"/>
              </a:spcBef>
              <a:spcAft>
                <a:spcPts val="1200"/>
              </a:spcAft>
              <a:buClr>
                <a:srgbClr val="008C95"/>
              </a:buClr>
            </a:pPr>
            <a:r>
              <a:rPr lang="en-US" sz="1700" dirty="0">
                <a:solidFill>
                  <a:srgbClr val="4D4D4D"/>
                </a:solidFill>
              </a:rPr>
              <a:t>40-50% of US population will be exposed to a suicide in their lifetime.</a:t>
            </a:r>
          </a:p>
          <a:p>
            <a:pPr marL="285750" lvl="1" indent="-285750">
              <a:lnSpc>
                <a:spcPct val="100000"/>
              </a:lnSpc>
              <a:spcBef>
                <a:spcPts val="800"/>
              </a:spcBef>
              <a:spcAft>
                <a:spcPts val="1200"/>
              </a:spcAft>
              <a:buClr>
                <a:srgbClr val="008C95"/>
              </a:buClr>
            </a:pPr>
            <a:r>
              <a:rPr lang="en-US" sz="1700" dirty="0">
                <a:solidFill>
                  <a:srgbClr val="4D4D4D"/>
                </a:solidFill>
              </a:rPr>
              <a:t>The impact is felt throughout the community. When there’s another suicide, the trauma reappears.</a:t>
            </a:r>
          </a:p>
        </p:txBody>
      </p:sp>
      <p:pic>
        <p:nvPicPr>
          <p:cNvPr id="18" name="Picture 17">
            <a:extLst>
              <a:ext uri="{FF2B5EF4-FFF2-40B4-BE49-F238E27FC236}">
                <a16:creationId xmlns:a16="http://schemas.microsoft.com/office/drawing/2014/main" id="{D07B3B7C-42BD-704D-A33A-876CE7723A0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0" y="0"/>
            <a:ext cx="4328160" cy="6892289"/>
          </a:xfrm>
          <a:prstGeom prst="rect">
            <a:avLst/>
          </a:prstGeom>
        </p:spPr>
      </p:pic>
      <p:pic>
        <p:nvPicPr>
          <p:cNvPr id="9" name="Picture 8">
            <a:extLst>
              <a:ext uri="{FF2B5EF4-FFF2-40B4-BE49-F238E27FC236}">
                <a16:creationId xmlns:a16="http://schemas.microsoft.com/office/drawing/2014/main" id="{54D8BE39-F268-B443-A192-AA38027B74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593" y="342900"/>
            <a:ext cx="1969123" cy="262890"/>
          </a:xfrm>
          <a:prstGeom prst="rect">
            <a:avLst/>
          </a:prstGeom>
        </p:spPr>
      </p:pic>
      <p:sp>
        <p:nvSpPr>
          <p:cNvPr id="11" name="Title 1">
            <a:extLst>
              <a:ext uri="{FF2B5EF4-FFF2-40B4-BE49-F238E27FC236}">
                <a16:creationId xmlns:a16="http://schemas.microsoft.com/office/drawing/2014/main" id="{65AFDE80-DFC7-AA40-B708-CDB4CB328F71}"/>
              </a:ext>
            </a:extLst>
          </p:cNvPr>
          <p:cNvSpPr txBox="1">
            <a:spLocks/>
          </p:cNvSpPr>
          <p:nvPr/>
        </p:nvSpPr>
        <p:spPr>
          <a:xfrm>
            <a:off x="223359" y="965293"/>
            <a:ext cx="2923445" cy="27615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t>Some Facts About the Impact of Suicide</a:t>
            </a:r>
          </a:p>
          <a:p>
            <a:r>
              <a:rPr lang="en-US" sz="3200" dirty="0">
                <a:solidFill>
                  <a:schemeClr val="accent2"/>
                </a:solidFill>
              </a:rPr>
              <a:t>2019</a:t>
            </a:r>
            <a:endParaRPr lang="en-US" sz="2400" dirty="0">
              <a:solidFill>
                <a:schemeClr val="accent2"/>
              </a:solidFill>
            </a:endParaRPr>
          </a:p>
        </p:txBody>
      </p:sp>
      <p:pic>
        <p:nvPicPr>
          <p:cNvPr id="12" name="Picture 11">
            <a:extLst>
              <a:ext uri="{FF2B5EF4-FFF2-40B4-BE49-F238E27FC236}">
                <a16:creationId xmlns:a16="http://schemas.microsoft.com/office/drawing/2014/main" id="{347104D0-D5BC-C84C-BD75-FDB65E96368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pic>
        <p:nvPicPr>
          <p:cNvPr id="3" name="Audio 2">
            <a:hlinkClick r:id="" action="ppaction://media"/>
            <a:extLst>
              <a:ext uri="{FF2B5EF4-FFF2-40B4-BE49-F238E27FC236}">
                <a16:creationId xmlns:a16="http://schemas.microsoft.com/office/drawing/2014/main" id="{751A2F93-A782-4F31-ABA5-DE15F75DB00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2799466"/>
      </p:ext>
    </p:extLst>
  </p:cSld>
  <p:clrMapOvr>
    <a:masterClrMapping/>
  </p:clrMapOvr>
  <mc:AlternateContent xmlns:mc="http://schemas.openxmlformats.org/markup-compatibility/2006" xmlns:p14="http://schemas.microsoft.com/office/powerpoint/2010/main">
    <mc:Choice Requires="p14">
      <p:transition spd="med" p14:dur="700" advTm="69947">
        <p:fade/>
      </p:transition>
    </mc:Choice>
    <mc:Fallback xmlns="">
      <p:transition spd="med" advTm="699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BD5988-7CB9-834D-9F12-90F9058A64D3}"/>
              </a:ext>
            </a:extLst>
          </p:cNvPr>
          <p:cNvSpPr>
            <a:spLocks noGrp="1"/>
          </p:cNvSpPr>
          <p:nvPr>
            <p:ph type="body" sz="quarter" idx="13"/>
          </p:nvPr>
        </p:nvSpPr>
        <p:spPr/>
        <p:txBody>
          <a:bodyPr/>
          <a:lstStyle/>
          <a:p>
            <a:r>
              <a:rPr lang="en-US" dirty="0"/>
              <a:t>Youth Risk Behavior Surveillance Study, 2019</a:t>
            </a:r>
          </a:p>
        </p:txBody>
      </p:sp>
      <p:sp>
        <p:nvSpPr>
          <p:cNvPr id="7" name="Title 6">
            <a:extLst>
              <a:ext uri="{FF2B5EF4-FFF2-40B4-BE49-F238E27FC236}">
                <a16:creationId xmlns:a16="http://schemas.microsoft.com/office/drawing/2014/main" id="{BDAFFDD7-C5FA-1C4C-81AA-08FEBEBFA76E}"/>
              </a:ext>
            </a:extLst>
          </p:cNvPr>
          <p:cNvSpPr>
            <a:spLocks noGrp="1"/>
          </p:cNvSpPr>
          <p:nvPr>
            <p:ph type="title"/>
          </p:nvPr>
        </p:nvSpPr>
        <p:spPr/>
        <p:txBody>
          <a:bodyPr/>
          <a:lstStyle/>
          <a:p>
            <a:r>
              <a:rPr lang="en-US" dirty="0"/>
              <a:t>CDC’s Suicide United States Youth</a:t>
            </a:r>
          </a:p>
        </p:txBody>
      </p:sp>
      <p:graphicFrame>
        <p:nvGraphicFramePr>
          <p:cNvPr id="4" name="Content Placeholder 3">
            <a:extLst>
              <a:ext uri="{FF2B5EF4-FFF2-40B4-BE49-F238E27FC236}">
                <a16:creationId xmlns:a16="http://schemas.microsoft.com/office/drawing/2014/main" id="{F1780C91-0FF1-4F79-9166-EA7A36B78B49}"/>
              </a:ext>
            </a:extLst>
          </p:cNvPr>
          <p:cNvGraphicFramePr>
            <a:graphicFrameLocks noGrp="1"/>
          </p:cNvGraphicFramePr>
          <p:nvPr>
            <p:ph idx="4294967295"/>
            <p:extLst>
              <p:ext uri="{D42A27DB-BD31-4B8C-83A1-F6EECF244321}">
                <p14:modId xmlns:p14="http://schemas.microsoft.com/office/powerpoint/2010/main" val="2993499149"/>
              </p:ext>
            </p:extLst>
          </p:nvPr>
        </p:nvGraphicFramePr>
        <p:xfrm>
          <a:off x="921328" y="2591016"/>
          <a:ext cx="4897582" cy="2609849"/>
        </p:xfrm>
        <a:graphic>
          <a:graphicData uri="http://schemas.openxmlformats.org/drawingml/2006/table">
            <a:tbl>
              <a:tblPr firstRow="1" bandRow="1">
                <a:tableStyleId>{5C22544A-7EE6-4342-B048-85BDC9FD1C3A}</a:tableStyleId>
              </a:tblPr>
              <a:tblGrid>
                <a:gridCol w="3816927">
                  <a:extLst>
                    <a:ext uri="{9D8B030D-6E8A-4147-A177-3AD203B41FA5}">
                      <a16:colId xmlns:a16="http://schemas.microsoft.com/office/drawing/2014/main" val="801154278"/>
                    </a:ext>
                  </a:extLst>
                </a:gridCol>
                <a:gridCol w="1080655">
                  <a:extLst>
                    <a:ext uri="{9D8B030D-6E8A-4147-A177-3AD203B41FA5}">
                      <a16:colId xmlns:a16="http://schemas.microsoft.com/office/drawing/2014/main" val="3597608042"/>
                    </a:ext>
                  </a:extLst>
                </a:gridCol>
              </a:tblGrid>
              <a:tr h="580865">
                <a:tc>
                  <a:txBody>
                    <a:bodyPr/>
                    <a:lstStyle/>
                    <a:p>
                      <a:r>
                        <a:rPr lang="en-US" sz="1700" b="1" dirty="0"/>
                        <a:t>Males - United States</a:t>
                      </a:r>
                    </a:p>
                  </a:txBody>
                  <a:tcPr marL="77178" marR="77178" marT="38593" marB="38593"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700" b="1" dirty="0"/>
                        <a:t>%</a:t>
                      </a:r>
                    </a:p>
                  </a:txBody>
                  <a:tcPr marL="77178" marR="77178" marT="38593" marB="38593"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4265269443"/>
                  </a:ext>
                </a:extLst>
              </a:tr>
              <a:tr h="580865">
                <a:tc>
                  <a:txBody>
                    <a:bodyPr/>
                    <a:lstStyle/>
                    <a:p>
                      <a:r>
                        <a:rPr lang="en-US" sz="1700" b="1" dirty="0">
                          <a:solidFill>
                            <a:schemeClr val="tx2"/>
                          </a:solidFill>
                        </a:rPr>
                        <a:t>Seriously considered suicide</a:t>
                      </a:r>
                    </a:p>
                  </a:txBody>
                  <a:tcPr marL="77178" marR="77178" marT="38593" marB="38593"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700" b="1" dirty="0">
                          <a:solidFill>
                            <a:schemeClr val="tx2"/>
                          </a:solidFill>
                        </a:rPr>
                        <a:t>13.3%</a:t>
                      </a:r>
                    </a:p>
                  </a:txBody>
                  <a:tcPr marL="77178" marR="77178" marT="38593" marB="38593"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03300228"/>
                  </a:ext>
                </a:extLst>
              </a:tr>
              <a:tr h="580865">
                <a:tc>
                  <a:txBody>
                    <a:bodyPr/>
                    <a:lstStyle/>
                    <a:p>
                      <a:r>
                        <a:rPr lang="en-US" sz="1700" b="1" dirty="0">
                          <a:solidFill>
                            <a:schemeClr val="tx2"/>
                          </a:solidFill>
                        </a:rPr>
                        <a:t>Planned</a:t>
                      </a:r>
                    </a:p>
                  </a:txBody>
                  <a:tcPr marL="77178" marR="77178" marT="38593" marB="38593"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700" b="1" dirty="0">
                          <a:solidFill>
                            <a:schemeClr val="tx2"/>
                          </a:solidFill>
                        </a:rPr>
                        <a:t>11.3%</a:t>
                      </a:r>
                    </a:p>
                  </a:txBody>
                  <a:tcPr marL="77178" marR="77178" marT="38593" marB="38593"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75558969"/>
                  </a:ext>
                </a:extLst>
              </a:tr>
              <a:tr h="867254">
                <a:tc>
                  <a:txBody>
                    <a:bodyPr/>
                    <a:lstStyle/>
                    <a:p>
                      <a:r>
                        <a:rPr lang="en-US" sz="1700" b="1" dirty="0">
                          <a:solidFill>
                            <a:schemeClr val="tx2"/>
                          </a:solidFill>
                        </a:rPr>
                        <a:t>Attempted to take their own life</a:t>
                      </a:r>
                    </a:p>
                  </a:txBody>
                  <a:tcPr marL="77178" marR="77178" marT="38593" marB="38593"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700" b="1" dirty="0">
                          <a:solidFill>
                            <a:schemeClr val="tx2"/>
                          </a:solidFill>
                        </a:rPr>
                        <a:t>6.6%</a:t>
                      </a:r>
                    </a:p>
                  </a:txBody>
                  <a:tcPr marL="77178" marR="77178" marT="38593" marB="38593"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14180673"/>
                  </a:ext>
                </a:extLst>
              </a:tr>
            </a:tbl>
          </a:graphicData>
        </a:graphic>
      </p:graphicFrame>
      <p:graphicFrame>
        <p:nvGraphicFramePr>
          <p:cNvPr id="5" name="Content Placeholder 3">
            <a:extLst>
              <a:ext uri="{FF2B5EF4-FFF2-40B4-BE49-F238E27FC236}">
                <a16:creationId xmlns:a16="http://schemas.microsoft.com/office/drawing/2014/main" id="{2A83A349-D939-4548-80F4-92B160D2A658}"/>
              </a:ext>
            </a:extLst>
          </p:cNvPr>
          <p:cNvGraphicFramePr>
            <a:graphicFrameLocks/>
          </p:cNvGraphicFramePr>
          <p:nvPr>
            <p:extLst>
              <p:ext uri="{D42A27DB-BD31-4B8C-83A1-F6EECF244321}">
                <p14:modId xmlns:p14="http://schemas.microsoft.com/office/powerpoint/2010/main" val="500723797"/>
              </p:ext>
            </p:extLst>
          </p:nvPr>
        </p:nvGraphicFramePr>
        <p:xfrm>
          <a:off x="6466901" y="2591015"/>
          <a:ext cx="4736146" cy="2609849"/>
        </p:xfrm>
        <a:graphic>
          <a:graphicData uri="http://schemas.openxmlformats.org/drawingml/2006/table">
            <a:tbl>
              <a:tblPr firstRow="1" bandRow="1">
                <a:tableStyleId>{5C22544A-7EE6-4342-B048-85BDC9FD1C3A}</a:tableStyleId>
              </a:tblPr>
              <a:tblGrid>
                <a:gridCol w="3591502">
                  <a:extLst>
                    <a:ext uri="{9D8B030D-6E8A-4147-A177-3AD203B41FA5}">
                      <a16:colId xmlns:a16="http://schemas.microsoft.com/office/drawing/2014/main" val="801154278"/>
                    </a:ext>
                  </a:extLst>
                </a:gridCol>
                <a:gridCol w="1144644">
                  <a:extLst>
                    <a:ext uri="{9D8B030D-6E8A-4147-A177-3AD203B41FA5}">
                      <a16:colId xmlns:a16="http://schemas.microsoft.com/office/drawing/2014/main" val="3597608042"/>
                    </a:ext>
                  </a:extLst>
                </a:gridCol>
              </a:tblGrid>
              <a:tr h="580865">
                <a:tc>
                  <a:txBody>
                    <a:bodyPr/>
                    <a:lstStyle/>
                    <a:p>
                      <a:r>
                        <a:rPr lang="en-US" sz="1700" b="1" dirty="0"/>
                        <a:t>Females - United States</a:t>
                      </a:r>
                    </a:p>
                  </a:txBody>
                  <a:tcPr marL="77149" marR="77149" marT="38593" marB="38593" anchor="ctr"/>
                </a:tc>
                <a:tc>
                  <a:txBody>
                    <a:bodyPr/>
                    <a:lstStyle/>
                    <a:p>
                      <a:pPr algn="ctr"/>
                      <a:r>
                        <a:rPr lang="en-US" sz="1700" b="1" dirty="0"/>
                        <a:t>%</a:t>
                      </a:r>
                    </a:p>
                  </a:txBody>
                  <a:tcPr marL="77149" marR="77149" marT="38593" marB="38593" anchor="ctr"/>
                </a:tc>
                <a:extLst>
                  <a:ext uri="{0D108BD9-81ED-4DB2-BD59-A6C34878D82A}">
                    <a16:rowId xmlns:a16="http://schemas.microsoft.com/office/drawing/2014/main" val="4265269443"/>
                  </a:ext>
                </a:extLst>
              </a:tr>
              <a:tr h="580865">
                <a:tc>
                  <a:txBody>
                    <a:bodyPr/>
                    <a:lstStyle/>
                    <a:p>
                      <a:r>
                        <a:rPr lang="en-US" sz="1700" b="1">
                          <a:solidFill>
                            <a:schemeClr val="tx2"/>
                          </a:solidFill>
                        </a:rPr>
                        <a:t>Seriously considered suicide</a:t>
                      </a:r>
                    </a:p>
                  </a:txBody>
                  <a:tcPr marL="77149" marR="77149" marT="38593" marB="38593" anchor="ctr">
                    <a:solidFill>
                      <a:schemeClr val="bg1">
                        <a:lumMod val="95000"/>
                      </a:schemeClr>
                    </a:solidFill>
                  </a:tcPr>
                </a:tc>
                <a:tc>
                  <a:txBody>
                    <a:bodyPr/>
                    <a:lstStyle/>
                    <a:p>
                      <a:pPr algn="ctr"/>
                      <a:r>
                        <a:rPr lang="en-US" sz="1700" b="1" dirty="0">
                          <a:solidFill>
                            <a:schemeClr val="tx2"/>
                          </a:solidFill>
                        </a:rPr>
                        <a:t>24.1%</a:t>
                      </a:r>
                    </a:p>
                  </a:txBody>
                  <a:tcPr marL="77149" marR="77149" marT="38593" marB="38593" anchor="ctr">
                    <a:solidFill>
                      <a:schemeClr val="bg1">
                        <a:lumMod val="95000"/>
                      </a:schemeClr>
                    </a:solidFill>
                  </a:tcPr>
                </a:tc>
                <a:extLst>
                  <a:ext uri="{0D108BD9-81ED-4DB2-BD59-A6C34878D82A}">
                    <a16:rowId xmlns:a16="http://schemas.microsoft.com/office/drawing/2014/main" val="1203300228"/>
                  </a:ext>
                </a:extLst>
              </a:tr>
              <a:tr h="580865">
                <a:tc>
                  <a:txBody>
                    <a:bodyPr/>
                    <a:lstStyle/>
                    <a:p>
                      <a:r>
                        <a:rPr lang="en-US" sz="1700" b="1" dirty="0">
                          <a:solidFill>
                            <a:schemeClr val="tx2"/>
                          </a:solidFill>
                        </a:rPr>
                        <a:t>Planned</a:t>
                      </a:r>
                    </a:p>
                  </a:txBody>
                  <a:tcPr marL="77149" marR="77149" marT="38593" marB="38593" anchor="ctr">
                    <a:solidFill>
                      <a:schemeClr val="bg1">
                        <a:lumMod val="95000"/>
                      </a:schemeClr>
                    </a:solidFill>
                  </a:tcPr>
                </a:tc>
                <a:tc>
                  <a:txBody>
                    <a:bodyPr/>
                    <a:lstStyle/>
                    <a:p>
                      <a:pPr algn="ctr"/>
                      <a:r>
                        <a:rPr lang="en-US" sz="1700" b="1" dirty="0">
                          <a:solidFill>
                            <a:schemeClr val="tx2"/>
                          </a:solidFill>
                        </a:rPr>
                        <a:t>19.9%</a:t>
                      </a:r>
                    </a:p>
                  </a:txBody>
                  <a:tcPr marL="77149" marR="77149" marT="38593" marB="38593" anchor="ctr">
                    <a:solidFill>
                      <a:schemeClr val="bg1">
                        <a:lumMod val="95000"/>
                      </a:schemeClr>
                    </a:solidFill>
                  </a:tcPr>
                </a:tc>
                <a:extLst>
                  <a:ext uri="{0D108BD9-81ED-4DB2-BD59-A6C34878D82A}">
                    <a16:rowId xmlns:a16="http://schemas.microsoft.com/office/drawing/2014/main" val="2475558969"/>
                  </a:ext>
                </a:extLst>
              </a:tr>
              <a:tr h="867254">
                <a:tc>
                  <a:txBody>
                    <a:bodyPr/>
                    <a:lstStyle/>
                    <a:p>
                      <a:r>
                        <a:rPr lang="en-US" sz="1700" b="1">
                          <a:solidFill>
                            <a:schemeClr val="tx2"/>
                          </a:solidFill>
                        </a:rPr>
                        <a:t>Attempted to take their own life</a:t>
                      </a:r>
                    </a:p>
                  </a:txBody>
                  <a:tcPr marL="77149" marR="77149" marT="38593" marB="38593" anchor="ctr">
                    <a:solidFill>
                      <a:schemeClr val="bg1">
                        <a:lumMod val="95000"/>
                      </a:schemeClr>
                    </a:solidFill>
                  </a:tcPr>
                </a:tc>
                <a:tc>
                  <a:txBody>
                    <a:bodyPr/>
                    <a:lstStyle/>
                    <a:p>
                      <a:pPr algn="ctr"/>
                      <a:r>
                        <a:rPr lang="en-US" sz="1700" b="1" dirty="0">
                          <a:solidFill>
                            <a:schemeClr val="tx2"/>
                          </a:solidFill>
                        </a:rPr>
                        <a:t>11%</a:t>
                      </a:r>
                    </a:p>
                  </a:txBody>
                  <a:tcPr marL="77149" marR="77149" marT="38593" marB="38593" anchor="ctr">
                    <a:solidFill>
                      <a:schemeClr val="bg1">
                        <a:lumMod val="95000"/>
                      </a:schemeClr>
                    </a:solidFill>
                  </a:tcPr>
                </a:tc>
                <a:extLst>
                  <a:ext uri="{0D108BD9-81ED-4DB2-BD59-A6C34878D82A}">
                    <a16:rowId xmlns:a16="http://schemas.microsoft.com/office/drawing/2014/main" val="3114180673"/>
                  </a:ext>
                </a:extLst>
              </a:tr>
            </a:tbl>
          </a:graphicData>
        </a:graphic>
      </p:graphicFrame>
      <p:sp>
        <p:nvSpPr>
          <p:cNvPr id="6" name="Text Placeholder 8">
            <a:extLst>
              <a:ext uri="{FF2B5EF4-FFF2-40B4-BE49-F238E27FC236}">
                <a16:creationId xmlns:a16="http://schemas.microsoft.com/office/drawing/2014/main" id="{53E58C0B-0FAB-47C8-B8AD-B1ABE873642C}"/>
              </a:ext>
            </a:extLst>
          </p:cNvPr>
          <p:cNvSpPr txBox="1">
            <a:spLocks/>
          </p:cNvSpPr>
          <p:nvPr/>
        </p:nvSpPr>
        <p:spPr>
          <a:xfrm>
            <a:off x="955763" y="2000728"/>
            <a:ext cx="10972801" cy="260574"/>
          </a:xfrm>
          <a:prstGeom prst="rect">
            <a:avLst/>
          </a:prstGeom>
        </p:spPr>
        <p:txBody>
          <a:bodyPr vert="horz" lIns="0" tIns="0" rIns="0" bIns="0" rtlCol="0">
            <a:noAutofit/>
          </a:bodyPr>
          <a:lstStyle>
            <a:lvl1pPr marL="0" indent="0" algn="l" defTabSz="914674" rtl="0" eaLnBrk="1" latinLnBrk="0" hangingPunct="1">
              <a:lnSpc>
                <a:spcPct val="90000"/>
              </a:lnSpc>
              <a:spcBef>
                <a:spcPts val="0"/>
              </a:spcBef>
              <a:buClr>
                <a:srgbClr val="008995"/>
              </a:buClr>
              <a:buFont typeface="HP Simplified" panose="020B0604020204020204" pitchFamily="34" charset="0"/>
              <a:buNone/>
              <a:defRPr sz="2300" b="1" i="0"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lgn="l" defTabSz="914674" rtl="0" eaLnBrk="1" latinLnBrk="0" hangingPunct="1">
              <a:lnSpc>
                <a:spcPct val="90000"/>
              </a:lnSpc>
              <a:spcBef>
                <a:spcPts val="0"/>
              </a:spcBef>
              <a:buClr>
                <a:srgbClr val="008995"/>
              </a:buClr>
              <a:buSzPct val="100000"/>
              <a:buFont typeface="Arial" panose="020B0604020202020204" pitchFamily="34" charset="0"/>
              <a:buNone/>
              <a:defRPr sz="1801" b="0" i="0" kern="1200">
                <a:solidFill>
                  <a:schemeClr val="tx1"/>
                </a:solidFill>
                <a:latin typeface="Arial" panose="020B0604020202020204" pitchFamily="34" charset="0"/>
                <a:ea typeface="+mn-ea"/>
                <a:cs typeface="Arial" panose="020B0604020202020204" pitchFamily="34" charset="0"/>
              </a:defRPr>
            </a:lvl2pPr>
            <a:lvl3pPr marL="0" indent="0" algn="l" defTabSz="914674" rtl="0" eaLnBrk="1" latinLnBrk="0" hangingPunct="1">
              <a:lnSpc>
                <a:spcPct val="90000"/>
              </a:lnSpc>
              <a:spcBef>
                <a:spcPts val="0"/>
              </a:spcBef>
              <a:buClr>
                <a:srgbClr val="008995"/>
              </a:buClr>
              <a:buSzPct val="90000"/>
              <a:buFont typeface="HP Simplified" panose="020B0604020204020204" pitchFamily="34" charset="0"/>
              <a:buNone/>
              <a:defRPr sz="1801" b="0" i="0" kern="1200">
                <a:solidFill>
                  <a:schemeClr val="tx1"/>
                </a:solidFill>
                <a:latin typeface="Arial" panose="020B0604020202020204" pitchFamily="34" charset="0"/>
                <a:ea typeface="+mn-ea"/>
                <a:cs typeface="Arial" panose="020B0604020202020204" pitchFamily="34" charset="0"/>
              </a:defRPr>
            </a:lvl3pPr>
            <a:lvl4pPr marL="0" indent="0" algn="l" defTabSz="914674" rtl="0" eaLnBrk="1" latinLnBrk="0" hangingPunct="1">
              <a:lnSpc>
                <a:spcPct val="90000"/>
              </a:lnSpc>
              <a:spcBef>
                <a:spcPts val="0"/>
              </a:spcBef>
              <a:buClr>
                <a:srgbClr val="008995"/>
              </a:buClr>
              <a:buSzPct val="100000"/>
              <a:buFont typeface="Arial" panose="020B0604020202020204" pitchFamily="34" charset="0"/>
              <a:buNone/>
              <a:defRPr sz="1801" b="0" i="0" kern="1200">
                <a:solidFill>
                  <a:schemeClr val="tx1"/>
                </a:solidFill>
                <a:latin typeface="Arial" panose="020B0604020202020204" pitchFamily="34" charset="0"/>
                <a:ea typeface="+mn-ea"/>
                <a:cs typeface="Arial" panose="020B0604020202020204" pitchFamily="34" charset="0"/>
              </a:defRPr>
            </a:lvl4pPr>
            <a:lvl5pPr marL="0" indent="0" algn="l" defTabSz="914674" rtl="0" eaLnBrk="1" latinLnBrk="0" hangingPunct="1">
              <a:lnSpc>
                <a:spcPct val="90000"/>
              </a:lnSpc>
              <a:spcBef>
                <a:spcPts val="0"/>
              </a:spcBef>
              <a:buClr>
                <a:srgbClr val="008995"/>
              </a:buClr>
              <a:buSzPct val="80000"/>
              <a:buFont typeface="HP Simplified" panose="020B0604020204020204" pitchFamily="34" charset="0"/>
              <a:buNone/>
              <a:defRPr sz="1801" b="0" i="0" kern="1200">
                <a:solidFill>
                  <a:schemeClr val="tx1"/>
                </a:solidFill>
                <a:latin typeface="Arial" panose="020B0604020202020204" pitchFamily="34" charset="0"/>
                <a:ea typeface="+mn-ea"/>
                <a:cs typeface="Arial" panose="020B0604020202020204" pitchFamily="34" charset="0"/>
              </a:defRPr>
            </a:lvl5pPr>
            <a:lvl6pPr marL="0" indent="0" algn="l" defTabSz="914674" rtl="0" eaLnBrk="1" latinLnBrk="0" hangingPunct="1">
              <a:lnSpc>
                <a:spcPct val="90000"/>
              </a:lnSpc>
              <a:spcBef>
                <a:spcPts val="0"/>
              </a:spcBef>
              <a:buClr>
                <a:schemeClr val="tx1"/>
              </a:buClr>
              <a:buSzPct val="80000"/>
              <a:buFont typeface="HP Simplified" panose="020B0604020204020204" pitchFamily="34" charset="0"/>
              <a:buNone/>
              <a:defRPr sz="1801" kern="1200">
                <a:solidFill>
                  <a:schemeClr val="tx1"/>
                </a:solidFill>
                <a:latin typeface="+mn-lt"/>
                <a:ea typeface="+mn-ea"/>
                <a:cs typeface="+mn-cs"/>
              </a:defRPr>
            </a:lvl6pPr>
            <a:lvl7pPr marL="0" indent="0" algn="l" defTabSz="914674" rtl="0" eaLnBrk="1" latinLnBrk="0" hangingPunct="1">
              <a:lnSpc>
                <a:spcPct val="90000"/>
              </a:lnSpc>
              <a:spcBef>
                <a:spcPts val="0"/>
              </a:spcBef>
              <a:buClr>
                <a:schemeClr val="tx1"/>
              </a:buClr>
              <a:buFont typeface="HP Simplified" panose="020B0604020204020204" pitchFamily="34" charset="0"/>
              <a:buNone/>
              <a:defRPr sz="1801" kern="1200">
                <a:solidFill>
                  <a:schemeClr val="tx1"/>
                </a:solidFill>
                <a:latin typeface="+mn-lt"/>
                <a:ea typeface="+mn-ea"/>
                <a:cs typeface="+mn-cs"/>
              </a:defRPr>
            </a:lvl7pPr>
            <a:lvl8pPr marL="0" indent="0" algn="l" defTabSz="914674" rtl="0" eaLnBrk="1" latinLnBrk="0" hangingPunct="1">
              <a:lnSpc>
                <a:spcPct val="90000"/>
              </a:lnSpc>
              <a:spcBef>
                <a:spcPts val="0"/>
              </a:spcBef>
              <a:buClr>
                <a:schemeClr val="tx1"/>
              </a:buClr>
              <a:buSzPct val="80000"/>
              <a:buFont typeface="HP Simplified" panose="020B0604020204020204" pitchFamily="34" charset="0"/>
              <a:buNone/>
              <a:defRPr sz="1801" kern="1200">
                <a:solidFill>
                  <a:schemeClr val="tx1"/>
                </a:solidFill>
                <a:latin typeface="+mn-lt"/>
                <a:ea typeface="+mn-ea"/>
                <a:cs typeface="+mn-cs"/>
              </a:defRPr>
            </a:lvl8pPr>
            <a:lvl9pPr marL="0" indent="0" algn="l" defTabSz="914674" rtl="0" eaLnBrk="1" latinLnBrk="0" hangingPunct="1">
              <a:lnSpc>
                <a:spcPct val="90000"/>
              </a:lnSpc>
              <a:spcBef>
                <a:spcPts val="0"/>
              </a:spcBef>
              <a:buClr>
                <a:schemeClr val="tx1"/>
              </a:buClr>
              <a:buFont typeface="HP Simplified" panose="020B0604020204020204" pitchFamily="34" charset="0"/>
              <a:buNone/>
              <a:defRPr sz="1801" kern="1200">
                <a:solidFill>
                  <a:schemeClr val="tx1"/>
                </a:solidFill>
                <a:latin typeface="+mn-lt"/>
                <a:ea typeface="+mn-ea"/>
                <a:cs typeface="+mn-cs"/>
              </a:defRPr>
            </a:lvl9pPr>
          </a:lstStyle>
          <a:p>
            <a:r>
              <a:rPr lang="en-US" sz="1600" dirty="0"/>
              <a:t>Adolescents ages 15-19 years old</a:t>
            </a:r>
          </a:p>
        </p:txBody>
      </p:sp>
      <p:sp>
        <p:nvSpPr>
          <p:cNvPr id="8" name="Text Placeholder 8">
            <a:extLst>
              <a:ext uri="{FF2B5EF4-FFF2-40B4-BE49-F238E27FC236}">
                <a16:creationId xmlns:a16="http://schemas.microsoft.com/office/drawing/2014/main" id="{C087F7F6-9F95-4AC5-9F1D-FE0595654E71}"/>
              </a:ext>
            </a:extLst>
          </p:cNvPr>
          <p:cNvSpPr txBox="1">
            <a:spLocks/>
          </p:cNvSpPr>
          <p:nvPr/>
        </p:nvSpPr>
        <p:spPr>
          <a:xfrm>
            <a:off x="955762" y="5555852"/>
            <a:ext cx="10972801" cy="260574"/>
          </a:xfrm>
          <a:prstGeom prst="rect">
            <a:avLst/>
          </a:prstGeom>
        </p:spPr>
        <p:txBody>
          <a:bodyPr vert="horz" lIns="0" tIns="0" rIns="0" bIns="0" rtlCol="0">
            <a:noAutofit/>
          </a:bodyPr>
          <a:lstStyle>
            <a:lvl1pPr marL="0" indent="0" algn="l" defTabSz="914674" rtl="0" eaLnBrk="1" latinLnBrk="0" hangingPunct="1">
              <a:lnSpc>
                <a:spcPct val="90000"/>
              </a:lnSpc>
              <a:spcBef>
                <a:spcPts val="0"/>
              </a:spcBef>
              <a:buClr>
                <a:srgbClr val="008995"/>
              </a:buClr>
              <a:buFont typeface="HP Simplified" panose="020B0604020204020204" pitchFamily="34" charset="0"/>
              <a:buNone/>
              <a:defRPr sz="2300" b="1" i="0"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lgn="l" defTabSz="914674" rtl="0" eaLnBrk="1" latinLnBrk="0" hangingPunct="1">
              <a:lnSpc>
                <a:spcPct val="90000"/>
              </a:lnSpc>
              <a:spcBef>
                <a:spcPts val="0"/>
              </a:spcBef>
              <a:buClr>
                <a:srgbClr val="008995"/>
              </a:buClr>
              <a:buSzPct val="100000"/>
              <a:buFont typeface="Arial" panose="020B0604020202020204" pitchFamily="34" charset="0"/>
              <a:buNone/>
              <a:defRPr sz="1801" b="0" i="0" kern="1200">
                <a:solidFill>
                  <a:schemeClr val="tx1"/>
                </a:solidFill>
                <a:latin typeface="Arial" panose="020B0604020202020204" pitchFamily="34" charset="0"/>
                <a:ea typeface="+mn-ea"/>
                <a:cs typeface="Arial" panose="020B0604020202020204" pitchFamily="34" charset="0"/>
              </a:defRPr>
            </a:lvl2pPr>
            <a:lvl3pPr marL="0" indent="0" algn="l" defTabSz="914674" rtl="0" eaLnBrk="1" latinLnBrk="0" hangingPunct="1">
              <a:lnSpc>
                <a:spcPct val="90000"/>
              </a:lnSpc>
              <a:spcBef>
                <a:spcPts val="0"/>
              </a:spcBef>
              <a:buClr>
                <a:srgbClr val="008995"/>
              </a:buClr>
              <a:buSzPct val="90000"/>
              <a:buFont typeface="HP Simplified" panose="020B0604020204020204" pitchFamily="34" charset="0"/>
              <a:buNone/>
              <a:defRPr sz="1801" b="0" i="0" kern="1200">
                <a:solidFill>
                  <a:schemeClr val="tx1"/>
                </a:solidFill>
                <a:latin typeface="Arial" panose="020B0604020202020204" pitchFamily="34" charset="0"/>
                <a:ea typeface="+mn-ea"/>
                <a:cs typeface="Arial" panose="020B0604020202020204" pitchFamily="34" charset="0"/>
              </a:defRPr>
            </a:lvl3pPr>
            <a:lvl4pPr marL="0" indent="0" algn="l" defTabSz="914674" rtl="0" eaLnBrk="1" latinLnBrk="0" hangingPunct="1">
              <a:lnSpc>
                <a:spcPct val="90000"/>
              </a:lnSpc>
              <a:spcBef>
                <a:spcPts val="0"/>
              </a:spcBef>
              <a:buClr>
                <a:srgbClr val="008995"/>
              </a:buClr>
              <a:buSzPct val="100000"/>
              <a:buFont typeface="Arial" panose="020B0604020202020204" pitchFamily="34" charset="0"/>
              <a:buNone/>
              <a:defRPr sz="1801" b="0" i="0" kern="1200">
                <a:solidFill>
                  <a:schemeClr val="tx1"/>
                </a:solidFill>
                <a:latin typeface="Arial" panose="020B0604020202020204" pitchFamily="34" charset="0"/>
                <a:ea typeface="+mn-ea"/>
                <a:cs typeface="Arial" panose="020B0604020202020204" pitchFamily="34" charset="0"/>
              </a:defRPr>
            </a:lvl4pPr>
            <a:lvl5pPr marL="0" indent="0" algn="l" defTabSz="914674" rtl="0" eaLnBrk="1" latinLnBrk="0" hangingPunct="1">
              <a:lnSpc>
                <a:spcPct val="90000"/>
              </a:lnSpc>
              <a:spcBef>
                <a:spcPts val="0"/>
              </a:spcBef>
              <a:buClr>
                <a:srgbClr val="008995"/>
              </a:buClr>
              <a:buSzPct val="80000"/>
              <a:buFont typeface="HP Simplified" panose="020B0604020204020204" pitchFamily="34" charset="0"/>
              <a:buNone/>
              <a:defRPr sz="1801" b="0" i="0" kern="1200">
                <a:solidFill>
                  <a:schemeClr val="tx1"/>
                </a:solidFill>
                <a:latin typeface="Arial" panose="020B0604020202020204" pitchFamily="34" charset="0"/>
                <a:ea typeface="+mn-ea"/>
                <a:cs typeface="Arial" panose="020B0604020202020204" pitchFamily="34" charset="0"/>
              </a:defRPr>
            </a:lvl5pPr>
            <a:lvl6pPr marL="0" indent="0" algn="l" defTabSz="914674" rtl="0" eaLnBrk="1" latinLnBrk="0" hangingPunct="1">
              <a:lnSpc>
                <a:spcPct val="90000"/>
              </a:lnSpc>
              <a:spcBef>
                <a:spcPts val="0"/>
              </a:spcBef>
              <a:buClr>
                <a:schemeClr val="tx1"/>
              </a:buClr>
              <a:buSzPct val="80000"/>
              <a:buFont typeface="HP Simplified" panose="020B0604020204020204" pitchFamily="34" charset="0"/>
              <a:buNone/>
              <a:defRPr sz="1801" kern="1200">
                <a:solidFill>
                  <a:schemeClr val="tx1"/>
                </a:solidFill>
                <a:latin typeface="+mn-lt"/>
                <a:ea typeface="+mn-ea"/>
                <a:cs typeface="+mn-cs"/>
              </a:defRPr>
            </a:lvl6pPr>
            <a:lvl7pPr marL="0" indent="0" algn="l" defTabSz="914674" rtl="0" eaLnBrk="1" latinLnBrk="0" hangingPunct="1">
              <a:lnSpc>
                <a:spcPct val="90000"/>
              </a:lnSpc>
              <a:spcBef>
                <a:spcPts val="0"/>
              </a:spcBef>
              <a:buClr>
                <a:schemeClr val="tx1"/>
              </a:buClr>
              <a:buFont typeface="HP Simplified" panose="020B0604020204020204" pitchFamily="34" charset="0"/>
              <a:buNone/>
              <a:defRPr sz="1801" kern="1200">
                <a:solidFill>
                  <a:schemeClr val="tx1"/>
                </a:solidFill>
                <a:latin typeface="+mn-lt"/>
                <a:ea typeface="+mn-ea"/>
                <a:cs typeface="+mn-cs"/>
              </a:defRPr>
            </a:lvl7pPr>
            <a:lvl8pPr marL="0" indent="0" algn="l" defTabSz="914674" rtl="0" eaLnBrk="1" latinLnBrk="0" hangingPunct="1">
              <a:lnSpc>
                <a:spcPct val="90000"/>
              </a:lnSpc>
              <a:spcBef>
                <a:spcPts val="0"/>
              </a:spcBef>
              <a:buClr>
                <a:schemeClr val="tx1"/>
              </a:buClr>
              <a:buSzPct val="80000"/>
              <a:buFont typeface="HP Simplified" panose="020B0604020204020204" pitchFamily="34" charset="0"/>
              <a:buNone/>
              <a:defRPr sz="1801" kern="1200">
                <a:solidFill>
                  <a:schemeClr val="tx1"/>
                </a:solidFill>
                <a:latin typeface="+mn-lt"/>
                <a:ea typeface="+mn-ea"/>
                <a:cs typeface="+mn-cs"/>
              </a:defRPr>
            </a:lvl8pPr>
            <a:lvl9pPr marL="0" indent="0" algn="l" defTabSz="914674" rtl="0" eaLnBrk="1" latinLnBrk="0" hangingPunct="1">
              <a:lnSpc>
                <a:spcPct val="90000"/>
              </a:lnSpc>
              <a:spcBef>
                <a:spcPts val="0"/>
              </a:spcBef>
              <a:buClr>
                <a:schemeClr val="tx1"/>
              </a:buClr>
              <a:buFont typeface="HP Simplified" panose="020B0604020204020204" pitchFamily="34" charset="0"/>
              <a:buNone/>
              <a:defRPr sz="1801" kern="1200">
                <a:solidFill>
                  <a:schemeClr val="tx1"/>
                </a:solidFill>
                <a:latin typeface="+mn-lt"/>
                <a:ea typeface="+mn-ea"/>
                <a:cs typeface="+mn-cs"/>
              </a:defRPr>
            </a:lvl9pPr>
          </a:lstStyle>
          <a:p>
            <a:r>
              <a:rPr lang="en-US" sz="1400" dirty="0"/>
              <a:t>*North Carolina Males – 14.6</a:t>
            </a:r>
          </a:p>
        </p:txBody>
      </p:sp>
      <p:sp>
        <p:nvSpPr>
          <p:cNvPr id="10" name="Text Placeholder 8">
            <a:extLst>
              <a:ext uri="{FF2B5EF4-FFF2-40B4-BE49-F238E27FC236}">
                <a16:creationId xmlns:a16="http://schemas.microsoft.com/office/drawing/2014/main" id="{08A44C6A-5AA5-45FF-B9A6-61335F01205D}"/>
              </a:ext>
            </a:extLst>
          </p:cNvPr>
          <p:cNvSpPr txBox="1">
            <a:spLocks/>
          </p:cNvSpPr>
          <p:nvPr/>
        </p:nvSpPr>
        <p:spPr>
          <a:xfrm>
            <a:off x="955762" y="5854213"/>
            <a:ext cx="10972801" cy="260574"/>
          </a:xfrm>
          <a:prstGeom prst="rect">
            <a:avLst/>
          </a:prstGeom>
        </p:spPr>
        <p:txBody>
          <a:bodyPr vert="horz" lIns="0" tIns="0" rIns="0" bIns="0" rtlCol="0">
            <a:noAutofit/>
          </a:bodyPr>
          <a:lstStyle>
            <a:lvl1pPr marL="0" indent="0" algn="l" defTabSz="914674" rtl="0" eaLnBrk="1" latinLnBrk="0" hangingPunct="1">
              <a:lnSpc>
                <a:spcPct val="90000"/>
              </a:lnSpc>
              <a:spcBef>
                <a:spcPts val="0"/>
              </a:spcBef>
              <a:buClr>
                <a:srgbClr val="008995"/>
              </a:buClr>
              <a:buFont typeface="HP Simplified" panose="020B0604020204020204" pitchFamily="34" charset="0"/>
              <a:buNone/>
              <a:defRPr sz="2300" b="1" i="0"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lgn="l" defTabSz="914674" rtl="0" eaLnBrk="1" latinLnBrk="0" hangingPunct="1">
              <a:lnSpc>
                <a:spcPct val="90000"/>
              </a:lnSpc>
              <a:spcBef>
                <a:spcPts val="0"/>
              </a:spcBef>
              <a:buClr>
                <a:srgbClr val="008995"/>
              </a:buClr>
              <a:buSzPct val="100000"/>
              <a:buFont typeface="Arial" panose="020B0604020202020204" pitchFamily="34" charset="0"/>
              <a:buNone/>
              <a:defRPr sz="1801" b="0" i="0" kern="1200">
                <a:solidFill>
                  <a:schemeClr val="tx1"/>
                </a:solidFill>
                <a:latin typeface="Arial" panose="020B0604020202020204" pitchFamily="34" charset="0"/>
                <a:ea typeface="+mn-ea"/>
                <a:cs typeface="Arial" panose="020B0604020202020204" pitchFamily="34" charset="0"/>
              </a:defRPr>
            </a:lvl2pPr>
            <a:lvl3pPr marL="0" indent="0" algn="l" defTabSz="914674" rtl="0" eaLnBrk="1" latinLnBrk="0" hangingPunct="1">
              <a:lnSpc>
                <a:spcPct val="90000"/>
              </a:lnSpc>
              <a:spcBef>
                <a:spcPts val="0"/>
              </a:spcBef>
              <a:buClr>
                <a:srgbClr val="008995"/>
              </a:buClr>
              <a:buSzPct val="90000"/>
              <a:buFont typeface="HP Simplified" panose="020B0604020204020204" pitchFamily="34" charset="0"/>
              <a:buNone/>
              <a:defRPr sz="1801" b="0" i="0" kern="1200">
                <a:solidFill>
                  <a:schemeClr val="tx1"/>
                </a:solidFill>
                <a:latin typeface="Arial" panose="020B0604020202020204" pitchFamily="34" charset="0"/>
                <a:ea typeface="+mn-ea"/>
                <a:cs typeface="Arial" panose="020B0604020202020204" pitchFamily="34" charset="0"/>
              </a:defRPr>
            </a:lvl3pPr>
            <a:lvl4pPr marL="0" indent="0" algn="l" defTabSz="914674" rtl="0" eaLnBrk="1" latinLnBrk="0" hangingPunct="1">
              <a:lnSpc>
                <a:spcPct val="90000"/>
              </a:lnSpc>
              <a:spcBef>
                <a:spcPts val="0"/>
              </a:spcBef>
              <a:buClr>
                <a:srgbClr val="008995"/>
              </a:buClr>
              <a:buSzPct val="100000"/>
              <a:buFont typeface="Arial" panose="020B0604020202020204" pitchFamily="34" charset="0"/>
              <a:buNone/>
              <a:defRPr sz="1801" b="0" i="0" kern="1200">
                <a:solidFill>
                  <a:schemeClr val="tx1"/>
                </a:solidFill>
                <a:latin typeface="Arial" panose="020B0604020202020204" pitchFamily="34" charset="0"/>
                <a:ea typeface="+mn-ea"/>
                <a:cs typeface="Arial" panose="020B0604020202020204" pitchFamily="34" charset="0"/>
              </a:defRPr>
            </a:lvl4pPr>
            <a:lvl5pPr marL="0" indent="0" algn="l" defTabSz="914674" rtl="0" eaLnBrk="1" latinLnBrk="0" hangingPunct="1">
              <a:lnSpc>
                <a:spcPct val="90000"/>
              </a:lnSpc>
              <a:spcBef>
                <a:spcPts val="0"/>
              </a:spcBef>
              <a:buClr>
                <a:srgbClr val="008995"/>
              </a:buClr>
              <a:buSzPct val="80000"/>
              <a:buFont typeface="HP Simplified" panose="020B0604020204020204" pitchFamily="34" charset="0"/>
              <a:buNone/>
              <a:defRPr sz="1801" b="0" i="0" kern="1200">
                <a:solidFill>
                  <a:schemeClr val="tx1"/>
                </a:solidFill>
                <a:latin typeface="Arial" panose="020B0604020202020204" pitchFamily="34" charset="0"/>
                <a:ea typeface="+mn-ea"/>
                <a:cs typeface="Arial" panose="020B0604020202020204" pitchFamily="34" charset="0"/>
              </a:defRPr>
            </a:lvl5pPr>
            <a:lvl6pPr marL="0" indent="0" algn="l" defTabSz="914674" rtl="0" eaLnBrk="1" latinLnBrk="0" hangingPunct="1">
              <a:lnSpc>
                <a:spcPct val="90000"/>
              </a:lnSpc>
              <a:spcBef>
                <a:spcPts val="0"/>
              </a:spcBef>
              <a:buClr>
                <a:schemeClr val="tx1"/>
              </a:buClr>
              <a:buSzPct val="80000"/>
              <a:buFont typeface="HP Simplified" panose="020B0604020204020204" pitchFamily="34" charset="0"/>
              <a:buNone/>
              <a:defRPr sz="1801" kern="1200">
                <a:solidFill>
                  <a:schemeClr val="tx1"/>
                </a:solidFill>
                <a:latin typeface="+mn-lt"/>
                <a:ea typeface="+mn-ea"/>
                <a:cs typeface="+mn-cs"/>
              </a:defRPr>
            </a:lvl6pPr>
            <a:lvl7pPr marL="0" indent="0" algn="l" defTabSz="914674" rtl="0" eaLnBrk="1" latinLnBrk="0" hangingPunct="1">
              <a:lnSpc>
                <a:spcPct val="90000"/>
              </a:lnSpc>
              <a:spcBef>
                <a:spcPts val="0"/>
              </a:spcBef>
              <a:buClr>
                <a:schemeClr val="tx1"/>
              </a:buClr>
              <a:buFont typeface="HP Simplified" panose="020B0604020204020204" pitchFamily="34" charset="0"/>
              <a:buNone/>
              <a:defRPr sz="1801" kern="1200">
                <a:solidFill>
                  <a:schemeClr val="tx1"/>
                </a:solidFill>
                <a:latin typeface="+mn-lt"/>
                <a:ea typeface="+mn-ea"/>
                <a:cs typeface="+mn-cs"/>
              </a:defRPr>
            </a:lvl7pPr>
            <a:lvl8pPr marL="0" indent="0" algn="l" defTabSz="914674" rtl="0" eaLnBrk="1" latinLnBrk="0" hangingPunct="1">
              <a:lnSpc>
                <a:spcPct val="90000"/>
              </a:lnSpc>
              <a:spcBef>
                <a:spcPts val="0"/>
              </a:spcBef>
              <a:buClr>
                <a:schemeClr val="tx1"/>
              </a:buClr>
              <a:buSzPct val="80000"/>
              <a:buFont typeface="HP Simplified" panose="020B0604020204020204" pitchFamily="34" charset="0"/>
              <a:buNone/>
              <a:defRPr sz="1801" kern="1200">
                <a:solidFill>
                  <a:schemeClr val="tx1"/>
                </a:solidFill>
                <a:latin typeface="+mn-lt"/>
                <a:ea typeface="+mn-ea"/>
                <a:cs typeface="+mn-cs"/>
              </a:defRPr>
            </a:lvl8pPr>
            <a:lvl9pPr marL="0" indent="0" algn="l" defTabSz="914674" rtl="0" eaLnBrk="1" latinLnBrk="0" hangingPunct="1">
              <a:lnSpc>
                <a:spcPct val="90000"/>
              </a:lnSpc>
              <a:spcBef>
                <a:spcPts val="0"/>
              </a:spcBef>
              <a:buClr>
                <a:schemeClr val="tx1"/>
              </a:buClr>
              <a:buFont typeface="HP Simplified" panose="020B0604020204020204" pitchFamily="34" charset="0"/>
              <a:buNone/>
              <a:defRPr sz="1801" kern="1200">
                <a:solidFill>
                  <a:schemeClr val="tx1"/>
                </a:solidFill>
                <a:latin typeface="+mn-lt"/>
                <a:ea typeface="+mn-ea"/>
                <a:cs typeface="+mn-cs"/>
              </a:defRPr>
            </a:lvl9pPr>
          </a:lstStyle>
          <a:p>
            <a:r>
              <a:rPr lang="en-US" sz="1400" dirty="0"/>
              <a:t>*North Carolina Females – 3.6</a:t>
            </a:r>
          </a:p>
        </p:txBody>
      </p:sp>
      <p:sp>
        <p:nvSpPr>
          <p:cNvPr id="11" name="Text Placeholder 8">
            <a:extLst>
              <a:ext uri="{FF2B5EF4-FFF2-40B4-BE49-F238E27FC236}">
                <a16:creationId xmlns:a16="http://schemas.microsoft.com/office/drawing/2014/main" id="{41274958-6B05-410D-819A-7206F2536BC9}"/>
              </a:ext>
            </a:extLst>
          </p:cNvPr>
          <p:cNvSpPr txBox="1">
            <a:spLocks/>
          </p:cNvSpPr>
          <p:nvPr/>
        </p:nvSpPr>
        <p:spPr>
          <a:xfrm>
            <a:off x="1219199" y="6140061"/>
            <a:ext cx="10972801" cy="260574"/>
          </a:xfrm>
          <a:prstGeom prst="rect">
            <a:avLst/>
          </a:prstGeom>
        </p:spPr>
        <p:txBody>
          <a:bodyPr vert="horz" lIns="0" tIns="0" rIns="0" bIns="0" rtlCol="0">
            <a:noAutofit/>
          </a:bodyPr>
          <a:lstStyle>
            <a:lvl1pPr marL="0" indent="0" algn="l" defTabSz="914674" rtl="0" eaLnBrk="1" latinLnBrk="0" hangingPunct="1">
              <a:lnSpc>
                <a:spcPct val="90000"/>
              </a:lnSpc>
              <a:spcBef>
                <a:spcPts val="0"/>
              </a:spcBef>
              <a:buClr>
                <a:srgbClr val="008995"/>
              </a:buClr>
              <a:buFont typeface="HP Simplified" panose="020B0604020204020204" pitchFamily="34" charset="0"/>
              <a:buNone/>
              <a:defRPr sz="2300" b="1" i="0" kern="1200">
                <a:solidFill>
                  <a:schemeClr val="accent1"/>
                </a:solidFill>
                <a:latin typeface="Arial" panose="020B0604020202020204" pitchFamily="34" charset="0"/>
                <a:ea typeface="Arial" panose="020B0604020202020204" pitchFamily="34" charset="0"/>
                <a:cs typeface="Arial" panose="020B0604020202020204" pitchFamily="34" charset="0"/>
              </a:defRPr>
            </a:lvl1pPr>
            <a:lvl2pPr marL="0" indent="0" algn="l" defTabSz="914674" rtl="0" eaLnBrk="1" latinLnBrk="0" hangingPunct="1">
              <a:lnSpc>
                <a:spcPct val="90000"/>
              </a:lnSpc>
              <a:spcBef>
                <a:spcPts val="0"/>
              </a:spcBef>
              <a:buClr>
                <a:srgbClr val="008995"/>
              </a:buClr>
              <a:buSzPct val="100000"/>
              <a:buFont typeface="Arial" panose="020B0604020202020204" pitchFamily="34" charset="0"/>
              <a:buNone/>
              <a:defRPr sz="1801" b="0" i="0" kern="1200">
                <a:solidFill>
                  <a:schemeClr val="tx1"/>
                </a:solidFill>
                <a:latin typeface="Arial" panose="020B0604020202020204" pitchFamily="34" charset="0"/>
                <a:ea typeface="+mn-ea"/>
                <a:cs typeface="Arial" panose="020B0604020202020204" pitchFamily="34" charset="0"/>
              </a:defRPr>
            </a:lvl2pPr>
            <a:lvl3pPr marL="0" indent="0" algn="l" defTabSz="914674" rtl="0" eaLnBrk="1" latinLnBrk="0" hangingPunct="1">
              <a:lnSpc>
                <a:spcPct val="90000"/>
              </a:lnSpc>
              <a:spcBef>
                <a:spcPts val="0"/>
              </a:spcBef>
              <a:buClr>
                <a:srgbClr val="008995"/>
              </a:buClr>
              <a:buSzPct val="90000"/>
              <a:buFont typeface="HP Simplified" panose="020B0604020204020204" pitchFamily="34" charset="0"/>
              <a:buNone/>
              <a:defRPr sz="1801" b="0" i="0" kern="1200">
                <a:solidFill>
                  <a:schemeClr val="tx1"/>
                </a:solidFill>
                <a:latin typeface="Arial" panose="020B0604020202020204" pitchFamily="34" charset="0"/>
                <a:ea typeface="+mn-ea"/>
                <a:cs typeface="Arial" panose="020B0604020202020204" pitchFamily="34" charset="0"/>
              </a:defRPr>
            </a:lvl3pPr>
            <a:lvl4pPr marL="0" indent="0" algn="l" defTabSz="914674" rtl="0" eaLnBrk="1" latinLnBrk="0" hangingPunct="1">
              <a:lnSpc>
                <a:spcPct val="90000"/>
              </a:lnSpc>
              <a:spcBef>
                <a:spcPts val="0"/>
              </a:spcBef>
              <a:buClr>
                <a:srgbClr val="008995"/>
              </a:buClr>
              <a:buSzPct val="100000"/>
              <a:buFont typeface="Arial" panose="020B0604020202020204" pitchFamily="34" charset="0"/>
              <a:buNone/>
              <a:defRPr sz="1801" b="0" i="0" kern="1200">
                <a:solidFill>
                  <a:schemeClr val="tx1"/>
                </a:solidFill>
                <a:latin typeface="Arial" panose="020B0604020202020204" pitchFamily="34" charset="0"/>
                <a:ea typeface="+mn-ea"/>
                <a:cs typeface="Arial" panose="020B0604020202020204" pitchFamily="34" charset="0"/>
              </a:defRPr>
            </a:lvl4pPr>
            <a:lvl5pPr marL="0" indent="0" algn="l" defTabSz="914674" rtl="0" eaLnBrk="1" latinLnBrk="0" hangingPunct="1">
              <a:lnSpc>
                <a:spcPct val="90000"/>
              </a:lnSpc>
              <a:spcBef>
                <a:spcPts val="0"/>
              </a:spcBef>
              <a:buClr>
                <a:srgbClr val="008995"/>
              </a:buClr>
              <a:buSzPct val="80000"/>
              <a:buFont typeface="HP Simplified" panose="020B0604020204020204" pitchFamily="34" charset="0"/>
              <a:buNone/>
              <a:defRPr sz="1801" b="0" i="0" kern="1200">
                <a:solidFill>
                  <a:schemeClr val="tx1"/>
                </a:solidFill>
                <a:latin typeface="Arial" panose="020B0604020202020204" pitchFamily="34" charset="0"/>
                <a:ea typeface="+mn-ea"/>
                <a:cs typeface="Arial" panose="020B0604020202020204" pitchFamily="34" charset="0"/>
              </a:defRPr>
            </a:lvl5pPr>
            <a:lvl6pPr marL="0" indent="0" algn="l" defTabSz="914674" rtl="0" eaLnBrk="1" latinLnBrk="0" hangingPunct="1">
              <a:lnSpc>
                <a:spcPct val="90000"/>
              </a:lnSpc>
              <a:spcBef>
                <a:spcPts val="0"/>
              </a:spcBef>
              <a:buClr>
                <a:schemeClr val="tx1"/>
              </a:buClr>
              <a:buSzPct val="80000"/>
              <a:buFont typeface="HP Simplified" panose="020B0604020204020204" pitchFamily="34" charset="0"/>
              <a:buNone/>
              <a:defRPr sz="1801" kern="1200">
                <a:solidFill>
                  <a:schemeClr val="tx1"/>
                </a:solidFill>
                <a:latin typeface="+mn-lt"/>
                <a:ea typeface="+mn-ea"/>
                <a:cs typeface="+mn-cs"/>
              </a:defRPr>
            </a:lvl6pPr>
            <a:lvl7pPr marL="0" indent="0" algn="l" defTabSz="914674" rtl="0" eaLnBrk="1" latinLnBrk="0" hangingPunct="1">
              <a:lnSpc>
                <a:spcPct val="90000"/>
              </a:lnSpc>
              <a:spcBef>
                <a:spcPts val="0"/>
              </a:spcBef>
              <a:buClr>
                <a:schemeClr val="tx1"/>
              </a:buClr>
              <a:buFont typeface="HP Simplified" panose="020B0604020204020204" pitchFamily="34" charset="0"/>
              <a:buNone/>
              <a:defRPr sz="1801" kern="1200">
                <a:solidFill>
                  <a:schemeClr val="tx1"/>
                </a:solidFill>
                <a:latin typeface="+mn-lt"/>
                <a:ea typeface="+mn-ea"/>
                <a:cs typeface="+mn-cs"/>
              </a:defRPr>
            </a:lvl7pPr>
            <a:lvl8pPr marL="0" indent="0" algn="l" defTabSz="914674" rtl="0" eaLnBrk="1" latinLnBrk="0" hangingPunct="1">
              <a:lnSpc>
                <a:spcPct val="90000"/>
              </a:lnSpc>
              <a:spcBef>
                <a:spcPts val="0"/>
              </a:spcBef>
              <a:buClr>
                <a:schemeClr val="tx1"/>
              </a:buClr>
              <a:buSzPct val="80000"/>
              <a:buFont typeface="HP Simplified" panose="020B0604020204020204" pitchFamily="34" charset="0"/>
              <a:buNone/>
              <a:defRPr sz="1801" kern="1200">
                <a:solidFill>
                  <a:schemeClr val="tx1"/>
                </a:solidFill>
                <a:latin typeface="+mn-lt"/>
                <a:ea typeface="+mn-ea"/>
                <a:cs typeface="+mn-cs"/>
              </a:defRPr>
            </a:lvl8pPr>
            <a:lvl9pPr marL="0" indent="0" algn="l" defTabSz="914674" rtl="0" eaLnBrk="1" latinLnBrk="0" hangingPunct="1">
              <a:lnSpc>
                <a:spcPct val="90000"/>
              </a:lnSpc>
              <a:spcBef>
                <a:spcPts val="0"/>
              </a:spcBef>
              <a:buClr>
                <a:schemeClr val="tx1"/>
              </a:buClr>
              <a:buFont typeface="HP Simplified" panose="020B0604020204020204" pitchFamily="34" charset="0"/>
              <a:buNone/>
              <a:defRPr sz="1801" kern="1200">
                <a:solidFill>
                  <a:schemeClr val="tx1"/>
                </a:solidFill>
                <a:latin typeface="+mn-lt"/>
                <a:ea typeface="+mn-ea"/>
                <a:cs typeface="+mn-cs"/>
              </a:defRPr>
            </a:lvl9pPr>
          </a:lstStyle>
          <a:p>
            <a:r>
              <a:rPr lang="en-US" sz="1400" dirty="0">
                <a:solidFill>
                  <a:schemeClr val="tx1">
                    <a:lumMod val="50000"/>
                    <a:lumOff val="50000"/>
                  </a:schemeClr>
                </a:solidFill>
              </a:rPr>
              <a:t>*Deaths per 100,000 adolescents ages 15-19</a:t>
            </a:r>
          </a:p>
        </p:txBody>
      </p:sp>
      <p:pic>
        <p:nvPicPr>
          <p:cNvPr id="3" name="Audio 2">
            <a:hlinkClick r:id="" action="ppaction://media"/>
            <a:extLst>
              <a:ext uri="{FF2B5EF4-FFF2-40B4-BE49-F238E27FC236}">
                <a16:creationId xmlns:a16="http://schemas.microsoft.com/office/drawing/2014/main" id="{9E6DDDC0-5539-458F-A5D7-233BD138329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28113185"/>
      </p:ext>
    </p:extLst>
  </p:cSld>
  <p:clrMapOvr>
    <a:masterClrMapping/>
  </p:clrMapOvr>
  <mc:AlternateContent xmlns:mc="http://schemas.openxmlformats.org/markup-compatibility/2006" xmlns:p14="http://schemas.microsoft.com/office/powerpoint/2010/main">
    <mc:Choice Requires="p14">
      <p:transition spd="med" p14:dur="700" advTm="74149">
        <p:fade/>
      </p:transition>
    </mc:Choice>
    <mc:Fallback xmlns="">
      <p:transition spd="med" advTm="741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 Jumped Off The Golden Gate Bridge">
            <a:hlinkClick r:id="" action="ppaction://media"/>
            <a:extLst>
              <a:ext uri="{FF2B5EF4-FFF2-40B4-BE49-F238E27FC236}">
                <a16:creationId xmlns:a16="http://schemas.microsoft.com/office/drawing/2014/main" id="{7D78CAF8-02F0-47A1-9123-6A25D0C8A697}"/>
              </a:ext>
            </a:extLst>
          </p:cNvPr>
          <p:cNvPicPr>
            <a:picLocks noRot="1" noChangeAspect="1"/>
          </p:cNvPicPr>
          <p:nvPr>
            <a:videoFile r:link="rId2"/>
          </p:nvPr>
        </p:nvPicPr>
        <p:blipFill>
          <a:blip r:embed="rId7"/>
          <a:stretch>
            <a:fillRect/>
          </a:stretch>
        </p:blipFill>
        <p:spPr>
          <a:xfrm>
            <a:off x="4278746" y="1437192"/>
            <a:ext cx="7081982" cy="3983615"/>
          </a:xfrm>
          <a:prstGeom prst="rect">
            <a:avLst/>
          </a:prstGeom>
          <a:noFill/>
        </p:spPr>
      </p:pic>
      <p:sp>
        <p:nvSpPr>
          <p:cNvPr id="4" name="Title 1">
            <a:extLst>
              <a:ext uri="{FF2B5EF4-FFF2-40B4-BE49-F238E27FC236}">
                <a16:creationId xmlns:a16="http://schemas.microsoft.com/office/drawing/2014/main" id="{25C25B3A-82C3-A943-B9D4-E484FEB5538C}"/>
              </a:ext>
            </a:extLst>
          </p:cNvPr>
          <p:cNvSpPr txBox="1">
            <a:spLocks/>
          </p:cNvSpPr>
          <p:nvPr/>
        </p:nvSpPr>
        <p:spPr>
          <a:xfrm>
            <a:off x="223359" y="965293"/>
            <a:ext cx="2923445" cy="27615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a:lstStyle>
          <a:p>
            <a:r>
              <a:rPr lang="en-US" sz="3200" dirty="0">
                <a:solidFill>
                  <a:schemeClr val="tx1"/>
                </a:solidFill>
              </a:rPr>
              <a:t>The Story of Kevin Hines</a:t>
            </a:r>
          </a:p>
        </p:txBody>
      </p:sp>
      <p:pic>
        <p:nvPicPr>
          <p:cNvPr id="10" name="Audio 9">
            <a:hlinkClick r:id="" action="ppaction://media"/>
            <a:extLst>
              <a:ext uri="{FF2B5EF4-FFF2-40B4-BE49-F238E27FC236}">
                <a16:creationId xmlns:a16="http://schemas.microsoft.com/office/drawing/2014/main" id="{10FF03CC-28D6-4420-A5BA-8B108459F7D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60936066"/>
      </p:ext>
    </p:extLst>
  </p:cSld>
  <p:clrMapOvr>
    <a:masterClrMapping/>
  </p:clrMapOvr>
  <mc:AlternateContent xmlns:mc="http://schemas.openxmlformats.org/markup-compatibility/2006" xmlns:p14="http://schemas.microsoft.com/office/powerpoint/2010/main">
    <mc:Choice Requires="p14">
      <p:transition spd="med" p14:dur="700" advTm="29359">
        <p:fade/>
      </p:transition>
    </mc:Choice>
    <mc:Fallback xmlns="">
      <p:transition spd="med" advTm="293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C1FF3F-F297-C042-A6E0-11388886891E}"/>
              </a:ext>
            </a:extLst>
          </p:cNvPr>
          <p:cNvSpPr/>
          <p:nvPr/>
        </p:nvSpPr>
        <p:spPr>
          <a:xfrm>
            <a:off x="6220690" y="0"/>
            <a:ext cx="5971309" cy="6858000"/>
          </a:xfrm>
          <a:prstGeom prst="rect">
            <a:avLst/>
          </a:prstGeom>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 name="Rectangle 1">
            <a:extLst>
              <a:ext uri="{FF2B5EF4-FFF2-40B4-BE49-F238E27FC236}">
                <a16:creationId xmlns:a16="http://schemas.microsoft.com/office/drawing/2014/main" id="{0869CE5D-EFF9-C849-BBC5-005F1064B963}"/>
              </a:ext>
            </a:extLst>
          </p:cNvPr>
          <p:cNvSpPr/>
          <p:nvPr/>
        </p:nvSpPr>
        <p:spPr>
          <a:xfrm>
            <a:off x="865908" y="2621086"/>
            <a:ext cx="4606637" cy="1615827"/>
          </a:xfrm>
          <a:prstGeom prst="rect">
            <a:avLst/>
          </a:prstGeom>
        </p:spPr>
        <p:txBody>
          <a:bodyPr wrap="square">
            <a:spAutoFit/>
          </a:bodyPr>
          <a:lstStyle/>
          <a:p>
            <a:pPr lvl="0"/>
            <a:r>
              <a:rPr lang="en-US" sz="3300" dirty="0">
                <a:solidFill>
                  <a:schemeClr val="accent1"/>
                </a:solidFill>
              </a:rPr>
              <a:t>This is </a:t>
            </a:r>
            <a:r>
              <a:rPr lang="en-US" sz="3300" b="1" dirty="0">
                <a:solidFill>
                  <a:schemeClr val="accent1"/>
                </a:solidFill>
              </a:rPr>
              <a:t>not</a:t>
            </a:r>
            <a:r>
              <a:rPr lang="en-US" sz="3300" dirty="0">
                <a:solidFill>
                  <a:schemeClr val="accent1"/>
                </a:solidFill>
              </a:rPr>
              <a:t> intended to be a form of counseling or treatment.</a:t>
            </a:r>
          </a:p>
        </p:txBody>
      </p:sp>
      <p:sp>
        <p:nvSpPr>
          <p:cNvPr id="3" name="Rectangle 2">
            <a:extLst>
              <a:ext uri="{FF2B5EF4-FFF2-40B4-BE49-F238E27FC236}">
                <a16:creationId xmlns:a16="http://schemas.microsoft.com/office/drawing/2014/main" id="{FD508524-E993-AC4D-B8A3-010608D87263}"/>
              </a:ext>
            </a:extLst>
          </p:cNvPr>
          <p:cNvSpPr/>
          <p:nvPr/>
        </p:nvSpPr>
        <p:spPr>
          <a:xfrm>
            <a:off x="6802579" y="2621086"/>
            <a:ext cx="4196677" cy="1615827"/>
          </a:xfrm>
          <a:prstGeom prst="rect">
            <a:avLst/>
          </a:prstGeom>
        </p:spPr>
        <p:txBody>
          <a:bodyPr wrap="square">
            <a:spAutoFit/>
          </a:bodyPr>
          <a:lstStyle/>
          <a:p>
            <a:pPr lvl="0" algn="r"/>
            <a:r>
              <a:rPr lang="en-US" sz="3300" dirty="0">
                <a:solidFill>
                  <a:schemeClr val="bg1"/>
                </a:solidFill>
              </a:rPr>
              <a:t>This </a:t>
            </a:r>
            <a:r>
              <a:rPr lang="en-US" sz="3300" b="1" dirty="0">
                <a:solidFill>
                  <a:schemeClr val="bg1"/>
                </a:solidFill>
              </a:rPr>
              <a:t>is</a:t>
            </a:r>
            <a:r>
              <a:rPr lang="en-US" sz="3300" dirty="0">
                <a:solidFill>
                  <a:schemeClr val="bg1"/>
                </a:solidFill>
              </a:rPr>
              <a:t> intended to offer hope through positive action.</a:t>
            </a:r>
          </a:p>
        </p:txBody>
      </p:sp>
      <p:pic>
        <p:nvPicPr>
          <p:cNvPr id="7" name="Picture 6">
            <a:extLst>
              <a:ext uri="{FF2B5EF4-FFF2-40B4-BE49-F238E27FC236}">
                <a16:creationId xmlns:a16="http://schemas.microsoft.com/office/drawing/2014/main" id="{04866476-9FC2-D24D-B5B0-EB2C2C44FD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0925" y="6302376"/>
            <a:ext cx="1996700" cy="373884"/>
          </a:xfrm>
          <a:prstGeom prst="rect">
            <a:avLst/>
          </a:prstGeom>
        </p:spPr>
      </p:pic>
      <p:pic>
        <p:nvPicPr>
          <p:cNvPr id="5" name="Audio 4">
            <a:hlinkClick r:id="" action="ppaction://media"/>
            <a:extLst>
              <a:ext uri="{FF2B5EF4-FFF2-40B4-BE49-F238E27FC236}">
                <a16:creationId xmlns:a16="http://schemas.microsoft.com/office/drawing/2014/main" id="{7E12C9A3-2BE3-40A8-A603-435B96278F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2041942"/>
      </p:ext>
    </p:extLst>
  </p:cSld>
  <p:clrMapOvr>
    <a:masterClrMapping/>
  </p:clrMapOvr>
  <mc:AlternateContent xmlns:mc="http://schemas.openxmlformats.org/markup-compatibility/2006" xmlns:p14="http://schemas.microsoft.com/office/powerpoint/2010/main">
    <mc:Choice Requires="p14">
      <p:transition spd="med" p14:dur="700" advTm="24042">
        <p:fade/>
      </p:transition>
    </mc:Choice>
    <mc:Fallback xmlns="">
      <p:transition spd="med" advTm="24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IMING" val="|20.2|0.6"/>
</p:tagLst>
</file>

<file path=ppt/tags/tag3.xml><?xml version="1.0" encoding="utf-8"?>
<p:tagLst xmlns:a="http://schemas.openxmlformats.org/drawingml/2006/main" xmlns:r="http://schemas.openxmlformats.org/officeDocument/2006/relationships" xmlns:p="http://schemas.openxmlformats.org/presentationml/2006/main">
  <p:tag name="TIMING" val="|339.5"/>
</p:tagLst>
</file>

<file path=ppt/tags/tag4.xml><?xml version="1.0" encoding="utf-8"?>
<p:tagLst xmlns:a="http://schemas.openxmlformats.org/drawingml/2006/main" xmlns:r="http://schemas.openxmlformats.org/officeDocument/2006/relationships" xmlns:p="http://schemas.openxmlformats.org/presentationml/2006/main">
  <p:tag name="TIMING" val="|9.6|9.4|7.4|15.6|4.6"/>
</p:tagLst>
</file>

<file path=ppt/tags/tag5.xml><?xml version="1.0" encoding="utf-8"?>
<p:tagLst xmlns:a="http://schemas.openxmlformats.org/drawingml/2006/main" xmlns:r="http://schemas.openxmlformats.org/officeDocument/2006/relationships" xmlns:p="http://schemas.openxmlformats.org/presentationml/2006/main">
  <p:tag name="TIMING" val="|7.2|12.7|4.7|18.1|6.7"/>
</p:tagLst>
</file>

<file path=ppt/tags/tag6.xml><?xml version="1.0" encoding="utf-8"?>
<p:tagLst xmlns:a="http://schemas.openxmlformats.org/drawingml/2006/main" xmlns:r="http://schemas.openxmlformats.org/officeDocument/2006/relationships" xmlns:p="http://schemas.openxmlformats.org/presentationml/2006/main">
  <p:tag name="TIMING" val="|100.2"/>
</p:tagLst>
</file>

<file path=ppt/tags/tag7.xml><?xml version="1.0" encoding="utf-8"?>
<p:tagLst xmlns:a="http://schemas.openxmlformats.org/drawingml/2006/main" xmlns:r="http://schemas.openxmlformats.org/officeDocument/2006/relationships" xmlns:p="http://schemas.openxmlformats.org/presentationml/2006/main">
  <p:tag name="TIMING" val="|27.7"/>
</p:tagLst>
</file>

<file path=ppt/theme/theme1.xml><?xml version="1.0" encoding="utf-8"?>
<a:theme xmlns:a="http://schemas.openxmlformats.org/drawingml/2006/main" name="HP Standard 16x9 v4">
  <a:themeElements>
    <a:clrScheme name="Atrium Health 1">
      <a:dk1>
        <a:srgbClr val="000000"/>
      </a:dk1>
      <a:lt1>
        <a:srgbClr val="FFFFFF"/>
      </a:lt1>
      <a:dk2>
        <a:srgbClr val="4C4D4C"/>
      </a:dk2>
      <a:lt2>
        <a:srgbClr val="E5E8E8"/>
      </a:lt2>
      <a:accent1>
        <a:srgbClr val="00818A"/>
      </a:accent1>
      <a:accent2>
        <a:srgbClr val="B2D9DB"/>
      </a:accent2>
      <a:accent3>
        <a:srgbClr val="E6E7E8"/>
      </a:accent3>
      <a:accent4>
        <a:srgbClr val="BCBEC0"/>
      </a:accent4>
      <a:accent5>
        <a:srgbClr val="929397"/>
      </a:accent5>
      <a:accent6>
        <a:srgbClr val="E5343C"/>
      </a:accent6>
      <a:hlink>
        <a:srgbClr val="0096D6"/>
      </a:hlink>
      <a:folHlink>
        <a:srgbClr val="87898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9050">
          <a:solidFill>
            <a:schemeClr val="accent1"/>
          </a:solidFill>
          <a:miter lim="800000"/>
        </a:ln>
      </a:spPr>
      <a:bodyPr rtlCol="0" anchor="ctr"/>
      <a:lstStyle>
        <a:defPPr algn="ctr">
          <a:lnSpc>
            <a:spcPct val="90000"/>
          </a:lnSpc>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extLst>
    <a:ext uri="{05A4C25C-085E-4340-85A3-A5531E510DB2}">
      <thm15:themeFamily xmlns:thm15="http://schemas.microsoft.com/office/thememl/2012/main" name="Presentation2" id="{39AC85D5-D304-433D-809A-09991C2F44C4}" vid="{6E7C8B1F-74D0-4EFF-8903-E9FBDF56E009}"/>
    </a:ext>
  </a:extLst>
</a:theme>
</file>

<file path=ppt/theme/theme2.xml><?xml version="1.0" encoding="utf-8"?>
<a:theme xmlns:a="http://schemas.openxmlformats.org/drawingml/2006/main" name="Office Theme">
  <a:themeElements>
    <a:clrScheme name="HP">
      <a:dk1>
        <a:sysClr val="windowText" lastClr="000000"/>
      </a:dk1>
      <a:lt1>
        <a:sysClr val="window" lastClr="FFFFFF"/>
      </a:lt1>
      <a:dk2>
        <a:srgbClr val="535455"/>
      </a:dk2>
      <a:lt2>
        <a:srgbClr val="E5E8E8"/>
      </a:lt2>
      <a:accent1>
        <a:srgbClr val="0096D6"/>
      </a:accent1>
      <a:accent2>
        <a:srgbClr val="6B3A97"/>
      </a:accent2>
      <a:accent3>
        <a:srgbClr val="87898B"/>
      </a:accent3>
      <a:accent4>
        <a:srgbClr val="99D5EF"/>
      </a:accent4>
      <a:accent5>
        <a:srgbClr val="B49CCA"/>
      </a:accent5>
      <a:accent6>
        <a:srgbClr val="B9B8BB"/>
      </a:accent6>
      <a:hlink>
        <a:srgbClr val="0096D6"/>
      </a:hlink>
      <a:folHlink>
        <a:srgbClr val="87898B"/>
      </a:folHlink>
    </a:clrScheme>
    <a:fontScheme name="HP Simplified Light">
      <a:majorFont>
        <a:latin typeface="HP Simplified Light"/>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theme>
</file>

<file path=ppt/theme/theme3.xml><?xml version="1.0" encoding="utf-8"?>
<a:theme xmlns:a="http://schemas.openxmlformats.org/drawingml/2006/main" name="Office Theme">
  <a:themeElements>
    <a:clrScheme name="HP">
      <a:dk1>
        <a:sysClr val="windowText" lastClr="000000"/>
      </a:dk1>
      <a:lt1>
        <a:sysClr val="window" lastClr="FFFFFF"/>
      </a:lt1>
      <a:dk2>
        <a:srgbClr val="535455"/>
      </a:dk2>
      <a:lt2>
        <a:srgbClr val="E5E8E8"/>
      </a:lt2>
      <a:accent1>
        <a:srgbClr val="0096D6"/>
      </a:accent1>
      <a:accent2>
        <a:srgbClr val="6B3A97"/>
      </a:accent2>
      <a:accent3>
        <a:srgbClr val="87898B"/>
      </a:accent3>
      <a:accent4>
        <a:srgbClr val="99D5EF"/>
      </a:accent4>
      <a:accent5>
        <a:srgbClr val="B49CCA"/>
      </a:accent5>
      <a:accent6>
        <a:srgbClr val="B9B8BB"/>
      </a:accent6>
      <a:hlink>
        <a:srgbClr val="0096D6"/>
      </a:hlink>
      <a:folHlink>
        <a:srgbClr val="87898B"/>
      </a:folHlink>
    </a:clrScheme>
    <a:fontScheme name="HP Simplified Light">
      <a:majorFont>
        <a:latin typeface="HP Simplified Light"/>
        <a:ea typeface=""/>
        <a:cs typeface=""/>
      </a:majorFont>
      <a:minorFont>
        <a:latin typeface="HP Simplifi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err="1" smtClean="0"/>
        </a:defPPr>
      </a:lstStyle>
    </a:txDef>
  </a:objectDefaults>
  <a:extraClrSchemeLst/>
  <a:custClrLst>
    <a:custClr name="65% HP blue">
      <a:srgbClr val="59BBE4"/>
    </a:custClr>
    <a:custClr name="15% HP blue">
      <a:srgbClr val="D9EFF9"/>
    </a:custClr>
    <a:custClr name="Red">
      <a:srgbClr val="C03854"/>
    </a:custClr>
    <a:custClr name="75% Red">
      <a:srgbClr val="D06A7F"/>
    </a:custClr>
    <a:custClr name="50% Red">
      <a:srgbClr val="DF9BA9"/>
    </a:custClr>
    <a:custClr name="25% Red">
      <a:srgbClr val="EECCD3"/>
    </a:custClr>
    <a:custClr name="Orange">
      <a:srgbClr val="E98233"/>
    </a:custClr>
    <a:custClr name="75% Orange">
      <a:srgbClr val="EEA166"/>
    </a:custClr>
    <a:custClr name="50% Orange">
      <a:srgbClr val="F3C098"/>
    </a:custClr>
    <a:custClr name="25% Orange">
      <a:srgbClr val="F9DFCB"/>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10FC39A94911D42AB2D6A01A1D570A8" ma:contentTypeVersion="16" ma:contentTypeDescription="Create a new document." ma:contentTypeScope="" ma:versionID="95e29f2bd04dee62a72b64d0f53abdbc">
  <xsd:schema xmlns:xsd="http://www.w3.org/2001/XMLSchema" xmlns:xs="http://www.w3.org/2001/XMLSchema" xmlns:p="http://schemas.microsoft.com/office/2006/metadata/properties" xmlns:ns1="http://schemas.microsoft.com/sharepoint/v3" xmlns:ns2="ea694699-ff18-4c31-b976-8923914e91f3" xmlns:ns3="3ba0734d-d101-4a34-b347-fc772b4813f4" xmlns:ns4="2b042708-cad8-4ced-82f7-56f41ebee356" targetNamespace="http://schemas.microsoft.com/office/2006/metadata/properties" ma:root="true" ma:fieldsID="e7db87eb8b53da2b95b190b1f5469902" ns1:_="" ns2:_="" ns3:_="" ns4:_="">
    <xsd:import namespace="http://schemas.microsoft.com/sharepoint/v3"/>
    <xsd:import namespace="ea694699-ff18-4c31-b976-8923914e91f3"/>
    <xsd:import namespace="3ba0734d-d101-4a34-b347-fc772b4813f4"/>
    <xsd:import namespace="2b042708-cad8-4ced-82f7-56f41ebee356"/>
    <xsd:element name="properties">
      <xsd:complexType>
        <xsd:sequence>
          <xsd:element name="documentManagement">
            <xsd:complexType>
              <xsd:all>
                <xsd:element ref="ns2:Year" minOccurs="0"/>
                <xsd:element ref="ns2:Month_x002f_Quarter" minOccurs="0"/>
                <xsd:element ref="ns3:SharedWithUsers"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694699-ff18-4c31-b976-8923914e91f3" elementFormDefault="qualified">
    <xsd:import namespace="http://schemas.microsoft.com/office/2006/documentManagement/types"/>
    <xsd:import namespace="http://schemas.microsoft.com/office/infopath/2007/PartnerControls"/>
    <xsd:element name="Year" ma:index="8" nillable="true" ma:displayName="Year" ma:format="Dropdown" ma:internalName="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Month_x002f_Quarter" ma:index="9" nillable="true" ma:displayName="Month/Quarter" ma:format="Dropdown" ma:internalName="Month_x002f_Quarter">
      <xsd:simpleType>
        <xsd:restriction base="dms:Choice">
          <xsd:enumeration value="January"/>
          <xsd:enumeration value="February"/>
          <xsd:enumeration value="March"/>
          <xsd:enumeration value="April"/>
          <xsd:enumeration value="May"/>
          <xsd:enumeration value="June"/>
          <xsd:enumeration value="July"/>
          <xsd:enumeration value="August"/>
          <xsd:enumeration value="September"/>
          <xsd:enumeration value="October"/>
          <xsd:enumeration value="November"/>
          <xsd:enumeration value="December"/>
          <xsd:enumeration value="Q1"/>
          <xsd:enumeration value="Q2"/>
          <xsd:enumeration value="Q3"/>
          <xsd:enumeration value="Q4"/>
        </xsd:restriction>
      </xsd:simpleType>
    </xsd:element>
  </xsd:schema>
  <xsd:schema xmlns:xsd="http://www.w3.org/2001/XMLSchema" xmlns:xs="http://www.w3.org/2001/XMLSchema" xmlns:dms="http://schemas.microsoft.com/office/2006/documentManagement/types" xmlns:pc="http://schemas.microsoft.com/office/infopath/2007/PartnerControls" targetNamespace="3ba0734d-d101-4a34-b347-fc772b4813f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042708-cad8-4ced-82f7-56f41ebee35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onth_x002f_Quarter xmlns="ea694699-ff18-4c31-b976-8923914e91f3" xsi:nil="true"/>
    <_ip_UnifiedCompliancePolicyUIAction xmlns="http://schemas.microsoft.com/sharepoint/v3" xsi:nil="true"/>
    <_ip_UnifiedCompliancePolicyProperties xmlns="http://schemas.microsoft.com/sharepoint/v3" xsi:nil="true"/>
    <Year xmlns="ea694699-ff18-4c31-b976-8923914e91f3" xsi:nil="true"/>
  </documentManagement>
</p:properties>
</file>

<file path=customXml/itemProps1.xml><?xml version="1.0" encoding="utf-8"?>
<ds:datastoreItem xmlns:ds="http://schemas.openxmlformats.org/officeDocument/2006/customXml" ds:itemID="{26A49D42-22CB-4324-8F1A-57761CFC8B98}">
  <ds:schemaRefs>
    <ds:schemaRef ds:uri="http://schemas.microsoft.com/sharepoint/v3/contenttype/forms"/>
  </ds:schemaRefs>
</ds:datastoreItem>
</file>

<file path=customXml/itemProps2.xml><?xml version="1.0" encoding="utf-8"?>
<ds:datastoreItem xmlns:ds="http://schemas.openxmlformats.org/officeDocument/2006/customXml" ds:itemID="{DACEA163-1CD5-4451-9289-31D912C449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a694699-ff18-4c31-b976-8923914e91f3"/>
    <ds:schemaRef ds:uri="3ba0734d-d101-4a34-b347-fc772b4813f4"/>
    <ds:schemaRef ds:uri="2b042708-cad8-4ced-82f7-56f41ebee3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66DB6A-1C8A-41FD-B6ED-B1A2869C6597}">
  <ds:schemaRefs>
    <ds:schemaRef ds:uri="http://purl.org/dc/terms/"/>
    <ds:schemaRef ds:uri="http://schemas.microsoft.com/office/infopath/2007/PartnerControls"/>
    <ds:schemaRef ds:uri="ea694699-ff18-4c31-b976-8923914e91f3"/>
    <ds:schemaRef ds:uri="http://schemas.microsoft.com/office/2006/documentManagement/types"/>
    <ds:schemaRef ds:uri="3ba0734d-d101-4a34-b347-fc772b4813f4"/>
    <ds:schemaRef ds:uri="http://schemas.microsoft.com/sharepoint/v3"/>
    <ds:schemaRef ds:uri="http://purl.org/dc/elements/1.1/"/>
    <ds:schemaRef ds:uri="http://schemas.openxmlformats.org/package/2006/metadata/core-properties"/>
    <ds:schemaRef ds:uri="2b042708-cad8-4ced-82f7-56f41ebee356"/>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12804</TotalTime>
  <Words>2668</Words>
  <Application>Microsoft Office PowerPoint</Application>
  <PresentationFormat>Widescreen</PresentationFormat>
  <Paragraphs>361</Paragraphs>
  <Slides>31</Slides>
  <Notes>27</Notes>
  <HiddenSlides>0</HiddenSlides>
  <MMClips>32</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HP Standard 16x9 v4</vt:lpstr>
      <vt:lpstr>Suicide Prevention</vt:lpstr>
      <vt:lpstr>Objectives</vt:lpstr>
      <vt:lpstr>Training Format</vt:lpstr>
      <vt:lpstr>Language Matters</vt:lpstr>
      <vt:lpstr>PowerPoint Presentation</vt:lpstr>
      <vt:lpstr>PowerPoint Presentation</vt:lpstr>
      <vt:lpstr>CDC’s Suicide United States Youth</vt:lpstr>
      <vt:lpstr>PowerPoint Presentation</vt:lpstr>
      <vt:lpstr>PowerPoint Presentation</vt:lpstr>
      <vt:lpstr>Suicide Myths and Facts</vt:lpstr>
      <vt:lpstr>Suicide Myths and Facts</vt:lpstr>
      <vt:lpstr>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for Asking the Suicide Question</vt:lpstr>
      <vt:lpstr>How to Ask the Question</vt:lpstr>
      <vt:lpstr>How to Ask the Question</vt:lpstr>
      <vt:lpstr>How NOT to Ask the Question</vt:lpstr>
      <vt:lpstr>How to Talk to Someone Who is Suicidal </vt:lpstr>
      <vt:lpstr>How to Talk to Someone Who is Suicidal </vt:lpstr>
      <vt:lpstr>PowerPoint Presentation</vt:lpstr>
      <vt:lpstr>PowerPoint Presentation</vt:lpstr>
      <vt:lpstr>To Be Effective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Weight Loss Program</dc:title>
  <dc:creator>COURTNEY CLARK</dc:creator>
  <cp:lastModifiedBy>Montes, Kyla C</cp:lastModifiedBy>
  <cp:revision>176</cp:revision>
  <cp:lastPrinted>2020-05-21T12:21:56Z</cp:lastPrinted>
  <dcterms:created xsi:type="dcterms:W3CDTF">2020-05-08T15:50:09Z</dcterms:created>
  <dcterms:modified xsi:type="dcterms:W3CDTF">2021-04-28T16:29:28Z</dcterms:modified>
</cp:coreProperties>
</file>