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handoutMasterIdLst>
    <p:handoutMasterId r:id="rId55"/>
  </p:handoutMasterIdLst>
  <p:sldIdLst>
    <p:sldId id="256" r:id="rId5"/>
    <p:sldId id="384" r:id="rId6"/>
    <p:sldId id="385" r:id="rId7"/>
    <p:sldId id="334" r:id="rId8"/>
    <p:sldId id="362" r:id="rId9"/>
    <p:sldId id="306" r:id="rId10"/>
    <p:sldId id="386" r:id="rId11"/>
    <p:sldId id="314" r:id="rId12"/>
    <p:sldId id="330" r:id="rId13"/>
    <p:sldId id="363" r:id="rId14"/>
    <p:sldId id="402" r:id="rId15"/>
    <p:sldId id="332" r:id="rId16"/>
    <p:sldId id="368" r:id="rId17"/>
    <p:sldId id="364" r:id="rId18"/>
    <p:sldId id="365" r:id="rId19"/>
    <p:sldId id="382" r:id="rId20"/>
    <p:sldId id="369" r:id="rId21"/>
    <p:sldId id="393" r:id="rId22"/>
    <p:sldId id="372" r:id="rId23"/>
    <p:sldId id="331" r:id="rId24"/>
    <p:sldId id="367" r:id="rId25"/>
    <p:sldId id="374" r:id="rId26"/>
    <p:sldId id="357" r:id="rId27"/>
    <p:sldId id="375" r:id="rId28"/>
    <p:sldId id="335" r:id="rId29"/>
    <p:sldId id="358" r:id="rId30"/>
    <p:sldId id="337" r:id="rId31"/>
    <p:sldId id="342" r:id="rId32"/>
    <p:sldId id="403" r:id="rId33"/>
    <p:sldId id="341" r:id="rId34"/>
    <p:sldId id="359" r:id="rId35"/>
    <p:sldId id="376" r:id="rId36"/>
    <p:sldId id="378" r:id="rId37"/>
    <p:sldId id="404" r:id="rId38"/>
    <p:sldId id="389" r:id="rId39"/>
    <p:sldId id="390" r:id="rId40"/>
    <p:sldId id="391" r:id="rId41"/>
    <p:sldId id="394" r:id="rId42"/>
    <p:sldId id="395" r:id="rId43"/>
    <p:sldId id="396" r:id="rId44"/>
    <p:sldId id="397" r:id="rId45"/>
    <p:sldId id="398" r:id="rId46"/>
    <p:sldId id="399" r:id="rId47"/>
    <p:sldId id="400" r:id="rId48"/>
    <p:sldId id="401" r:id="rId49"/>
    <p:sldId id="351" r:id="rId50"/>
    <p:sldId id="264" r:id="rId51"/>
    <p:sldId id="392" r:id="rId52"/>
    <p:sldId id="380" r:id="rId53"/>
  </p:sldIdLst>
  <p:sldSz cx="12192000" cy="6858000"/>
  <p:notesSz cx="7023100" cy="93091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816" userDrawn="1">
          <p15:clr>
            <a:srgbClr val="A4A3A4"/>
          </p15:clr>
        </p15:guide>
        <p15:guide id="3" orient="horz" pos="3840" userDrawn="1">
          <p15:clr>
            <a:srgbClr val="A4A3A4"/>
          </p15:clr>
        </p15:guide>
        <p15:guide id="4" orient="horz" pos="1056" userDrawn="1">
          <p15:clr>
            <a:srgbClr val="A4A3A4"/>
          </p15:clr>
        </p15:guide>
        <p15:guide id="5" pos="3840" userDrawn="1">
          <p15:clr>
            <a:srgbClr val="A4A3A4"/>
          </p15:clr>
        </p15:guide>
        <p15:guide id="6" pos="384" userDrawn="1">
          <p15:clr>
            <a:srgbClr val="A4A3A4"/>
          </p15:clr>
        </p15:guide>
        <p15:guide id="7" pos="7297"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31"/>
    <a:srgbClr val="E5353C"/>
    <a:srgbClr val="004A98"/>
    <a:srgbClr val="008995"/>
    <a:srgbClr val="EAF3F3"/>
    <a:srgbClr val="EAEAEB"/>
    <a:srgbClr val="6D6E71"/>
    <a:srgbClr val="6E6E72"/>
    <a:srgbClr val="626567"/>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orient="horz" pos="816"/>
        <p:guide orient="horz" pos="3840"/>
        <p:guide orient="horz" pos="1056"/>
        <p:guide pos="3840"/>
        <p:guide pos="384"/>
        <p:guide pos="7297"/>
      </p:guideLst>
    </p:cSldViewPr>
  </p:slide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69" tIns="46634" rIns="93269" bIns="46634"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269" tIns="46634" rIns="93269" bIns="46634" rtlCol="0"/>
          <a:lstStyle>
            <a:lvl1pPr algn="r">
              <a:defRPr sz="1200"/>
            </a:lvl1pPr>
          </a:lstStyle>
          <a:p>
            <a:fld id="{ADCC02A0-C947-4278-96D1-0DB9C063DF55}" type="datetimeFigureOut">
              <a:rPr lang="en-US" smtClean="0"/>
              <a:t>5/7/2020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269" tIns="46634" rIns="93269" bIns="46634"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269" tIns="46634" rIns="93269" bIns="46634" rtlCol="0" anchor="b"/>
          <a:lstStyle>
            <a:lvl1pPr algn="r">
              <a:defRPr sz="1200"/>
            </a:lvl1pPr>
          </a:lstStyle>
          <a:p>
            <a:fld id="{0533FAA7-9DA0-4163-8828-B20FAF1EB063}" type="slidenum">
              <a:rPr lang="en-US" smtClean="0"/>
              <a:t>‹#›</a:t>
            </a:fld>
            <a:endParaRPr lang="en-US"/>
          </a:p>
        </p:txBody>
      </p:sp>
    </p:spTree>
    <p:extLst>
      <p:ext uri="{BB962C8B-B14F-4D97-AF65-F5344CB8AC3E}">
        <p14:creationId xmlns:p14="http://schemas.microsoft.com/office/powerpoint/2010/main" val="2801062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1638" y="387350"/>
            <a:ext cx="4659312" cy="2620963"/>
          </a:xfrm>
          <a:prstGeom prst="rect">
            <a:avLst/>
          </a:prstGeom>
          <a:noFill/>
          <a:ln w="12700">
            <a:solidFill>
              <a:prstClr val="black"/>
            </a:solidFill>
          </a:ln>
        </p:spPr>
        <p:txBody>
          <a:bodyPr vert="horz" lIns="93269" tIns="46634" rIns="93269" bIns="46634" rtlCol="0" anchor="ctr"/>
          <a:lstStyle/>
          <a:p>
            <a:endParaRPr lang="en-US"/>
          </a:p>
        </p:txBody>
      </p:sp>
      <p:sp>
        <p:nvSpPr>
          <p:cNvPr id="5" name="Notes Placeholder 4"/>
          <p:cNvSpPr>
            <a:spLocks noGrp="1"/>
          </p:cNvSpPr>
          <p:nvPr>
            <p:ph type="body" sz="quarter" idx="3"/>
          </p:nvPr>
        </p:nvSpPr>
        <p:spPr>
          <a:xfrm>
            <a:off x="390172" y="3180610"/>
            <a:ext cx="6242756" cy="543030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90172" y="8843646"/>
            <a:ext cx="4994204" cy="231111"/>
          </a:xfrm>
          <a:prstGeom prst="rect">
            <a:avLst/>
          </a:prstGeom>
        </p:spPr>
        <p:txBody>
          <a:bodyPr vert="horz" wrap="none" lIns="0" tIns="0" rIns="0" bIns="0" rtlCol="0" anchor="ctr"/>
          <a:lstStyle>
            <a:lvl1pPr algn="l">
              <a:defRPr sz="1000"/>
            </a:lvl1pPr>
          </a:lstStyle>
          <a:p>
            <a:endParaRPr lang="en-US"/>
          </a:p>
        </p:txBody>
      </p:sp>
      <p:sp>
        <p:nvSpPr>
          <p:cNvPr id="7" name="Slide Number Placeholder 6"/>
          <p:cNvSpPr>
            <a:spLocks noGrp="1"/>
          </p:cNvSpPr>
          <p:nvPr>
            <p:ph type="sldNum" sz="quarter" idx="5"/>
          </p:nvPr>
        </p:nvSpPr>
        <p:spPr>
          <a:xfrm>
            <a:off x="6008652" y="8843646"/>
            <a:ext cx="624276" cy="231111"/>
          </a:xfrm>
          <a:prstGeom prst="rect">
            <a:avLst/>
          </a:prstGeom>
        </p:spPr>
        <p:txBody>
          <a:bodyPr vert="horz" wrap="none" lIns="0" tIns="0" rIns="0" bIns="0" rtlCol="0" anchor="ctr"/>
          <a:lstStyle>
            <a:lvl1pPr algn="r">
              <a:defRPr sz="1000"/>
            </a:lvl1pPr>
          </a:lstStyle>
          <a:p>
            <a:fld id="{8547E1EE-0039-4797-B978-F453418260D1}" type="slidenum">
              <a:rPr lang="en-US" smtClean="0"/>
              <a:pPr/>
              <a:t>‹#›</a:t>
            </a:fld>
            <a:endParaRPr lang="en-US"/>
          </a:p>
        </p:txBody>
      </p:sp>
    </p:spTree>
    <p:extLst>
      <p:ext uri="{BB962C8B-B14F-4D97-AF65-F5344CB8AC3E}">
        <p14:creationId xmlns:p14="http://schemas.microsoft.com/office/powerpoint/2010/main" val="2736465104"/>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100" kern="1200">
        <a:solidFill>
          <a:schemeClr val="tx1"/>
        </a:solidFill>
        <a:latin typeface="+mn-lt"/>
        <a:ea typeface="+mn-ea"/>
        <a:cs typeface="+mn-cs"/>
      </a:defRPr>
    </a:lvl1pPr>
    <a:lvl2pPr marL="182880" indent="-137160" algn="l" defTabSz="914400" rtl="0" eaLnBrk="1" latinLnBrk="0" hangingPunct="1">
      <a:spcBef>
        <a:spcPts val="600"/>
      </a:spcBef>
      <a:buFont typeface="HP Simplified" panose="020B0604020204020204" pitchFamily="34" charset="0"/>
      <a:buChar char="•"/>
      <a:defRPr sz="1050" kern="1200">
        <a:solidFill>
          <a:schemeClr val="tx1"/>
        </a:solidFill>
        <a:latin typeface="+mn-lt"/>
        <a:ea typeface="+mn-ea"/>
        <a:cs typeface="+mn-cs"/>
      </a:defRPr>
    </a:lvl2pPr>
    <a:lvl3pPr marL="339725" indent="-104775" algn="l" defTabSz="914400" rtl="0" eaLnBrk="1" latinLnBrk="0" hangingPunct="1">
      <a:spcBef>
        <a:spcPts val="600"/>
      </a:spcBef>
      <a:buFont typeface="HP Simplified" panose="020B0604020204020204" pitchFamily="34" charset="0"/>
      <a:buChar char="–"/>
      <a:defRPr sz="1000" kern="1200">
        <a:solidFill>
          <a:schemeClr val="tx1"/>
        </a:solidFill>
        <a:latin typeface="+mn-lt"/>
        <a:ea typeface="+mn-ea"/>
        <a:cs typeface="+mn-cs"/>
      </a:defRPr>
    </a:lvl3pPr>
    <a:lvl4pPr marL="515938" indent="-117475" algn="l" defTabSz="914400" rtl="0" eaLnBrk="1" latinLnBrk="0" hangingPunct="1">
      <a:spcBef>
        <a:spcPts val="600"/>
      </a:spcBef>
      <a:buFont typeface="HP Simplified" panose="020B0604020204020204" pitchFamily="34" charset="0"/>
      <a:buChar char="•"/>
      <a:defRPr sz="900" kern="1200">
        <a:solidFill>
          <a:schemeClr val="tx1"/>
        </a:solidFill>
        <a:latin typeface="+mn-lt"/>
        <a:ea typeface="+mn-ea"/>
        <a:cs typeface="+mn-cs"/>
      </a:defRPr>
    </a:lvl4pPr>
    <a:lvl5pPr marL="633413" indent="-117475" algn="l" defTabSz="914400" rtl="0" eaLnBrk="1" latinLnBrk="0" hangingPunct="1">
      <a:spcBef>
        <a:spcPts val="600"/>
      </a:spcBef>
      <a:buFont typeface="HP Simplified" panose="020B0604020204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4</a:t>
            </a:fld>
            <a:endParaRPr lang="en-US"/>
          </a:p>
        </p:txBody>
      </p:sp>
    </p:spTree>
    <p:extLst>
      <p:ext uri="{BB962C8B-B14F-4D97-AF65-F5344CB8AC3E}">
        <p14:creationId xmlns:p14="http://schemas.microsoft.com/office/powerpoint/2010/main" val="334095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14</a:t>
            </a:fld>
            <a:endParaRPr lang="en-US"/>
          </a:p>
        </p:txBody>
      </p:sp>
    </p:spTree>
    <p:extLst>
      <p:ext uri="{BB962C8B-B14F-4D97-AF65-F5344CB8AC3E}">
        <p14:creationId xmlns:p14="http://schemas.microsoft.com/office/powerpoint/2010/main" val="907073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15</a:t>
            </a:fld>
            <a:endParaRPr lang="en-US"/>
          </a:p>
        </p:txBody>
      </p:sp>
    </p:spTree>
    <p:extLst>
      <p:ext uri="{BB962C8B-B14F-4D97-AF65-F5344CB8AC3E}">
        <p14:creationId xmlns:p14="http://schemas.microsoft.com/office/powerpoint/2010/main" val="250402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17</a:t>
            </a:fld>
            <a:endParaRPr lang="en-US"/>
          </a:p>
        </p:txBody>
      </p:sp>
    </p:spTree>
    <p:extLst>
      <p:ext uri="{BB962C8B-B14F-4D97-AF65-F5344CB8AC3E}">
        <p14:creationId xmlns:p14="http://schemas.microsoft.com/office/powerpoint/2010/main" val="1984380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18</a:t>
            </a:fld>
            <a:endParaRPr lang="en-US"/>
          </a:p>
        </p:txBody>
      </p:sp>
    </p:spTree>
    <p:extLst>
      <p:ext uri="{BB962C8B-B14F-4D97-AF65-F5344CB8AC3E}">
        <p14:creationId xmlns:p14="http://schemas.microsoft.com/office/powerpoint/2010/main" val="149687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19</a:t>
            </a:fld>
            <a:endParaRPr lang="en-US"/>
          </a:p>
        </p:txBody>
      </p:sp>
    </p:spTree>
    <p:extLst>
      <p:ext uri="{BB962C8B-B14F-4D97-AF65-F5344CB8AC3E}">
        <p14:creationId xmlns:p14="http://schemas.microsoft.com/office/powerpoint/2010/main" val="411917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20</a:t>
            </a:fld>
            <a:endParaRPr lang="en-US"/>
          </a:p>
        </p:txBody>
      </p:sp>
    </p:spTree>
    <p:extLst>
      <p:ext uri="{BB962C8B-B14F-4D97-AF65-F5344CB8AC3E}">
        <p14:creationId xmlns:p14="http://schemas.microsoft.com/office/powerpoint/2010/main" val="2495721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21</a:t>
            </a:fld>
            <a:endParaRPr lang="en-US"/>
          </a:p>
        </p:txBody>
      </p:sp>
    </p:spTree>
    <p:extLst>
      <p:ext uri="{BB962C8B-B14F-4D97-AF65-F5344CB8AC3E}">
        <p14:creationId xmlns:p14="http://schemas.microsoft.com/office/powerpoint/2010/main" val="402274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22</a:t>
            </a:fld>
            <a:endParaRPr lang="en-US"/>
          </a:p>
        </p:txBody>
      </p:sp>
    </p:spTree>
    <p:extLst>
      <p:ext uri="{BB962C8B-B14F-4D97-AF65-F5344CB8AC3E}">
        <p14:creationId xmlns:p14="http://schemas.microsoft.com/office/powerpoint/2010/main" val="1075104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23</a:t>
            </a:fld>
            <a:endParaRPr lang="en-US"/>
          </a:p>
        </p:txBody>
      </p:sp>
    </p:spTree>
    <p:extLst>
      <p:ext uri="{BB962C8B-B14F-4D97-AF65-F5344CB8AC3E}">
        <p14:creationId xmlns:p14="http://schemas.microsoft.com/office/powerpoint/2010/main" val="3213844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24</a:t>
            </a:fld>
            <a:endParaRPr lang="en-US"/>
          </a:p>
        </p:txBody>
      </p:sp>
    </p:spTree>
    <p:extLst>
      <p:ext uri="{BB962C8B-B14F-4D97-AF65-F5344CB8AC3E}">
        <p14:creationId xmlns:p14="http://schemas.microsoft.com/office/powerpoint/2010/main" val="406365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5</a:t>
            </a:fld>
            <a:endParaRPr lang="en-US"/>
          </a:p>
        </p:txBody>
      </p:sp>
    </p:spTree>
    <p:extLst>
      <p:ext uri="{BB962C8B-B14F-4D97-AF65-F5344CB8AC3E}">
        <p14:creationId xmlns:p14="http://schemas.microsoft.com/office/powerpoint/2010/main" val="2374101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25</a:t>
            </a:fld>
            <a:endParaRPr lang="en-US"/>
          </a:p>
        </p:txBody>
      </p:sp>
    </p:spTree>
    <p:extLst>
      <p:ext uri="{BB962C8B-B14F-4D97-AF65-F5344CB8AC3E}">
        <p14:creationId xmlns:p14="http://schemas.microsoft.com/office/powerpoint/2010/main" val="1233313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03DDD1E5-52F2-9E42-9AE7-568C40A0B61B}" type="slidenum">
              <a:rPr lang="en-US" smtClean="0"/>
              <a:t>26</a:t>
            </a:fld>
            <a:endParaRPr lang="en-US"/>
          </a:p>
        </p:txBody>
      </p:sp>
    </p:spTree>
    <p:extLst>
      <p:ext uri="{BB962C8B-B14F-4D97-AF65-F5344CB8AC3E}">
        <p14:creationId xmlns:p14="http://schemas.microsoft.com/office/powerpoint/2010/main" val="2904717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27</a:t>
            </a:fld>
            <a:endParaRPr lang="en-US"/>
          </a:p>
        </p:txBody>
      </p:sp>
    </p:spTree>
    <p:extLst>
      <p:ext uri="{BB962C8B-B14F-4D97-AF65-F5344CB8AC3E}">
        <p14:creationId xmlns:p14="http://schemas.microsoft.com/office/powerpoint/2010/main" val="242311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28</a:t>
            </a:fld>
            <a:endParaRPr lang="en-US"/>
          </a:p>
        </p:txBody>
      </p:sp>
    </p:spTree>
    <p:extLst>
      <p:ext uri="{BB962C8B-B14F-4D97-AF65-F5344CB8AC3E}">
        <p14:creationId xmlns:p14="http://schemas.microsoft.com/office/powerpoint/2010/main" val="3685656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30</a:t>
            </a:fld>
            <a:endParaRPr lang="en-US"/>
          </a:p>
        </p:txBody>
      </p:sp>
    </p:spTree>
    <p:extLst>
      <p:ext uri="{BB962C8B-B14F-4D97-AF65-F5344CB8AC3E}">
        <p14:creationId xmlns:p14="http://schemas.microsoft.com/office/powerpoint/2010/main" val="127530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03DDD1E5-52F2-9E42-9AE7-568C40A0B61B}" type="slidenum">
              <a:rPr lang="en-US" smtClean="0"/>
              <a:t>31</a:t>
            </a:fld>
            <a:endParaRPr lang="en-US"/>
          </a:p>
        </p:txBody>
      </p:sp>
    </p:spTree>
    <p:extLst>
      <p:ext uri="{BB962C8B-B14F-4D97-AF65-F5344CB8AC3E}">
        <p14:creationId xmlns:p14="http://schemas.microsoft.com/office/powerpoint/2010/main" val="1738092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32</a:t>
            </a:fld>
            <a:endParaRPr lang="en-US"/>
          </a:p>
        </p:txBody>
      </p:sp>
    </p:spTree>
    <p:extLst>
      <p:ext uri="{BB962C8B-B14F-4D97-AF65-F5344CB8AC3E}">
        <p14:creationId xmlns:p14="http://schemas.microsoft.com/office/powerpoint/2010/main" val="280962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03DDD1E5-52F2-9E42-9AE7-568C40A0B61B}" type="slidenum">
              <a:rPr lang="en-US" smtClean="0"/>
              <a:t>33</a:t>
            </a:fld>
            <a:endParaRPr lang="en-US"/>
          </a:p>
        </p:txBody>
      </p:sp>
    </p:spTree>
    <p:extLst>
      <p:ext uri="{BB962C8B-B14F-4D97-AF65-F5344CB8AC3E}">
        <p14:creationId xmlns:p14="http://schemas.microsoft.com/office/powerpoint/2010/main" val="889476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03DDD1E5-52F2-9E42-9AE7-568C40A0B61B}" type="slidenum">
              <a:rPr lang="en-US" smtClean="0"/>
              <a:t>37</a:t>
            </a:fld>
            <a:endParaRPr lang="en-US"/>
          </a:p>
        </p:txBody>
      </p:sp>
    </p:spTree>
    <p:extLst>
      <p:ext uri="{BB962C8B-B14F-4D97-AF65-F5344CB8AC3E}">
        <p14:creationId xmlns:p14="http://schemas.microsoft.com/office/powerpoint/2010/main" val="4071846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03DDD1E5-52F2-9E42-9AE7-568C40A0B61B}" type="slidenum">
              <a:rPr lang="en-US" smtClean="0"/>
              <a:t>48</a:t>
            </a:fld>
            <a:endParaRPr lang="en-US"/>
          </a:p>
        </p:txBody>
      </p:sp>
    </p:spTree>
    <p:extLst>
      <p:ext uri="{BB962C8B-B14F-4D97-AF65-F5344CB8AC3E}">
        <p14:creationId xmlns:p14="http://schemas.microsoft.com/office/powerpoint/2010/main" val="271072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688">
              <a:spcBef>
                <a:spcPts val="0"/>
              </a:spcBef>
              <a:defRPr/>
            </a:pPr>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6</a:t>
            </a:fld>
            <a:endParaRPr lang="en-US"/>
          </a:p>
        </p:txBody>
      </p:sp>
    </p:spTree>
    <p:extLst>
      <p:ext uri="{BB962C8B-B14F-4D97-AF65-F5344CB8AC3E}">
        <p14:creationId xmlns:p14="http://schemas.microsoft.com/office/powerpoint/2010/main" val="3015571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03DDD1E5-52F2-9E42-9AE7-568C40A0B61B}" type="slidenum">
              <a:rPr lang="en-US" smtClean="0"/>
              <a:t>49</a:t>
            </a:fld>
            <a:endParaRPr lang="en-US"/>
          </a:p>
        </p:txBody>
      </p:sp>
    </p:spTree>
    <p:extLst>
      <p:ext uri="{BB962C8B-B14F-4D97-AF65-F5344CB8AC3E}">
        <p14:creationId xmlns:p14="http://schemas.microsoft.com/office/powerpoint/2010/main" val="1425387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7</a:t>
            </a:fld>
            <a:endParaRPr lang="en-US"/>
          </a:p>
        </p:txBody>
      </p:sp>
    </p:spTree>
    <p:extLst>
      <p:ext uri="{BB962C8B-B14F-4D97-AF65-F5344CB8AC3E}">
        <p14:creationId xmlns:p14="http://schemas.microsoft.com/office/powerpoint/2010/main" val="132285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8</a:t>
            </a:fld>
            <a:endParaRPr lang="en-US"/>
          </a:p>
        </p:txBody>
      </p:sp>
    </p:spTree>
    <p:extLst>
      <p:ext uri="{BB962C8B-B14F-4D97-AF65-F5344CB8AC3E}">
        <p14:creationId xmlns:p14="http://schemas.microsoft.com/office/powerpoint/2010/main" val="31045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9</a:t>
            </a:fld>
            <a:endParaRPr lang="en-US"/>
          </a:p>
        </p:txBody>
      </p:sp>
    </p:spTree>
    <p:extLst>
      <p:ext uri="{BB962C8B-B14F-4D97-AF65-F5344CB8AC3E}">
        <p14:creationId xmlns:p14="http://schemas.microsoft.com/office/powerpoint/2010/main" val="8358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10</a:t>
            </a:fld>
            <a:endParaRPr lang="en-US"/>
          </a:p>
        </p:txBody>
      </p:sp>
    </p:spTree>
    <p:extLst>
      <p:ext uri="{BB962C8B-B14F-4D97-AF65-F5344CB8AC3E}">
        <p14:creationId xmlns:p14="http://schemas.microsoft.com/office/powerpoint/2010/main" val="343542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12</a:t>
            </a:fld>
            <a:endParaRPr lang="en-US"/>
          </a:p>
        </p:txBody>
      </p:sp>
    </p:spTree>
    <p:extLst>
      <p:ext uri="{BB962C8B-B14F-4D97-AF65-F5344CB8AC3E}">
        <p14:creationId xmlns:p14="http://schemas.microsoft.com/office/powerpoint/2010/main" val="67066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DD1E5-52F2-9E42-9AE7-568C40A0B61B}" type="slidenum">
              <a:rPr lang="en-US" smtClean="0"/>
              <a:t>13</a:t>
            </a:fld>
            <a:endParaRPr lang="en-US"/>
          </a:p>
        </p:txBody>
      </p:sp>
    </p:spTree>
    <p:extLst>
      <p:ext uri="{BB962C8B-B14F-4D97-AF65-F5344CB8AC3E}">
        <p14:creationId xmlns:p14="http://schemas.microsoft.com/office/powerpoint/2010/main" val="3913058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FA1068-D9EE-C149-BA56-B473B2364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14" y="19664"/>
            <a:ext cx="12215146" cy="6858000"/>
          </a:xfrm>
          <a:prstGeom prst="rect">
            <a:avLst/>
          </a:prstGeom>
        </p:spPr>
      </p:pic>
      <p:pic>
        <p:nvPicPr>
          <p:cNvPr id="11" name="Picture 10">
            <a:extLst>
              <a:ext uri="{FF2B5EF4-FFF2-40B4-BE49-F238E27FC236}">
                <a16:creationId xmlns:a16="http://schemas.microsoft.com/office/drawing/2014/main" id="{D6348BCB-18C2-9E4D-8540-4C293840A9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08" y="6146243"/>
            <a:ext cx="2489200" cy="342900"/>
          </a:xfrm>
          <a:prstGeom prst="rect">
            <a:avLst/>
          </a:prstGeom>
        </p:spPr>
      </p:pic>
      <p:pic>
        <p:nvPicPr>
          <p:cNvPr id="12" name="Picture 11">
            <a:extLst>
              <a:ext uri="{FF2B5EF4-FFF2-40B4-BE49-F238E27FC236}">
                <a16:creationId xmlns:a16="http://schemas.microsoft.com/office/drawing/2014/main" id="{DFA01DAE-8AA8-BA4A-9A67-D6E6FA9A39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57545" y="6014856"/>
            <a:ext cx="3159152" cy="591554"/>
          </a:xfrm>
          <a:prstGeom prst="rect">
            <a:avLst/>
          </a:prstGeom>
        </p:spPr>
      </p:pic>
      <p:sp>
        <p:nvSpPr>
          <p:cNvPr id="2" name="Title 1"/>
          <p:cNvSpPr>
            <a:spLocks noGrp="1"/>
          </p:cNvSpPr>
          <p:nvPr>
            <p:ph type="ctrTitle"/>
          </p:nvPr>
        </p:nvSpPr>
        <p:spPr>
          <a:xfrm>
            <a:off x="2037959" y="1445338"/>
            <a:ext cx="8116082" cy="1477190"/>
          </a:xfrm>
        </p:spPr>
        <p:txBody>
          <a:bodyPr/>
          <a:lstStyle>
            <a:lvl1pPr algn="ctr">
              <a:lnSpc>
                <a:spcPts val="5202"/>
              </a:lnSpc>
              <a:defRPr sz="5002" b="1" i="0" spc="-100" baseline="0">
                <a:solidFill>
                  <a:srgbClr val="008995"/>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3" name="Subtitle 2"/>
          <p:cNvSpPr>
            <a:spLocks noGrp="1"/>
          </p:cNvSpPr>
          <p:nvPr>
            <p:ph type="subTitle" idx="1"/>
          </p:nvPr>
        </p:nvSpPr>
        <p:spPr>
          <a:xfrm>
            <a:off x="2037959" y="3599603"/>
            <a:ext cx="8116082" cy="1331587"/>
          </a:xfrm>
        </p:spPr>
        <p:txBody>
          <a:bodyPr>
            <a:noAutofit/>
          </a:bodyPr>
          <a:lstStyle>
            <a:lvl1pPr marL="0" indent="0" algn="ctr">
              <a:lnSpc>
                <a:spcPct val="100000"/>
              </a:lnSpc>
              <a:spcBef>
                <a:spcPts val="0"/>
              </a:spcBef>
              <a:buNone/>
              <a:defRPr sz="1600" b="0" i="0">
                <a:solidFill>
                  <a:srgbClr val="6D6E71"/>
                </a:solidFill>
                <a:latin typeface="Arial" panose="020B0604020202020204" pitchFamily="34" charset="0"/>
                <a:cs typeface="Arial" panose="020B0604020202020204" pitchFamily="34" charset="0"/>
              </a:defRPr>
            </a:lvl1pPr>
            <a:lvl2pPr marL="457337" indent="0" algn="ctr">
              <a:buNone/>
              <a:defRPr>
                <a:solidFill>
                  <a:schemeClr val="tx1">
                    <a:tint val="75000"/>
                  </a:schemeClr>
                </a:solidFill>
              </a:defRPr>
            </a:lvl2pPr>
            <a:lvl3pPr marL="914674" indent="0" algn="ctr">
              <a:buNone/>
              <a:defRPr>
                <a:solidFill>
                  <a:schemeClr val="tx1">
                    <a:tint val="75000"/>
                  </a:schemeClr>
                </a:solidFill>
              </a:defRPr>
            </a:lvl3pPr>
            <a:lvl4pPr marL="1372011" indent="0" algn="ctr">
              <a:buNone/>
              <a:defRPr>
                <a:solidFill>
                  <a:schemeClr val="tx1">
                    <a:tint val="75000"/>
                  </a:schemeClr>
                </a:solidFill>
              </a:defRPr>
            </a:lvl4pPr>
            <a:lvl5pPr marL="1829349" indent="0" algn="ctr">
              <a:buNone/>
              <a:defRPr>
                <a:solidFill>
                  <a:schemeClr val="tx1">
                    <a:tint val="75000"/>
                  </a:schemeClr>
                </a:solidFill>
              </a:defRPr>
            </a:lvl5pPr>
            <a:lvl6pPr marL="2286686" indent="0" algn="ctr">
              <a:buNone/>
              <a:defRPr>
                <a:solidFill>
                  <a:schemeClr val="tx1">
                    <a:tint val="75000"/>
                  </a:schemeClr>
                </a:solidFill>
              </a:defRPr>
            </a:lvl6pPr>
            <a:lvl7pPr marL="2744023" indent="0" algn="ctr">
              <a:buNone/>
              <a:defRPr>
                <a:solidFill>
                  <a:schemeClr val="tx1">
                    <a:tint val="75000"/>
                  </a:schemeClr>
                </a:solidFill>
              </a:defRPr>
            </a:lvl7pPr>
            <a:lvl8pPr marL="3201360" indent="0" algn="ctr">
              <a:buNone/>
              <a:defRPr>
                <a:solidFill>
                  <a:schemeClr val="tx1">
                    <a:tint val="75000"/>
                  </a:schemeClr>
                </a:solidFill>
              </a:defRPr>
            </a:lvl8pPr>
            <a:lvl9pPr marL="365869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18083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Section Photo_Left">
    <p:bg bwMode="ltGray">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672D977-AEDE-5241-B9A0-7291F9DBAE8E}"/>
              </a:ext>
            </a:extLst>
          </p:cNvPr>
          <p:cNvSpPr>
            <a:spLocks noGrp="1"/>
          </p:cNvSpPr>
          <p:nvPr>
            <p:ph type="pic" sz="quarter" idx="10"/>
          </p:nvPr>
        </p:nvSpPr>
        <p:spPr>
          <a:xfrm>
            <a:off x="0" y="0"/>
            <a:ext cx="8610600" cy="6858000"/>
          </a:xfrm>
        </p:spPr>
        <p:txBody>
          <a:bodyPr/>
          <a:lstStyle>
            <a:lvl1pPr marL="0" indent="0">
              <a:buNone/>
              <a:defRPr/>
            </a:lvl1pPr>
          </a:lstStyle>
          <a:p>
            <a:endParaRPr lang="en-US"/>
          </a:p>
        </p:txBody>
      </p:sp>
      <p:pic>
        <p:nvPicPr>
          <p:cNvPr id="18" name="Picture 17">
            <a:extLst>
              <a:ext uri="{FF2B5EF4-FFF2-40B4-BE49-F238E27FC236}">
                <a16:creationId xmlns:a16="http://schemas.microsoft.com/office/drawing/2014/main" id="{2852F13C-068E-9E40-995D-CA46129A8F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2700" y="0"/>
            <a:ext cx="4559299" cy="6858000"/>
          </a:xfrm>
          <a:prstGeom prst="rect">
            <a:avLst/>
          </a:prstGeom>
        </p:spPr>
      </p:pic>
      <p:pic>
        <p:nvPicPr>
          <p:cNvPr id="4" name="Picture 3">
            <a:extLst>
              <a:ext uri="{FF2B5EF4-FFF2-40B4-BE49-F238E27FC236}">
                <a16:creationId xmlns:a16="http://schemas.microsoft.com/office/drawing/2014/main" id="{76DF2F0D-3A1F-E240-BF15-F39B277C4E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21751" y="337970"/>
            <a:ext cx="1993900" cy="266700"/>
          </a:xfrm>
          <a:prstGeom prst="rect">
            <a:avLst/>
          </a:prstGeom>
        </p:spPr>
      </p:pic>
      <p:pic>
        <p:nvPicPr>
          <p:cNvPr id="5" name="Picture 4">
            <a:extLst>
              <a:ext uri="{FF2B5EF4-FFF2-40B4-BE49-F238E27FC236}">
                <a16:creationId xmlns:a16="http://schemas.microsoft.com/office/drawing/2014/main" id="{3AFB8CE6-67E5-B840-8CAF-62CD7AE598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Tree>
    <p:extLst>
      <p:ext uri="{BB962C8B-B14F-4D97-AF65-F5344CB8AC3E}">
        <p14:creationId xmlns:p14="http://schemas.microsoft.com/office/powerpoint/2010/main" val="3706174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Section Text_Left">
    <p:bg bwMode="ltGray">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852F13C-068E-9E40-995D-CA46129A8F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2700" y="0"/>
            <a:ext cx="4559299" cy="6858000"/>
          </a:xfrm>
          <a:prstGeom prst="rect">
            <a:avLst/>
          </a:prstGeom>
        </p:spPr>
      </p:pic>
      <p:sp>
        <p:nvSpPr>
          <p:cNvPr id="4" name="Title 3">
            <a:extLst>
              <a:ext uri="{FF2B5EF4-FFF2-40B4-BE49-F238E27FC236}">
                <a16:creationId xmlns:a16="http://schemas.microsoft.com/office/drawing/2014/main" id="{8423F010-849B-BA42-8043-F5884647425E}"/>
              </a:ext>
            </a:extLst>
          </p:cNvPr>
          <p:cNvSpPr>
            <a:spLocks noGrp="1"/>
          </p:cNvSpPr>
          <p:nvPr>
            <p:ph type="title"/>
          </p:nvPr>
        </p:nvSpPr>
        <p:spPr>
          <a:xfrm>
            <a:off x="914401" y="1064341"/>
            <a:ext cx="7035799" cy="941440"/>
          </a:xfrm>
        </p:spPr>
        <p:txBody>
          <a:bodyPr anchor="t"/>
          <a:lstStyle>
            <a:lvl1pPr>
              <a:defRPr>
                <a:solidFill>
                  <a:srgbClr val="6D6E71"/>
                </a:solidFill>
              </a:defRPr>
            </a:lvl1pPr>
          </a:lstStyle>
          <a:p>
            <a:endParaRPr lang="en-US"/>
          </a:p>
        </p:txBody>
      </p:sp>
      <p:sp>
        <p:nvSpPr>
          <p:cNvPr id="3" name="Text Placeholder 2">
            <a:extLst>
              <a:ext uri="{FF2B5EF4-FFF2-40B4-BE49-F238E27FC236}">
                <a16:creationId xmlns:a16="http://schemas.microsoft.com/office/drawing/2014/main" id="{14223953-B4AB-4E46-91A1-D04D0AB63378}"/>
              </a:ext>
            </a:extLst>
          </p:cNvPr>
          <p:cNvSpPr>
            <a:spLocks noGrp="1"/>
          </p:cNvSpPr>
          <p:nvPr>
            <p:ph type="body" sz="quarter" idx="11"/>
          </p:nvPr>
        </p:nvSpPr>
        <p:spPr>
          <a:xfrm>
            <a:off x="914400" y="2133599"/>
            <a:ext cx="7035798" cy="38837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6F3AB1F-FCFE-B24E-9C3E-B377EBB7F8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21751" y="337970"/>
            <a:ext cx="1993900" cy="266700"/>
          </a:xfrm>
          <a:prstGeom prst="rect">
            <a:avLst/>
          </a:prstGeom>
        </p:spPr>
      </p:pic>
      <p:pic>
        <p:nvPicPr>
          <p:cNvPr id="7" name="Picture 6">
            <a:extLst>
              <a:ext uri="{FF2B5EF4-FFF2-40B4-BE49-F238E27FC236}">
                <a16:creationId xmlns:a16="http://schemas.microsoft.com/office/drawing/2014/main" id="{2752ADBC-E8E4-4E49-9820-B38BD03BEB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Tree>
    <p:extLst>
      <p:ext uri="{BB962C8B-B14F-4D97-AF65-F5344CB8AC3E}">
        <p14:creationId xmlns:p14="http://schemas.microsoft.com/office/powerpoint/2010/main" val="3313988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Section Text_Right">
    <p:bg bwMode="ltGray">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23F010-849B-BA42-8043-F5884647425E}"/>
              </a:ext>
            </a:extLst>
          </p:cNvPr>
          <p:cNvSpPr>
            <a:spLocks noGrp="1"/>
          </p:cNvSpPr>
          <p:nvPr>
            <p:ph type="title"/>
          </p:nvPr>
        </p:nvSpPr>
        <p:spPr>
          <a:xfrm>
            <a:off x="4111248" y="1064341"/>
            <a:ext cx="7035799" cy="941440"/>
          </a:xfrm>
        </p:spPr>
        <p:txBody>
          <a:bodyPr anchor="t"/>
          <a:lstStyle>
            <a:lvl1pPr>
              <a:defRPr>
                <a:solidFill>
                  <a:srgbClr val="6D6E71"/>
                </a:solidFill>
              </a:defRPr>
            </a:lvl1pPr>
          </a:lstStyle>
          <a:p>
            <a:endParaRPr lang="en-US"/>
          </a:p>
        </p:txBody>
      </p:sp>
      <p:sp>
        <p:nvSpPr>
          <p:cNvPr id="3" name="Text Placeholder 2">
            <a:extLst>
              <a:ext uri="{FF2B5EF4-FFF2-40B4-BE49-F238E27FC236}">
                <a16:creationId xmlns:a16="http://schemas.microsoft.com/office/drawing/2014/main" id="{14223953-B4AB-4E46-91A1-D04D0AB63378}"/>
              </a:ext>
            </a:extLst>
          </p:cNvPr>
          <p:cNvSpPr>
            <a:spLocks noGrp="1"/>
          </p:cNvSpPr>
          <p:nvPr>
            <p:ph type="body" sz="quarter" idx="11"/>
          </p:nvPr>
        </p:nvSpPr>
        <p:spPr>
          <a:xfrm>
            <a:off x="4111247" y="2133599"/>
            <a:ext cx="7035798" cy="38837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0E22E74-3DF5-A04C-B8CA-89550047CC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4562856" cy="6857999"/>
          </a:xfrm>
          <a:prstGeom prst="rect">
            <a:avLst/>
          </a:prstGeom>
        </p:spPr>
      </p:pic>
      <p:pic>
        <p:nvPicPr>
          <p:cNvPr id="7" name="Picture 6">
            <a:extLst>
              <a:ext uri="{FF2B5EF4-FFF2-40B4-BE49-F238E27FC236}">
                <a16:creationId xmlns:a16="http://schemas.microsoft.com/office/drawing/2014/main" id="{E3E780C8-EFA6-D442-B5CF-3FDB3D879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7970"/>
            <a:ext cx="1993900" cy="266700"/>
          </a:xfrm>
          <a:prstGeom prst="rect">
            <a:avLst/>
          </a:prstGeom>
        </p:spPr>
      </p:pic>
      <p:pic>
        <p:nvPicPr>
          <p:cNvPr id="6" name="Picture 5">
            <a:extLst>
              <a:ext uri="{FF2B5EF4-FFF2-40B4-BE49-F238E27FC236}">
                <a16:creationId xmlns:a16="http://schemas.microsoft.com/office/drawing/2014/main" id="{DA0EFF50-7D20-1E48-911F-FA082D75B0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228" y="6302376"/>
            <a:ext cx="1996700" cy="373884"/>
          </a:xfrm>
          <a:prstGeom prst="rect">
            <a:avLst/>
          </a:prstGeom>
        </p:spPr>
      </p:pic>
    </p:spTree>
    <p:extLst>
      <p:ext uri="{BB962C8B-B14F-4D97-AF65-F5344CB8AC3E}">
        <p14:creationId xmlns:p14="http://schemas.microsoft.com/office/powerpoint/2010/main" val="841702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30739B1-8D49-2246-ABC7-8DC3D5B1EF1B}"/>
              </a:ext>
            </a:extLst>
          </p:cNvPr>
          <p:cNvSpPr>
            <a:spLocks noGrp="1"/>
          </p:cNvSpPr>
          <p:nvPr>
            <p:ph type="pic" sz="quarter" idx="10"/>
          </p:nvPr>
        </p:nvSpPr>
        <p:spPr>
          <a:xfrm>
            <a:off x="-6350" y="-12700"/>
            <a:ext cx="12198350" cy="5283200"/>
          </a:xfrm>
        </p:spPr>
        <p:txBody>
          <a:bodyPr/>
          <a:lstStyle>
            <a:lvl1pPr marL="0" indent="0">
              <a:buNone/>
              <a:defRPr/>
            </a:lvl1pPr>
          </a:lstStyle>
          <a:p>
            <a:endParaRPr lang="en-US"/>
          </a:p>
        </p:txBody>
      </p:sp>
      <p:pic>
        <p:nvPicPr>
          <p:cNvPr id="7" name="Picture 6">
            <a:extLst>
              <a:ext uri="{FF2B5EF4-FFF2-40B4-BE49-F238E27FC236}">
                <a16:creationId xmlns:a16="http://schemas.microsoft.com/office/drawing/2014/main" id="{A5C48BBE-1183-BE4D-B9AD-DA41F65C3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12700"/>
            <a:ext cx="12198350" cy="6858000"/>
          </a:xfrm>
          <a:prstGeom prst="rect">
            <a:avLst/>
          </a:prstGeom>
        </p:spPr>
      </p:pic>
      <p:sp>
        <p:nvSpPr>
          <p:cNvPr id="10" name="Google Shape;55;p7">
            <a:extLst>
              <a:ext uri="{FF2B5EF4-FFF2-40B4-BE49-F238E27FC236}">
                <a16:creationId xmlns:a16="http://schemas.microsoft.com/office/drawing/2014/main" id="{EF801DCC-7282-E744-B055-E0813AAD8085}"/>
              </a:ext>
            </a:extLst>
          </p:cNvPr>
          <p:cNvSpPr txBox="1">
            <a:spLocks noGrp="1"/>
          </p:cNvSpPr>
          <p:nvPr>
            <p:ph type="title"/>
          </p:nvPr>
        </p:nvSpPr>
        <p:spPr>
          <a:xfrm>
            <a:off x="475695" y="5702710"/>
            <a:ext cx="7230349" cy="762000"/>
          </a:xfrm>
          <a:prstGeom prst="rect">
            <a:avLst/>
          </a:prstGeom>
          <a:noFill/>
          <a:ln>
            <a:noFill/>
          </a:ln>
        </p:spPr>
        <p:txBody>
          <a:bodyPr spcFirstLastPara="1" wrap="square" lIns="0" tIns="0" rIns="0" bIns="0" anchor="ctr" anchorCtr="0"/>
          <a:lstStyle>
            <a:lvl1pPr lvl="0" algn="l" rtl="0">
              <a:lnSpc>
                <a:spcPct val="90000"/>
              </a:lnSpc>
              <a:spcBef>
                <a:spcPts val="0"/>
              </a:spcBef>
              <a:spcAft>
                <a:spcPts val="0"/>
              </a:spcAft>
              <a:buClr>
                <a:schemeClr val="accent1"/>
              </a:buClr>
              <a:buSzPts val="2800"/>
              <a:buFont typeface="Proxima Nova"/>
              <a:buNone/>
              <a:defRPr sz="4000" b="1">
                <a:solidFill>
                  <a:schemeClr val="tx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n-US"/>
          </a:p>
        </p:txBody>
      </p:sp>
      <p:pic>
        <p:nvPicPr>
          <p:cNvPr id="5" name="Picture 4">
            <a:extLst>
              <a:ext uri="{FF2B5EF4-FFF2-40B4-BE49-F238E27FC236}">
                <a16:creationId xmlns:a16="http://schemas.microsoft.com/office/drawing/2014/main" id="{DBB07823-9108-5C4F-AC43-20221590FD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7970"/>
            <a:ext cx="1993900" cy="266700"/>
          </a:xfrm>
          <a:prstGeom prst="rect">
            <a:avLst/>
          </a:prstGeom>
        </p:spPr>
      </p:pic>
      <p:pic>
        <p:nvPicPr>
          <p:cNvPr id="8" name="Picture 7">
            <a:extLst>
              <a:ext uri="{FF2B5EF4-FFF2-40B4-BE49-F238E27FC236}">
                <a16:creationId xmlns:a16="http://schemas.microsoft.com/office/drawing/2014/main" id="{872B0B23-CB4A-2A4C-8843-3DADF58DEA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Tree>
    <p:extLst>
      <p:ext uri="{BB962C8B-B14F-4D97-AF65-F5344CB8AC3E}">
        <p14:creationId xmlns:p14="http://schemas.microsoft.com/office/powerpoint/2010/main" val="3950405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065161"/>
            <a:ext cx="10668001" cy="762000"/>
          </a:xfrm>
        </p:spPr>
        <p:txBody>
          <a:bodyPr anchor="t"/>
          <a:lstStyle>
            <a:lvl1pPr>
              <a:defRPr>
                <a:solidFill>
                  <a:srgbClr val="6E6E72"/>
                </a:solidFill>
              </a:defRPr>
            </a:lvl1pPr>
          </a:lstStyle>
          <a:p>
            <a:r>
              <a:rPr lang="en-US"/>
              <a:t>Click to edit title</a:t>
            </a:r>
            <a:endParaRPr/>
          </a:p>
        </p:txBody>
      </p:sp>
      <p:sp>
        <p:nvSpPr>
          <p:cNvPr id="3" name="Content Placeholder 2"/>
          <p:cNvSpPr>
            <a:spLocks noGrp="1"/>
          </p:cNvSpPr>
          <p:nvPr>
            <p:ph sz="half" idx="1"/>
          </p:nvPr>
        </p:nvSpPr>
        <p:spPr>
          <a:xfrm>
            <a:off x="914400" y="2133600"/>
            <a:ext cx="5010913" cy="3659240"/>
          </a:xfrm>
        </p:spPr>
        <p:txBody>
          <a:bodyPr>
            <a:normAutofit/>
          </a:bodyPr>
          <a:lstStyle>
            <a:lvl1pPr>
              <a:defRPr sz="1801"/>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71488" y="2133600"/>
            <a:ext cx="5010913" cy="3659240"/>
          </a:xfrm>
        </p:spPr>
        <p:txBody>
          <a:bodyPr>
            <a:normAutofit/>
          </a:bodyPr>
          <a:lstStyle>
            <a:lvl1pPr>
              <a:defRPr sz="1801"/>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269568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1065980"/>
            <a:ext cx="10667999" cy="762000"/>
          </a:xfrm>
        </p:spPr>
        <p:txBody>
          <a:bodyPr anchor="t"/>
          <a:lstStyle>
            <a:lvl1pPr>
              <a:defRPr>
                <a:solidFill>
                  <a:srgbClr val="6E6E72"/>
                </a:solidFill>
              </a:defRPr>
            </a:lvl1pPr>
          </a:lstStyle>
          <a:p>
            <a:r>
              <a:rPr lang="en-US"/>
              <a:t>Click to edit title</a:t>
            </a:r>
            <a:endParaRPr/>
          </a:p>
        </p:txBody>
      </p:sp>
      <p:sp>
        <p:nvSpPr>
          <p:cNvPr id="3" name="Text Placeholder 2"/>
          <p:cNvSpPr>
            <a:spLocks noGrp="1"/>
          </p:cNvSpPr>
          <p:nvPr>
            <p:ph type="body" idx="1" hasCustomPrompt="1"/>
          </p:nvPr>
        </p:nvSpPr>
        <p:spPr>
          <a:xfrm>
            <a:off x="914399" y="2133599"/>
            <a:ext cx="5010913" cy="274320"/>
          </a:xfrm>
        </p:spPr>
        <p:txBody>
          <a:bodyPr anchor="t">
            <a:noAutofit/>
          </a:bodyPr>
          <a:lstStyle>
            <a:lvl1pPr marL="0" indent="0">
              <a:spcBef>
                <a:spcPts val="0"/>
              </a:spcBef>
              <a:buNone/>
              <a:defRPr sz="1801" b="1">
                <a:solidFill>
                  <a:schemeClr val="accent1"/>
                </a:solidFill>
              </a:defRPr>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t>Click to add heading</a:t>
            </a:r>
          </a:p>
        </p:txBody>
      </p:sp>
      <p:sp>
        <p:nvSpPr>
          <p:cNvPr id="4" name="Content Placeholder 3"/>
          <p:cNvSpPr>
            <a:spLocks noGrp="1"/>
          </p:cNvSpPr>
          <p:nvPr>
            <p:ph sz="half" idx="2"/>
          </p:nvPr>
        </p:nvSpPr>
        <p:spPr>
          <a:xfrm>
            <a:off x="914399" y="2514600"/>
            <a:ext cx="5010913" cy="327742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571487" y="2133599"/>
            <a:ext cx="5010913" cy="274320"/>
          </a:xfrm>
        </p:spPr>
        <p:txBody>
          <a:bodyPr anchor="t">
            <a:noAutofit/>
          </a:bodyPr>
          <a:lstStyle>
            <a:lvl1pPr marL="0" indent="0">
              <a:spcBef>
                <a:spcPts val="0"/>
              </a:spcBef>
              <a:buNone/>
              <a:defRPr sz="1801" b="1">
                <a:solidFill>
                  <a:schemeClr val="accent1"/>
                </a:solidFill>
              </a:defRPr>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t>Click to add heading</a:t>
            </a:r>
          </a:p>
        </p:txBody>
      </p:sp>
      <p:sp>
        <p:nvSpPr>
          <p:cNvPr id="6" name="Content Placeholder 5"/>
          <p:cNvSpPr>
            <a:spLocks noGrp="1"/>
          </p:cNvSpPr>
          <p:nvPr>
            <p:ph sz="quarter" idx="4"/>
          </p:nvPr>
        </p:nvSpPr>
        <p:spPr>
          <a:xfrm>
            <a:off x="6571487" y="2514600"/>
            <a:ext cx="5010913" cy="327742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222174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EC162F0-1D34-AF45-8FB7-D4FB2341BFAE}"/>
              </a:ext>
            </a:extLst>
          </p:cNvPr>
          <p:cNvSpPr>
            <a:spLocks noGrp="1"/>
          </p:cNvSpPr>
          <p:nvPr>
            <p:ph type="pic" idx="12"/>
          </p:nvPr>
        </p:nvSpPr>
        <p:spPr>
          <a:xfrm>
            <a:off x="6460447" y="0"/>
            <a:ext cx="5744253" cy="5793659"/>
          </a:xfrm>
        </p:spPr>
        <p:txBody>
          <a:bodyPr tIns="457200">
            <a:noAutofit/>
          </a:bodyPr>
          <a:lstStyle>
            <a:lvl1pPr marL="0" indent="0" algn="ctr">
              <a:buNone/>
              <a:defRPr sz="18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r>
              <a:rPr lang="en-US"/>
              <a:t>Click icon to add picture</a:t>
            </a:r>
            <a:endParaRPr/>
          </a:p>
        </p:txBody>
      </p:sp>
      <p:sp>
        <p:nvSpPr>
          <p:cNvPr id="2" name="Title 1"/>
          <p:cNvSpPr>
            <a:spLocks noGrp="1"/>
          </p:cNvSpPr>
          <p:nvPr>
            <p:ph type="title" hasCustomPrompt="1"/>
          </p:nvPr>
        </p:nvSpPr>
        <p:spPr>
          <a:xfrm>
            <a:off x="914614" y="1064341"/>
            <a:ext cx="4816940" cy="762000"/>
          </a:xfrm>
        </p:spPr>
        <p:txBody>
          <a:bodyPr anchor="t"/>
          <a:lstStyle>
            <a:lvl1pPr algn="l">
              <a:defRPr sz="3500" b="1">
                <a:solidFill>
                  <a:srgbClr val="6E6E72"/>
                </a:solidFill>
              </a:defRPr>
            </a:lvl1pPr>
          </a:lstStyle>
          <a:p>
            <a:r>
              <a:rPr lang="en-US"/>
              <a:t>Click to edit title</a:t>
            </a:r>
            <a:endParaRPr/>
          </a:p>
        </p:txBody>
      </p:sp>
      <p:sp>
        <p:nvSpPr>
          <p:cNvPr id="3" name="Content Placeholder 2"/>
          <p:cNvSpPr>
            <a:spLocks noGrp="1"/>
          </p:cNvSpPr>
          <p:nvPr>
            <p:ph idx="1"/>
          </p:nvPr>
        </p:nvSpPr>
        <p:spPr>
          <a:xfrm>
            <a:off x="914614" y="2131142"/>
            <a:ext cx="4842006" cy="3662517"/>
          </a:xfrm>
        </p:spPr>
        <p:txBody>
          <a:bodyPr>
            <a:normAutofit/>
          </a:bodyPr>
          <a:lstStyle>
            <a:lvl1pPr>
              <a:defRPr sz="1801"/>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506814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914401" y="1066610"/>
            <a:ext cx="10668000" cy="495490"/>
          </a:xfrm>
        </p:spPr>
        <p:txBody>
          <a:bodyPr anchor="t"/>
          <a:lstStyle>
            <a:lvl1pPr algn="l">
              <a:defRPr sz="3500" b="1">
                <a:solidFill>
                  <a:srgbClr val="6E6E72"/>
                </a:solidFill>
              </a:defRPr>
            </a:lvl1pPr>
          </a:lstStyle>
          <a:p>
            <a:r>
              <a:rPr lang="en-US"/>
              <a:t>Click to edit Master title style</a:t>
            </a:r>
            <a:endParaRPr/>
          </a:p>
        </p:txBody>
      </p:sp>
      <p:sp>
        <p:nvSpPr>
          <p:cNvPr id="3" name="Picture Placeholder 2"/>
          <p:cNvSpPr>
            <a:spLocks noGrp="1"/>
          </p:cNvSpPr>
          <p:nvPr>
            <p:ph type="pic" idx="1"/>
          </p:nvPr>
        </p:nvSpPr>
        <p:spPr>
          <a:xfrm>
            <a:off x="914400" y="2108200"/>
            <a:ext cx="5010911" cy="3073400"/>
          </a:xfrm>
        </p:spPr>
        <p:txBody>
          <a:bodyPr tIns="457200">
            <a:noAutofit/>
          </a:bodyPr>
          <a:lstStyle>
            <a:lvl1pPr marL="0" indent="0" algn="ctr">
              <a:buNone/>
              <a:defRPr sz="18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r>
              <a:rPr lang="en-US"/>
              <a:t>Click icon to add picture</a:t>
            </a:r>
            <a:endParaRPr/>
          </a:p>
        </p:txBody>
      </p:sp>
      <p:sp>
        <p:nvSpPr>
          <p:cNvPr id="8" name="Picture Placeholder 2"/>
          <p:cNvSpPr>
            <a:spLocks noGrp="1"/>
          </p:cNvSpPr>
          <p:nvPr>
            <p:ph type="pic" idx="13"/>
          </p:nvPr>
        </p:nvSpPr>
        <p:spPr>
          <a:xfrm>
            <a:off x="6571488" y="2108200"/>
            <a:ext cx="5010911" cy="3073400"/>
          </a:xfrm>
        </p:spPr>
        <p:txBody>
          <a:bodyPr tIns="457200">
            <a:noAutofit/>
          </a:bodyPr>
          <a:lstStyle>
            <a:lvl1pPr marL="0" indent="0" algn="ctr">
              <a:buNone/>
              <a:defRPr sz="18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r>
              <a:rPr lang="en-US"/>
              <a:t>Click icon to add picture</a:t>
            </a:r>
            <a:endParaRPr/>
          </a:p>
        </p:txBody>
      </p:sp>
      <p:sp>
        <p:nvSpPr>
          <p:cNvPr id="4" name="Text Placeholder 3"/>
          <p:cNvSpPr>
            <a:spLocks noGrp="1"/>
          </p:cNvSpPr>
          <p:nvPr>
            <p:ph type="body" sz="half" idx="2"/>
          </p:nvPr>
        </p:nvSpPr>
        <p:spPr>
          <a:xfrm>
            <a:off x="914400" y="5295900"/>
            <a:ext cx="5010911" cy="787590"/>
          </a:xfrm>
        </p:spPr>
        <p:txBody>
          <a:bodyPr>
            <a:noAutofit/>
          </a:bodyPr>
          <a:lstStyle>
            <a:lvl1pPr marL="0" indent="0">
              <a:spcBef>
                <a:spcPts val="600"/>
              </a:spcBef>
              <a:buNone/>
              <a:defRPr sz="1801"/>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a:t>Edit Master text styles</a:t>
            </a:r>
          </a:p>
        </p:txBody>
      </p:sp>
      <p:sp>
        <p:nvSpPr>
          <p:cNvPr id="9" name="Text Placeholder 3"/>
          <p:cNvSpPr>
            <a:spLocks noGrp="1"/>
          </p:cNvSpPr>
          <p:nvPr>
            <p:ph type="body" sz="half" idx="14"/>
          </p:nvPr>
        </p:nvSpPr>
        <p:spPr>
          <a:xfrm>
            <a:off x="6571488" y="5295900"/>
            <a:ext cx="5010911" cy="787590"/>
          </a:xfrm>
        </p:spPr>
        <p:txBody>
          <a:bodyPr>
            <a:noAutofit/>
          </a:bodyPr>
          <a:lstStyle>
            <a:lvl1pPr marL="0" indent="0">
              <a:spcBef>
                <a:spcPts val="600"/>
              </a:spcBef>
              <a:buNone/>
              <a:defRPr sz="1801"/>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a:t>Edit Master text styles</a:t>
            </a:r>
          </a:p>
        </p:txBody>
      </p:sp>
    </p:spTree>
    <p:extLst>
      <p:ext uri="{BB962C8B-B14F-4D97-AF65-F5344CB8AC3E}">
        <p14:creationId xmlns:p14="http://schemas.microsoft.com/office/powerpoint/2010/main" val="3202104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Pictures with Cap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3736C-15DA-EE41-9FFF-68C26002E9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12700"/>
            <a:ext cx="12204700" cy="6883400"/>
          </a:xfrm>
          <a:prstGeom prst="rect">
            <a:avLst/>
          </a:prstGeom>
        </p:spPr>
      </p:pic>
    </p:spTree>
    <p:extLst>
      <p:ext uri="{BB962C8B-B14F-4D97-AF65-F5344CB8AC3E}">
        <p14:creationId xmlns:p14="http://schemas.microsoft.com/office/powerpoint/2010/main" val="364595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7" name="Group 6"/>
          <p:cNvGrpSpPr/>
          <p:nvPr userDrawn="1"/>
        </p:nvGrpSpPr>
        <p:grpSpPr>
          <a:xfrm>
            <a:off x="-38989" y="-65315"/>
            <a:ext cx="12266636" cy="132000"/>
            <a:chOff x="-23304" y="0"/>
            <a:chExt cx="8241027" cy="118241"/>
          </a:xfrm>
        </p:grpSpPr>
        <p:sp>
          <p:nvSpPr>
            <p:cNvPr id="8" name="Rectangle 7"/>
            <p:cNvSpPr/>
            <p:nvPr/>
          </p:nvSpPr>
          <p:spPr>
            <a:xfrm>
              <a:off x="-23304" y="0"/>
              <a:ext cx="1647499" cy="118241"/>
            </a:xfrm>
            <a:prstGeom prst="rect">
              <a:avLst/>
            </a:prstGeom>
            <a:solidFill>
              <a:srgbClr val="F397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p:nvSpPr>
          <p:spPr>
            <a:xfrm>
              <a:off x="1560502" y="0"/>
              <a:ext cx="1712685" cy="118241"/>
            </a:xfrm>
            <a:prstGeom prst="rect">
              <a:avLst/>
            </a:prstGeom>
            <a:solidFill>
              <a:srgbClr val="9433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3273183" y="0"/>
              <a:ext cx="1647499" cy="118241"/>
            </a:xfrm>
            <a:prstGeom prst="rect">
              <a:avLst/>
            </a:prstGeom>
            <a:solidFill>
              <a:srgbClr val="65BC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4856997" y="0"/>
              <a:ext cx="1713231" cy="118241"/>
            </a:xfrm>
            <a:prstGeom prst="rect">
              <a:avLst/>
            </a:prstGeom>
            <a:solidFill>
              <a:srgbClr val="0063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6570224" y="0"/>
              <a:ext cx="1647499" cy="118241"/>
            </a:xfrm>
            <a:prstGeom prst="rect">
              <a:avLst/>
            </a:prstGeom>
            <a:solidFill>
              <a:srgbClr val="E9B7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t="87354"/>
          <a:stretch/>
        </p:blipFill>
        <p:spPr>
          <a:xfrm>
            <a:off x="-213895" y="6136100"/>
            <a:ext cx="12619789" cy="828847"/>
          </a:xfrm>
          <a:prstGeom prst="rect">
            <a:avLst/>
          </a:prstGeom>
        </p:spPr>
      </p:pic>
      <p:sp>
        <p:nvSpPr>
          <p:cNvPr id="16" name="Slide Number Placeholder 5"/>
          <p:cNvSpPr>
            <a:spLocks noGrp="1"/>
          </p:cNvSpPr>
          <p:nvPr>
            <p:ph type="sldNum" sz="quarter" idx="12"/>
          </p:nvPr>
        </p:nvSpPr>
        <p:spPr>
          <a:xfrm>
            <a:off x="203200" y="6437033"/>
            <a:ext cx="567765" cy="365125"/>
          </a:xfrm>
        </p:spPr>
        <p:txBody>
          <a:bodyPr/>
          <a:lstStyle>
            <a:lvl1pPr>
              <a:defRPr>
                <a:solidFill>
                  <a:schemeClr val="bg1"/>
                </a:solidFill>
              </a:defRPr>
            </a:lvl1pPr>
          </a:lstStyle>
          <a:p>
            <a:fld id="{85B50433-38A7-0543-B44E-B7A58AAC9039}" type="slidenum">
              <a:rPr lang="en-US" smtClean="0"/>
              <a:pPr/>
              <a:t>‹#›</a:t>
            </a:fld>
            <a:endParaRPr lang="en-US"/>
          </a:p>
        </p:txBody>
      </p:sp>
    </p:spTree>
    <p:extLst>
      <p:ext uri="{BB962C8B-B14F-4D97-AF65-F5344CB8AC3E}">
        <p14:creationId xmlns:p14="http://schemas.microsoft.com/office/powerpoint/2010/main" val="310258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ACE55-2587-2D4E-99CF-487C81A79284}"/>
              </a:ext>
            </a:extLst>
          </p:cNvPr>
          <p:cNvSpPr>
            <a:spLocks noGrp="1"/>
          </p:cNvSpPr>
          <p:nvPr>
            <p:ph type="title"/>
          </p:nvPr>
        </p:nvSpPr>
        <p:spPr>
          <a:xfrm>
            <a:off x="914401" y="1064341"/>
            <a:ext cx="10599174" cy="941440"/>
          </a:xfrm>
        </p:spPr>
        <p:txBody>
          <a:bodyPr anchor="t"/>
          <a:lstStyle>
            <a:lvl1pPr>
              <a:defRPr>
                <a:solidFill>
                  <a:srgbClr val="6D6E7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3C1D547-C0F4-5042-9341-570C93130526}"/>
              </a:ext>
            </a:extLst>
          </p:cNvPr>
          <p:cNvSpPr>
            <a:spLocks noGrp="1"/>
          </p:cNvSpPr>
          <p:nvPr>
            <p:ph type="body" sz="quarter" idx="10"/>
          </p:nvPr>
        </p:nvSpPr>
        <p:spPr>
          <a:xfrm>
            <a:off x="914400" y="2133599"/>
            <a:ext cx="10599173" cy="3883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106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1" y="1064341"/>
            <a:ext cx="10599174" cy="970936"/>
          </a:xfrm>
        </p:spPr>
        <p:txBody>
          <a:bodyPr anchor="t"/>
          <a:lstStyle>
            <a:lvl1pPr>
              <a:defRPr>
                <a:solidFill>
                  <a:srgbClr val="6D6E71"/>
                </a:solidFill>
              </a:defRPr>
            </a:lvl1pPr>
          </a:lstStyle>
          <a:p>
            <a:r>
              <a:rPr lang="en-US"/>
              <a:t>Click to edit Master title style</a:t>
            </a:r>
            <a:endParaRPr/>
          </a:p>
        </p:txBody>
      </p:sp>
    </p:spTree>
    <p:extLst>
      <p:ext uri="{BB962C8B-B14F-4D97-AF65-F5344CB8AC3E}">
        <p14:creationId xmlns:p14="http://schemas.microsoft.com/office/powerpoint/2010/main" val="4167641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924233" y="1677093"/>
            <a:ext cx="10972801" cy="260574"/>
          </a:xfrm>
        </p:spPr>
        <p:txBody>
          <a:bodyPr>
            <a:noAutofit/>
          </a:bodyPr>
          <a:lstStyle>
            <a:lvl1pPr marL="0" indent="0">
              <a:spcBef>
                <a:spcPts val="0"/>
              </a:spcBef>
              <a:buNone/>
              <a:defRPr sz="2300" b="1">
                <a:solidFill>
                  <a:schemeClr val="accent1"/>
                </a:solidFill>
              </a:defRPr>
            </a:lvl1pPr>
            <a:lvl2pPr marL="0" indent="0">
              <a:spcBef>
                <a:spcPts val="0"/>
              </a:spcBef>
              <a:buNone/>
              <a:defRPr sz="1801"/>
            </a:lvl2pPr>
            <a:lvl3pPr marL="0" indent="0">
              <a:spcBef>
                <a:spcPts val="0"/>
              </a:spcBef>
              <a:buNone/>
              <a:defRPr sz="1801"/>
            </a:lvl3pPr>
            <a:lvl4pPr marL="0" indent="0">
              <a:spcBef>
                <a:spcPts val="0"/>
              </a:spcBef>
              <a:buNone/>
              <a:defRPr sz="1801"/>
            </a:lvl4pPr>
            <a:lvl5pPr marL="0" indent="0">
              <a:spcBef>
                <a:spcPts val="0"/>
              </a:spcBef>
              <a:buNone/>
              <a:defRPr sz="1801"/>
            </a:lvl5pPr>
            <a:lvl6pPr marL="0" indent="0">
              <a:spcBef>
                <a:spcPts val="0"/>
              </a:spcBef>
              <a:buNone/>
              <a:defRPr sz="1801"/>
            </a:lvl6pPr>
            <a:lvl7pPr marL="0" indent="0">
              <a:spcBef>
                <a:spcPts val="0"/>
              </a:spcBef>
              <a:buNone/>
              <a:defRPr sz="1801"/>
            </a:lvl7pPr>
            <a:lvl8pPr marL="0" indent="0">
              <a:spcBef>
                <a:spcPts val="0"/>
              </a:spcBef>
              <a:buNone/>
              <a:defRPr sz="1801"/>
            </a:lvl8pPr>
            <a:lvl9pPr marL="0" indent="0">
              <a:spcBef>
                <a:spcPts val="0"/>
              </a:spcBef>
              <a:buNone/>
              <a:defRPr sz="1801"/>
            </a:lvl9pPr>
          </a:lstStyle>
          <a:p>
            <a:pPr lvl="0"/>
            <a:r>
              <a:t>Click to add subtitle</a:t>
            </a:r>
          </a:p>
        </p:txBody>
      </p:sp>
      <p:sp>
        <p:nvSpPr>
          <p:cNvPr id="2" name="Title 1"/>
          <p:cNvSpPr>
            <a:spLocks noGrp="1"/>
          </p:cNvSpPr>
          <p:nvPr>
            <p:ph type="title"/>
          </p:nvPr>
        </p:nvSpPr>
        <p:spPr>
          <a:xfrm>
            <a:off x="914401" y="1064341"/>
            <a:ext cx="10972801" cy="587478"/>
          </a:xfrm>
        </p:spPr>
        <p:txBody>
          <a:bodyPr anchor="t"/>
          <a:lstStyle>
            <a:lvl1pPr>
              <a:defRPr>
                <a:solidFill>
                  <a:srgbClr val="6E6E72"/>
                </a:solidFill>
              </a:defRPr>
            </a:lvl1pPr>
          </a:lstStyle>
          <a:p>
            <a:r>
              <a:rPr lang="en-US"/>
              <a:t>Click to edit Master title style</a:t>
            </a:r>
            <a:endParaRPr/>
          </a:p>
        </p:txBody>
      </p:sp>
    </p:spTree>
    <p:extLst>
      <p:ext uri="{BB962C8B-B14F-4D97-AF65-F5344CB8AC3E}">
        <p14:creationId xmlns:p14="http://schemas.microsoft.com/office/powerpoint/2010/main" val="772544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ACE55-2587-2D4E-99CF-487C81A79284}"/>
              </a:ext>
            </a:extLst>
          </p:cNvPr>
          <p:cNvSpPr>
            <a:spLocks noGrp="1"/>
          </p:cNvSpPr>
          <p:nvPr>
            <p:ph type="title"/>
          </p:nvPr>
        </p:nvSpPr>
        <p:spPr>
          <a:xfrm>
            <a:off x="914401" y="1064340"/>
            <a:ext cx="10599174" cy="961105"/>
          </a:xfrm>
        </p:spPr>
        <p:txBody>
          <a:bodyPr anchor="t"/>
          <a:lstStyle>
            <a:lvl1pPr>
              <a:defRPr>
                <a:solidFill>
                  <a:srgbClr val="6D6E7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3C1D547-C0F4-5042-9341-570C93130526}"/>
              </a:ext>
            </a:extLst>
          </p:cNvPr>
          <p:cNvSpPr>
            <a:spLocks noGrp="1"/>
          </p:cNvSpPr>
          <p:nvPr>
            <p:ph type="body" sz="quarter" idx="10"/>
          </p:nvPr>
        </p:nvSpPr>
        <p:spPr>
          <a:xfrm>
            <a:off x="914401" y="2133600"/>
            <a:ext cx="5181599" cy="3660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B4AB4E5-5225-1B47-95DF-68185378621E}"/>
              </a:ext>
            </a:extLst>
          </p:cNvPr>
          <p:cNvSpPr>
            <a:spLocks noGrp="1"/>
          </p:cNvSpPr>
          <p:nvPr>
            <p:ph type="pic" sz="quarter" idx="11"/>
          </p:nvPr>
        </p:nvSpPr>
        <p:spPr>
          <a:xfrm>
            <a:off x="6665914" y="2133600"/>
            <a:ext cx="4847662" cy="3660060"/>
          </a:xfrm>
        </p:spPr>
        <p:txBody>
          <a:bodyPr/>
          <a:lstStyle>
            <a:lvl1pPr marL="0" indent="0">
              <a:buNone/>
              <a:defRPr/>
            </a:lvl1pPr>
          </a:lstStyle>
          <a:p>
            <a:endParaRPr lang="en-US"/>
          </a:p>
        </p:txBody>
      </p:sp>
    </p:spTree>
    <p:extLst>
      <p:ext uri="{BB962C8B-B14F-4D97-AF65-F5344CB8AC3E}">
        <p14:creationId xmlns:p14="http://schemas.microsoft.com/office/powerpoint/2010/main" val="2713702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ACE55-2587-2D4E-99CF-487C81A79284}"/>
              </a:ext>
            </a:extLst>
          </p:cNvPr>
          <p:cNvSpPr>
            <a:spLocks noGrp="1"/>
          </p:cNvSpPr>
          <p:nvPr>
            <p:ph type="title"/>
          </p:nvPr>
        </p:nvSpPr>
        <p:spPr>
          <a:xfrm>
            <a:off x="914402" y="1064340"/>
            <a:ext cx="2605546" cy="2364660"/>
          </a:xfrm>
        </p:spPr>
        <p:txBody>
          <a:bodyPr anchor="t"/>
          <a:lstStyle>
            <a:lvl1pPr>
              <a:defRPr>
                <a:solidFill>
                  <a:srgbClr val="6D6E7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B4AB4E5-5225-1B47-95DF-68185378621E}"/>
              </a:ext>
            </a:extLst>
          </p:cNvPr>
          <p:cNvSpPr>
            <a:spLocks noGrp="1"/>
          </p:cNvSpPr>
          <p:nvPr>
            <p:ph type="pic" sz="quarter" idx="11"/>
          </p:nvPr>
        </p:nvSpPr>
        <p:spPr>
          <a:xfrm>
            <a:off x="3923071" y="619432"/>
            <a:ext cx="7590506" cy="5174228"/>
          </a:xfrm>
        </p:spPr>
        <p:txBody>
          <a:bodyPr/>
          <a:lstStyle>
            <a:lvl1pPr marL="0" indent="0">
              <a:buNone/>
              <a:defRPr/>
            </a:lvl1pPr>
          </a:lstStyle>
          <a:p>
            <a:endParaRPr lang="en-US"/>
          </a:p>
        </p:txBody>
      </p:sp>
    </p:spTree>
    <p:extLst>
      <p:ext uri="{BB962C8B-B14F-4D97-AF65-F5344CB8AC3E}">
        <p14:creationId xmlns:p14="http://schemas.microsoft.com/office/powerpoint/2010/main" val="1844305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ubtitle and image ">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924233" y="1677093"/>
            <a:ext cx="10972801" cy="260574"/>
          </a:xfrm>
        </p:spPr>
        <p:txBody>
          <a:bodyPr>
            <a:noAutofit/>
          </a:bodyPr>
          <a:lstStyle>
            <a:lvl1pPr marL="0" indent="0">
              <a:spcBef>
                <a:spcPts val="0"/>
              </a:spcBef>
              <a:buNone/>
              <a:defRPr sz="2300" b="1">
                <a:solidFill>
                  <a:schemeClr val="accent1"/>
                </a:solidFill>
              </a:defRPr>
            </a:lvl1pPr>
            <a:lvl2pPr marL="0" indent="0">
              <a:spcBef>
                <a:spcPts val="0"/>
              </a:spcBef>
              <a:buNone/>
              <a:defRPr sz="1801"/>
            </a:lvl2pPr>
            <a:lvl3pPr marL="0" indent="0">
              <a:spcBef>
                <a:spcPts val="0"/>
              </a:spcBef>
              <a:buNone/>
              <a:defRPr sz="1801"/>
            </a:lvl3pPr>
            <a:lvl4pPr marL="0" indent="0">
              <a:spcBef>
                <a:spcPts val="0"/>
              </a:spcBef>
              <a:buNone/>
              <a:defRPr sz="1801"/>
            </a:lvl4pPr>
            <a:lvl5pPr marL="0" indent="0">
              <a:spcBef>
                <a:spcPts val="0"/>
              </a:spcBef>
              <a:buNone/>
              <a:defRPr sz="1801"/>
            </a:lvl5pPr>
            <a:lvl6pPr marL="0" indent="0">
              <a:spcBef>
                <a:spcPts val="0"/>
              </a:spcBef>
              <a:buNone/>
              <a:defRPr sz="1801"/>
            </a:lvl6pPr>
            <a:lvl7pPr marL="0" indent="0">
              <a:spcBef>
                <a:spcPts val="0"/>
              </a:spcBef>
              <a:buNone/>
              <a:defRPr sz="1801"/>
            </a:lvl7pPr>
            <a:lvl8pPr marL="0" indent="0">
              <a:spcBef>
                <a:spcPts val="0"/>
              </a:spcBef>
              <a:buNone/>
              <a:defRPr sz="1801"/>
            </a:lvl8pPr>
            <a:lvl9pPr marL="0" indent="0">
              <a:spcBef>
                <a:spcPts val="0"/>
              </a:spcBef>
              <a:buNone/>
              <a:defRPr sz="1801"/>
            </a:lvl9pPr>
          </a:lstStyle>
          <a:p>
            <a:pPr lvl="0"/>
            <a:r>
              <a:t>Click to add subtitle</a:t>
            </a:r>
          </a:p>
        </p:txBody>
      </p:sp>
      <p:sp>
        <p:nvSpPr>
          <p:cNvPr id="2" name="Title 1"/>
          <p:cNvSpPr>
            <a:spLocks noGrp="1"/>
          </p:cNvSpPr>
          <p:nvPr>
            <p:ph type="title"/>
          </p:nvPr>
        </p:nvSpPr>
        <p:spPr>
          <a:xfrm>
            <a:off x="914401" y="1064341"/>
            <a:ext cx="10972801" cy="587478"/>
          </a:xfrm>
        </p:spPr>
        <p:txBody>
          <a:bodyPr anchor="t"/>
          <a:lstStyle>
            <a:lvl1pPr>
              <a:defRPr>
                <a:solidFill>
                  <a:srgbClr val="6E6E72"/>
                </a:solidFill>
              </a:defRPr>
            </a:lvl1pPr>
          </a:lstStyle>
          <a:p>
            <a:r>
              <a:rPr lang="en-US"/>
              <a:t>Click to edit Master title style</a:t>
            </a:r>
            <a:endParaRPr/>
          </a:p>
        </p:txBody>
      </p:sp>
      <p:sp>
        <p:nvSpPr>
          <p:cNvPr id="5" name="Text Placeholder 4"/>
          <p:cNvSpPr>
            <a:spLocks noGrp="1"/>
          </p:cNvSpPr>
          <p:nvPr>
            <p:ph type="body" sz="quarter" idx="3" hasCustomPrompt="1"/>
          </p:nvPr>
        </p:nvSpPr>
        <p:spPr>
          <a:xfrm>
            <a:off x="6266688" y="2554204"/>
            <a:ext cx="5315712" cy="365977"/>
          </a:xfrm>
        </p:spPr>
        <p:txBody>
          <a:bodyPr anchor="t">
            <a:noAutofit/>
          </a:bodyPr>
          <a:lstStyle>
            <a:lvl1pPr marL="0" indent="0">
              <a:lnSpc>
                <a:spcPct val="100000"/>
              </a:lnSpc>
              <a:spcBef>
                <a:spcPts val="0"/>
              </a:spcBef>
              <a:buNone/>
              <a:defRPr sz="1801" b="1">
                <a:solidFill>
                  <a:schemeClr val="accent1"/>
                </a:solidFill>
              </a:defRPr>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t>Click to add heading</a:t>
            </a:r>
          </a:p>
        </p:txBody>
      </p:sp>
      <p:sp>
        <p:nvSpPr>
          <p:cNvPr id="6" name="Content Placeholder 5"/>
          <p:cNvSpPr>
            <a:spLocks noGrp="1"/>
          </p:cNvSpPr>
          <p:nvPr>
            <p:ph sz="quarter" idx="4"/>
          </p:nvPr>
        </p:nvSpPr>
        <p:spPr>
          <a:xfrm>
            <a:off x="6266688" y="3087329"/>
            <a:ext cx="5315712" cy="2782529"/>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Picture Placeholder 8">
            <a:extLst>
              <a:ext uri="{FF2B5EF4-FFF2-40B4-BE49-F238E27FC236}">
                <a16:creationId xmlns:a16="http://schemas.microsoft.com/office/drawing/2014/main" id="{3ED6BAFB-C11F-A744-A876-2293931C2D07}"/>
              </a:ext>
            </a:extLst>
          </p:cNvPr>
          <p:cNvSpPr>
            <a:spLocks noGrp="1"/>
          </p:cNvSpPr>
          <p:nvPr>
            <p:ph type="pic" sz="quarter" idx="14"/>
          </p:nvPr>
        </p:nvSpPr>
        <p:spPr>
          <a:xfrm>
            <a:off x="914401" y="2554205"/>
            <a:ext cx="5033962" cy="3315654"/>
          </a:xfrm>
        </p:spPr>
        <p:txBody>
          <a:bodyPr/>
          <a:lstStyle/>
          <a:p>
            <a:endParaRPr lang="en-US"/>
          </a:p>
        </p:txBody>
      </p:sp>
    </p:spTree>
    <p:extLst>
      <p:ext uri="{BB962C8B-B14F-4D97-AF65-F5344CB8AC3E}">
        <p14:creationId xmlns:p14="http://schemas.microsoft.com/office/powerpoint/2010/main" val="1129920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088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Section Photo_Right">
    <p:bg bwMode="ltGray">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852F13C-068E-9E40-995D-CA46129A8F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4562856" cy="6857999"/>
          </a:xfrm>
          <a:prstGeom prst="rect">
            <a:avLst/>
          </a:prstGeom>
        </p:spPr>
      </p:pic>
      <p:sp>
        <p:nvSpPr>
          <p:cNvPr id="3" name="Picture Placeholder 2">
            <a:extLst>
              <a:ext uri="{FF2B5EF4-FFF2-40B4-BE49-F238E27FC236}">
                <a16:creationId xmlns:a16="http://schemas.microsoft.com/office/drawing/2014/main" id="{8606209F-211E-E348-9423-AC5FB9768C72}"/>
              </a:ext>
            </a:extLst>
          </p:cNvPr>
          <p:cNvSpPr>
            <a:spLocks noGrp="1"/>
          </p:cNvSpPr>
          <p:nvPr>
            <p:ph type="pic" sz="quarter" idx="10"/>
          </p:nvPr>
        </p:nvSpPr>
        <p:spPr>
          <a:xfrm>
            <a:off x="3530600" y="0"/>
            <a:ext cx="8674100" cy="6858000"/>
          </a:xfrm>
        </p:spPr>
        <p:txBody>
          <a:bodyPr/>
          <a:lstStyle>
            <a:lvl1pPr marL="0" indent="0">
              <a:buNone/>
              <a:defRPr/>
            </a:lvl1pPr>
          </a:lstStyle>
          <a:p>
            <a:endParaRPr lang="en-US"/>
          </a:p>
        </p:txBody>
      </p:sp>
      <p:pic>
        <p:nvPicPr>
          <p:cNvPr id="4" name="Picture 3">
            <a:extLst>
              <a:ext uri="{FF2B5EF4-FFF2-40B4-BE49-F238E27FC236}">
                <a16:creationId xmlns:a16="http://schemas.microsoft.com/office/drawing/2014/main" id="{BA17DCF6-6A2B-6747-8E1C-BCE2692179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7970"/>
            <a:ext cx="1993900" cy="266700"/>
          </a:xfrm>
          <a:prstGeom prst="rect">
            <a:avLst/>
          </a:prstGeom>
        </p:spPr>
      </p:pic>
      <p:pic>
        <p:nvPicPr>
          <p:cNvPr id="6" name="Picture 5">
            <a:extLst>
              <a:ext uri="{FF2B5EF4-FFF2-40B4-BE49-F238E27FC236}">
                <a16:creationId xmlns:a16="http://schemas.microsoft.com/office/drawing/2014/main" id="{61A9FF31-D7A1-6E44-8EEC-26AE32E84B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228" y="6302376"/>
            <a:ext cx="1996700" cy="373884"/>
          </a:xfrm>
          <a:prstGeom prst="rect">
            <a:avLst/>
          </a:prstGeom>
        </p:spPr>
      </p:pic>
    </p:spTree>
    <p:extLst>
      <p:ext uri="{BB962C8B-B14F-4D97-AF65-F5344CB8AC3E}">
        <p14:creationId xmlns:p14="http://schemas.microsoft.com/office/powerpoint/2010/main" val="1573655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7B6E4A-DC74-B244-810E-8BF383B522BB}"/>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4593" y="-9832"/>
            <a:ext cx="12196761" cy="6887496"/>
          </a:xfrm>
          <a:prstGeom prst="rect">
            <a:avLst/>
          </a:prstGeom>
        </p:spPr>
      </p:pic>
      <p:sp>
        <p:nvSpPr>
          <p:cNvPr id="2" name="Title Placeholder 1"/>
          <p:cNvSpPr>
            <a:spLocks noGrp="1"/>
          </p:cNvSpPr>
          <p:nvPr>
            <p:ph type="title"/>
          </p:nvPr>
        </p:nvSpPr>
        <p:spPr>
          <a:xfrm>
            <a:off x="914401" y="1064341"/>
            <a:ext cx="10599174" cy="614516"/>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914401" y="2133599"/>
            <a:ext cx="10599174" cy="388374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477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772" r:id="rId4"/>
    <p:sldLayoutId id="2147483764" r:id="rId5"/>
    <p:sldLayoutId id="2147483765" r:id="rId6"/>
    <p:sldLayoutId id="2147483666" r:id="rId7"/>
    <p:sldLayoutId id="2147483768" r:id="rId8"/>
    <p:sldLayoutId id="2147483769" r:id="rId9"/>
    <p:sldLayoutId id="2147483742" r:id="rId10"/>
    <p:sldLayoutId id="2147483770" r:id="rId11"/>
    <p:sldLayoutId id="2147483771" r:id="rId12"/>
    <p:sldLayoutId id="2147483661" r:id="rId13"/>
    <p:sldLayoutId id="2147483652" r:id="rId14"/>
    <p:sldLayoutId id="2147483653" r:id="rId15"/>
    <p:sldLayoutId id="2147483758" r:id="rId16"/>
    <p:sldLayoutId id="2147483671" r:id="rId17"/>
    <p:sldLayoutId id="2147483767" r:id="rId18"/>
    <p:sldLayoutId id="2147483774" r:id="rId1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674" rtl="0" eaLnBrk="1" latinLnBrk="0" hangingPunct="1">
        <a:lnSpc>
          <a:spcPct val="90000"/>
        </a:lnSpc>
        <a:spcBef>
          <a:spcPct val="0"/>
        </a:spcBef>
        <a:buNone/>
        <a:defRPr sz="3500" b="1" i="0" kern="1200">
          <a:solidFill>
            <a:srgbClr val="626567"/>
          </a:solidFill>
          <a:latin typeface="Arial" panose="020B0604020202020204" pitchFamily="34" charset="0"/>
          <a:ea typeface="Arial" panose="020B0604020202020204" pitchFamily="34" charset="0"/>
          <a:cs typeface="Arial" panose="020B0604020202020204" pitchFamily="34" charset="0"/>
        </a:defRPr>
      </a:lvl1pPr>
    </p:titleStyle>
    <p:bodyStyle>
      <a:lvl1pPr marL="182935" indent="-182935" algn="l" defTabSz="914674" rtl="0" eaLnBrk="1" latinLnBrk="0" hangingPunct="1">
        <a:lnSpc>
          <a:spcPct val="90000"/>
        </a:lnSpc>
        <a:spcBef>
          <a:spcPts val="1200"/>
        </a:spcBef>
        <a:buClr>
          <a:srgbClr val="008995"/>
        </a:buClr>
        <a:buFont typeface="HP Simplified" panose="020B0604020204020204" pitchFamily="34" charset="0"/>
        <a:buChar char="•"/>
        <a:defRPr sz="1801"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11603" indent="-182935" algn="l" defTabSz="914674" rtl="0" eaLnBrk="1" latinLnBrk="0" hangingPunct="1">
        <a:lnSpc>
          <a:spcPct val="90000"/>
        </a:lnSpc>
        <a:spcBef>
          <a:spcPts val="800"/>
        </a:spcBef>
        <a:buClr>
          <a:srgbClr val="008995"/>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548805" indent="-137201" algn="l" defTabSz="914674" rtl="0" eaLnBrk="1" latinLnBrk="0" hangingPunct="1">
        <a:lnSpc>
          <a:spcPct val="90000"/>
        </a:lnSpc>
        <a:spcBef>
          <a:spcPts val="600"/>
        </a:spcBef>
        <a:buClr>
          <a:srgbClr val="008995"/>
        </a:buClr>
        <a:buSzPct val="90000"/>
        <a:buFont typeface="HP Simplified" panose="020B0604020204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731739" indent="-137201" algn="l" defTabSz="914674" rtl="0" eaLnBrk="1" latinLnBrk="0" hangingPunct="1">
        <a:lnSpc>
          <a:spcPct val="90000"/>
        </a:lnSpc>
        <a:spcBef>
          <a:spcPts val="600"/>
        </a:spcBef>
        <a:buClr>
          <a:srgbClr val="008995"/>
        </a:buClr>
        <a:buSzPct val="100000"/>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868941" indent="-137201" algn="l" defTabSz="914674" rtl="0" eaLnBrk="1" latinLnBrk="0" hangingPunct="1">
        <a:lnSpc>
          <a:spcPct val="90000"/>
        </a:lnSpc>
        <a:spcBef>
          <a:spcPts val="600"/>
        </a:spcBef>
        <a:buClr>
          <a:srgbClr val="008995"/>
        </a:buClr>
        <a:buSzPct val="80000"/>
        <a:buFont typeface="HP Simplified" panose="020B0604020204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051875"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9077"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2011"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946"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674" rtl="0" eaLnBrk="1" latinLnBrk="0" hangingPunct="1">
        <a:defRPr sz="1801" kern="1200">
          <a:solidFill>
            <a:schemeClr val="tx1"/>
          </a:solidFill>
          <a:latin typeface="+mn-lt"/>
          <a:ea typeface="+mn-ea"/>
          <a:cs typeface="+mn-cs"/>
        </a:defRPr>
      </a:lvl1pPr>
      <a:lvl2pPr marL="457337" algn="l" defTabSz="914674" rtl="0" eaLnBrk="1" latinLnBrk="0" hangingPunct="1">
        <a:defRPr sz="1801" kern="1200">
          <a:solidFill>
            <a:schemeClr val="tx1"/>
          </a:solidFill>
          <a:latin typeface="+mn-lt"/>
          <a:ea typeface="+mn-ea"/>
          <a:cs typeface="+mn-cs"/>
        </a:defRPr>
      </a:lvl2pPr>
      <a:lvl3pPr marL="914674" algn="l" defTabSz="914674" rtl="0" eaLnBrk="1" latinLnBrk="0" hangingPunct="1">
        <a:defRPr sz="1801" kern="1200">
          <a:solidFill>
            <a:schemeClr val="tx1"/>
          </a:solidFill>
          <a:latin typeface="+mn-lt"/>
          <a:ea typeface="+mn-ea"/>
          <a:cs typeface="+mn-cs"/>
        </a:defRPr>
      </a:lvl3pPr>
      <a:lvl4pPr marL="1372011" algn="l" defTabSz="914674" rtl="0" eaLnBrk="1" latinLnBrk="0" hangingPunct="1">
        <a:defRPr sz="1801" kern="1200">
          <a:solidFill>
            <a:schemeClr val="tx1"/>
          </a:solidFill>
          <a:latin typeface="+mn-lt"/>
          <a:ea typeface="+mn-ea"/>
          <a:cs typeface="+mn-cs"/>
        </a:defRPr>
      </a:lvl4pPr>
      <a:lvl5pPr marL="1829349" algn="l" defTabSz="914674" rtl="0" eaLnBrk="1" latinLnBrk="0" hangingPunct="1">
        <a:defRPr sz="1801" kern="1200">
          <a:solidFill>
            <a:schemeClr val="tx1"/>
          </a:solidFill>
          <a:latin typeface="+mn-lt"/>
          <a:ea typeface="+mn-ea"/>
          <a:cs typeface="+mn-cs"/>
        </a:defRPr>
      </a:lvl5pPr>
      <a:lvl6pPr marL="2286686" algn="l" defTabSz="914674" rtl="0" eaLnBrk="1" latinLnBrk="0" hangingPunct="1">
        <a:defRPr sz="1801" kern="1200">
          <a:solidFill>
            <a:schemeClr val="tx1"/>
          </a:solidFill>
          <a:latin typeface="+mn-lt"/>
          <a:ea typeface="+mn-ea"/>
          <a:cs typeface="+mn-cs"/>
        </a:defRPr>
      </a:lvl6pPr>
      <a:lvl7pPr marL="2744023" algn="l" defTabSz="914674" rtl="0" eaLnBrk="1" latinLnBrk="0" hangingPunct="1">
        <a:defRPr sz="1801" kern="1200">
          <a:solidFill>
            <a:schemeClr val="tx1"/>
          </a:solidFill>
          <a:latin typeface="+mn-lt"/>
          <a:ea typeface="+mn-ea"/>
          <a:cs typeface="+mn-cs"/>
        </a:defRPr>
      </a:lvl7pPr>
      <a:lvl8pPr marL="3201360" algn="l" defTabSz="914674" rtl="0" eaLnBrk="1" latinLnBrk="0" hangingPunct="1">
        <a:defRPr sz="1801" kern="1200">
          <a:solidFill>
            <a:schemeClr val="tx1"/>
          </a:solidFill>
          <a:latin typeface="+mn-lt"/>
          <a:ea typeface="+mn-ea"/>
          <a:cs typeface="+mn-cs"/>
        </a:defRPr>
      </a:lvl8pPr>
      <a:lvl9pPr marL="3658697" algn="l" defTabSz="91467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23.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3.png"/><Relationship Id="rId5" Type="http://schemas.openxmlformats.org/officeDocument/2006/relationships/image" Target="../media/image30.jpe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11.png"/><Relationship Id="rId4" Type="http://schemas.openxmlformats.org/officeDocument/2006/relationships/notesSlide" Target="../notesSlides/notesSlide21.xml"/><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9.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1.png"/><Relationship Id="rId5" Type="http://schemas.openxmlformats.org/officeDocument/2006/relationships/image" Target="../media/image41.jpe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1.png"/><Relationship Id="rId5" Type="http://schemas.openxmlformats.org/officeDocument/2006/relationships/image" Target="../media/image44.jpe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1.png"/><Relationship Id="rId5" Type="http://schemas.openxmlformats.org/officeDocument/2006/relationships/image" Target="../media/image45.jpe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1.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1.png"/><Relationship Id="rId5" Type="http://schemas.openxmlformats.org/officeDocument/2006/relationships/hyperlink" Target="https://www.bing.com/videos/search?q=prediabetes&amp;&amp;view=detail&amp;mid=D4B747E2FFFB1995621CD4B747E2FFFB1995621C&amp;&amp;FORM=VRDGAR" TargetMode="External"/><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1.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5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1.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7.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325A-E149-3D4A-9E83-7EAF8764F346}"/>
              </a:ext>
            </a:extLst>
          </p:cNvPr>
          <p:cNvSpPr>
            <a:spLocks noGrp="1"/>
          </p:cNvSpPr>
          <p:nvPr>
            <p:ph type="ctrTitle"/>
          </p:nvPr>
        </p:nvSpPr>
        <p:spPr>
          <a:xfrm>
            <a:off x="2037958" y="1445338"/>
            <a:ext cx="8316005" cy="1477190"/>
          </a:xfrm>
        </p:spPr>
        <p:txBody>
          <a:bodyPr/>
          <a:lstStyle/>
          <a:p>
            <a:r>
              <a:rPr lang="en-US"/>
              <a:t>How to Have a Healthy Heart</a:t>
            </a:r>
          </a:p>
        </p:txBody>
      </p:sp>
      <p:sp>
        <p:nvSpPr>
          <p:cNvPr id="3" name="Subtitle 2">
            <a:extLst>
              <a:ext uri="{FF2B5EF4-FFF2-40B4-BE49-F238E27FC236}">
                <a16:creationId xmlns:a16="http://schemas.microsoft.com/office/drawing/2014/main" id="{04EA4AD6-93B2-BE4C-99A0-A3E40C9EE22C}"/>
              </a:ext>
            </a:extLst>
          </p:cNvPr>
          <p:cNvSpPr>
            <a:spLocks noGrp="1"/>
          </p:cNvSpPr>
          <p:nvPr>
            <p:ph type="subTitle" idx="1"/>
          </p:nvPr>
        </p:nvSpPr>
        <p:spPr/>
        <p:txBody>
          <a:bodyPr vert="horz" lIns="0" tIns="0" rIns="0" bIns="0" rtlCol="0" anchor="t">
            <a:noAutofit/>
          </a:bodyPr>
          <a:lstStyle/>
          <a:p>
            <a:pPr>
              <a:spcBef>
                <a:spcPts val="400"/>
              </a:spcBef>
            </a:pPr>
            <a:r>
              <a:rPr lang="en-US" sz="3600"/>
              <a:t>Atrium Health Employer Solutions</a:t>
            </a:r>
          </a:p>
        </p:txBody>
      </p:sp>
      <p:cxnSp>
        <p:nvCxnSpPr>
          <p:cNvPr id="6" name="Straight Connector 5">
            <a:extLst>
              <a:ext uri="{FF2B5EF4-FFF2-40B4-BE49-F238E27FC236}">
                <a16:creationId xmlns:a16="http://schemas.microsoft.com/office/drawing/2014/main" id="{A9FE63B7-4C5A-B24B-A1EC-2D5CEC40FD08}"/>
              </a:ext>
            </a:extLst>
          </p:cNvPr>
          <p:cNvCxnSpPr>
            <a:cxnSpLocks/>
          </p:cNvCxnSpPr>
          <p:nvPr/>
        </p:nvCxnSpPr>
        <p:spPr>
          <a:xfrm>
            <a:off x="2037958" y="3247693"/>
            <a:ext cx="8316005" cy="0"/>
          </a:xfrm>
          <a:prstGeom prst="line">
            <a:avLst/>
          </a:prstGeom>
          <a:ln w="19050">
            <a:solidFill>
              <a:schemeClr val="bg1">
                <a:lumMod val="85000"/>
              </a:schemeClr>
            </a:solidFill>
            <a:miter lim="800000"/>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6020407A-E8A6-4974-A0F3-AE7992B229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1246295"/>
      </p:ext>
    </p:extLst>
  </p:cSld>
  <p:clrMapOvr>
    <a:masterClrMapping/>
  </p:clrMapOvr>
  <mc:AlternateContent xmlns:mc="http://schemas.openxmlformats.org/markup-compatibility/2006">
    <mc:Choice xmlns:p14="http://schemas.microsoft.com/office/powerpoint/2010/main" Requires="p14">
      <p:transition spd="med" p14:dur="700" advTm="87064">
        <p:fade/>
      </p:transition>
    </mc:Choice>
    <mc:Fallback>
      <p:transition spd="med" advTm="87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B2890F-F877-40C1-8CA1-67843BBA3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1834" y="0"/>
            <a:ext cx="6148353" cy="6867144"/>
          </a:xfrm>
          <a:prstGeom prst="rect">
            <a:avLst/>
          </a:prstGeom>
        </p:spPr>
      </p:pic>
      <p:sp>
        <p:nvSpPr>
          <p:cNvPr id="2" name="Title 1">
            <a:extLst>
              <a:ext uri="{FF2B5EF4-FFF2-40B4-BE49-F238E27FC236}">
                <a16:creationId xmlns:a16="http://schemas.microsoft.com/office/drawing/2014/main" id="{D5247E46-45B9-4F2F-A425-D19FC79EF969}"/>
              </a:ext>
            </a:extLst>
          </p:cNvPr>
          <p:cNvSpPr>
            <a:spLocks noGrp="1"/>
          </p:cNvSpPr>
          <p:nvPr>
            <p:ph type="title"/>
          </p:nvPr>
        </p:nvSpPr>
        <p:spPr>
          <a:xfrm>
            <a:off x="914401" y="1064341"/>
            <a:ext cx="4279899" cy="715918"/>
          </a:xfrm>
        </p:spPr>
        <p:txBody>
          <a:bodyPr/>
          <a:lstStyle/>
          <a:p>
            <a:r>
              <a:rPr lang="en-US"/>
              <a:t>Managing High Blood Pressure</a:t>
            </a:r>
          </a:p>
        </p:txBody>
      </p:sp>
      <p:sp>
        <p:nvSpPr>
          <p:cNvPr id="3" name="Text Placeholder 2">
            <a:extLst>
              <a:ext uri="{FF2B5EF4-FFF2-40B4-BE49-F238E27FC236}">
                <a16:creationId xmlns:a16="http://schemas.microsoft.com/office/drawing/2014/main" id="{F51895C7-F053-494E-8F45-C922CFE75EE0}"/>
              </a:ext>
            </a:extLst>
          </p:cNvPr>
          <p:cNvSpPr>
            <a:spLocks noGrp="1"/>
          </p:cNvSpPr>
          <p:nvPr>
            <p:ph type="body" sz="quarter" idx="10"/>
          </p:nvPr>
        </p:nvSpPr>
        <p:spPr>
          <a:xfrm>
            <a:off x="914401" y="2552699"/>
            <a:ext cx="4940450" cy="3883743"/>
          </a:xfrm>
        </p:spPr>
        <p:txBody>
          <a:bodyPr/>
          <a:lstStyle/>
          <a:p>
            <a:pPr marL="0" indent="0">
              <a:lnSpc>
                <a:spcPct val="110000"/>
              </a:lnSpc>
              <a:buNone/>
            </a:pPr>
            <a:r>
              <a:rPr lang="en-US" b="1">
                <a:solidFill>
                  <a:schemeClr val="tx2"/>
                </a:solidFill>
              </a:rPr>
              <a:t>Make Positive Lifestyle Changes</a:t>
            </a:r>
          </a:p>
          <a:p>
            <a:pPr>
              <a:lnSpc>
                <a:spcPct val="110000"/>
              </a:lnSpc>
            </a:pPr>
            <a:r>
              <a:rPr lang="en-US" sz="1700">
                <a:solidFill>
                  <a:schemeClr val="tx2"/>
                </a:solidFill>
              </a:rPr>
              <a:t>Exercise</a:t>
            </a:r>
          </a:p>
          <a:p>
            <a:pPr>
              <a:lnSpc>
                <a:spcPct val="110000"/>
              </a:lnSpc>
            </a:pPr>
            <a:r>
              <a:rPr lang="en-US" sz="1700">
                <a:solidFill>
                  <a:schemeClr val="tx2"/>
                </a:solidFill>
              </a:rPr>
              <a:t>Reduce alcohol intake</a:t>
            </a:r>
          </a:p>
          <a:p>
            <a:pPr>
              <a:lnSpc>
                <a:spcPct val="110000"/>
              </a:lnSpc>
            </a:pPr>
            <a:r>
              <a:rPr lang="en-US" sz="1700">
                <a:solidFill>
                  <a:schemeClr val="tx2"/>
                </a:solidFill>
              </a:rPr>
              <a:t>Quit smoking</a:t>
            </a:r>
          </a:p>
          <a:p>
            <a:pPr>
              <a:lnSpc>
                <a:spcPct val="110000"/>
              </a:lnSpc>
            </a:pPr>
            <a:r>
              <a:rPr lang="en-US" sz="1700">
                <a:solidFill>
                  <a:schemeClr val="tx2"/>
                </a:solidFill>
              </a:rPr>
              <a:t>After your diet – Low sodium, DASH diet</a:t>
            </a:r>
          </a:p>
          <a:p>
            <a:pPr>
              <a:lnSpc>
                <a:spcPct val="110000"/>
              </a:lnSpc>
            </a:pPr>
            <a:r>
              <a:rPr lang="en-US" sz="1700">
                <a:solidFill>
                  <a:schemeClr val="tx2"/>
                </a:solidFill>
              </a:rPr>
              <a:t>Relaxation techniques like yoga</a:t>
            </a:r>
          </a:p>
          <a:p>
            <a:pPr>
              <a:lnSpc>
                <a:spcPct val="110000"/>
              </a:lnSpc>
            </a:pPr>
            <a:r>
              <a:rPr lang="en-US" sz="1700">
                <a:solidFill>
                  <a:schemeClr val="tx2"/>
                </a:solidFill>
              </a:rPr>
              <a:t>Balanced lifestyle/take time out for fun</a:t>
            </a:r>
          </a:p>
        </p:txBody>
      </p:sp>
      <p:pic>
        <p:nvPicPr>
          <p:cNvPr id="12" name="Picture 11">
            <a:extLst>
              <a:ext uri="{FF2B5EF4-FFF2-40B4-BE49-F238E27FC236}">
                <a16:creationId xmlns:a16="http://schemas.microsoft.com/office/drawing/2014/main" id="{AF13C049-96F3-3448-B6EF-FE2CC0509A8C}"/>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pic>
        <p:nvPicPr>
          <p:cNvPr id="4" name="Audio 3">
            <a:hlinkClick r:id="" action="ppaction://media"/>
            <a:extLst>
              <a:ext uri="{FF2B5EF4-FFF2-40B4-BE49-F238E27FC236}">
                <a16:creationId xmlns:a16="http://schemas.microsoft.com/office/drawing/2014/main" id="{53A81F15-BBF6-49B1-AD0D-B5578A59BC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0806863"/>
      </p:ext>
    </p:extLst>
  </p:cSld>
  <p:clrMapOvr>
    <a:masterClrMapping/>
  </p:clrMapOvr>
  <mc:AlternateContent xmlns:mc="http://schemas.openxmlformats.org/markup-compatibility/2006">
    <mc:Choice xmlns:p14="http://schemas.microsoft.com/office/powerpoint/2010/main" Requires="p14">
      <p:transition spd="med" p14:dur="700" advTm="78961">
        <p:fade/>
      </p:transition>
    </mc:Choice>
    <mc:Fallback>
      <p:transition spd="med" advTm="78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45A86C2-925D-5343-B86F-844308A3E23F}"/>
              </a:ext>
            </a:extLst>
          </p:cNvPr>
          <p:cNvPicPr>
            <a:picLocks noGrp="1" noChangeAspect="1"/>
          </p:cNvPicPr>
          <p:nvPr>
            <p:ph type="pic" sz="quarter" idx="10"/>
          </p:nvPr>
        </p:nvPicPr>
        <p:blipFill>
          <a:blip r:embed="rId4">
            <a:extLst>
              <a:ext uri="{28A0092B-C50C-407E-A947-70E740481C1C}">
                <a14:useLocalDpi xmlns:a14="http://schemas.microsoft.com/office/drawing/2010/main"/>
              </a:ext>
            </a:extLst>
          </a:blip>
          <a:srcRect/>
          <a:stretch/>
        </p:blipFill>
        <p:spPr>
          <a:xfrm>
            <a:off x="-6350" y="-12700"/>
            <a:ext cx="12198349" cy="6861572"/>
          </a:xfrm>
        </p:spPr>
      </p:pic>
      <p:sp>
        <p:nvSpPr>
          <p:cNvPr id="6" name="Title 5">
            <a:extLst>
              <a:ext uri="{FF2B5EF4-FFF2-40B4-BE49-F238E27FC236}">
                <a16:creationId xmlns:a16="http://schemas.microsoft.com/office/drawing/2014/main" id="{F71F365A-E731-4138-A097-FAE24AEF9EDF}"/>
              </a:ext>
            </a:extLst>
          </p:cNvPr>
          <p:cNvSpPr>
            <a:spLocks noGrp="1"/>
          </p:cNvSpPr>
          <p:nvPr>
            <p:ph type="title"/>
          </p:nvPr>
        </p:nvSpPr>
        <p:spPr/>
        <p:txBody>
          <a:bodyPr/>
          <a:lstStyle/>
          <a:p>
            <a:r>
              <a:rPr lang="en-US"/>
              <a:t>What is Blood Pressure?</a:t>
            </a:r>
          </a:p>
        </p:txBody>
      </p:sp>
      <p:pic>
        <p:nvPicPr>
          <p:cNvPr id="15" name="Picture 14">
            <a:extLst>
              <a:ext uri="{FF2B5EF4-FFF2-40B4-BE49-F238E27FC236}">
                <a16:creationId xmlns:a16="http://schemas.microsoft.com/office/drawing/2014/main" id="{6226D706-84C2-FD46-978B-FF8432D4CB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0" y="-12700"/>
            <a:ext cx="12198350" cy="6883400"/>
          </a:xfrm>
          <a:prstGeom prst="rect">
            <a:avLst/>
          </a:prstGeom>
        </p:spPr>
      </p:pic>
      <p:sp>
        <p:nvSpPr>
          <p:cNvPr id="16" name="Title 5">
            <a:extLst>
              <a:ext uri="{FF2B5EF4-FFF2-40B4-BE49-F238E27FC236}">
                <a16:creationId xmlns:a16="http://schemas.microsoft.com/office/drawing/2014/main" id="{A42C8028-F987-AC4C-A851-0AB1C36A1290}"/>
              </a:ext>
            </a:extLst>
          </p:cNvPr>
          <p:cNvSpPr txBox="1">
            <a:spLocks/>
          </p:cNvSpPr>
          <p:nvPr/>
        </p:nvSpPr>
        <p:spPr>
          <a:xfrm>
            <a:off x="628095" y="5855110"/>
            <a:ext cx="7230349" cy="762000"/>
          </a:xfrm>
          <a:prstGeom prst="rect">
            <a:avLst/>
          </a:prstGeom>
          <a:noFill/>
          <a:ln>
            <a:noFill/>
          </a:ln>
        </p:spPr>
        <p:txBody>
          <a:bodyPr spcFirstLastPara="1" vert="horz" wrap="square" lIns="0" tIns="0" rIns="0" bIns="0" rtlCol="0" anchor="ctr" anchorCtr="0">
            <a:noAutofit/>
          </a:bodyPr>
          <a:lstStyle>
            <a:lvl1pPr lvl="0" algn="l" defTabSz="914674" rtl="0" eaLnBrk="1" latinLnBrk="0" hangingPunct="1">
              <a:lnSpc>
                <a:spcPct val="90000"/>
              </a:lnSpc>
              <a:spcBef>
                <a:spcPts val="0"/>
              </a:spcBef>
              <a:spcAft>
                <a:spcPts val="0"/>
              </a:spcAft>
              <a:buClr>
                <a:schemeClr val="accent1"/>
              </a:buClr>
              <a:buSzPts val="2800"/>
              <a:buFont typeface="Proxima Nova"/>
              <a:buNone/>
              <a:defRPr sz="40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What is Cholesterol?</a:t>
            </a:r>
          </a:p>
        </p:txBody>
      </p:sp>
      <p:pic>
        <p:nvPicPr>
          <p:cNvPr id="17" name="Picture 16">
            <a:extLst>
              <a:ext uri="{FF2B5EF4-FFF2-40B4-BE49-F238E27FC236}">
                <a16:creationId xmlns:a16="http://schemas.microsoft.com/office/drawing/2014/main" id="{072B01AD-0D8C-0F48-BA41-AFD32B580F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2" name="Audio 1">
            <a:hlinkClick r:id="" action="ppaction://media"/>
            <a:extLst>
              <a:ext uri="{FF2B5EF4-FFF2-40B4-BE49-F238E27FC236}">
                <a16:creationId xmlns:a16="http://schemas.microsoft.com/office/drawing/2014/main" id="{97E5C3DD-175B-4C88-92FC-6B8A248445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7409642"/>
      </p:ext>
    </p:extLst>
  </p:cSld>
  <p:clrMapOvr>
    <a:masterClrMapping/>
  </p:clrMapOvr>
  <mc:AlternateContent xmlns:mc="http://schemas.openxmlformats.org/markup-compatibility/2006">
    <mc:Choice xmlns:p14="http://schemas.microsoft.com/office/powerpoint/2010/main" Requires="p14">
      <p:transition spd="med" p14:dur="700" advTm="5603">
        <p:fade/>
      </p:transition>
    </mc:Choice>
    <mc:Fallback>
      <p:transition spd="med" advTm="5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F8D08D-1E86-4033-B7E4-F974DA03E317}"/>
              </a:ext>
            </a:extLst>
          </p:cNvPr>
          <p:cNvPicPr>
            <a:picLocks noChangeAspect="1"/>
          </p:cNvPicPr>
          <p:nvPr/>
        </p:nvPicPr>
        <p:blipFill>
          <a:blip r:embed="rId5"/>
          <a:stretch>
            <a:fillRect/>
          </a:stretch>
        </p:blipFill>
        <p:spPr>
          <a:xfrm>
            <a:off x="5390314" y="1785598"/>
            <a:ext cx="6222401" cy="3528101"/>
          </a:xfrm>
          <a:prstGeom prst="rect">
            <a:avLst/>
          </a:prstGeom>
        </p:spPr>
      </p:pic>
      <p:sp>
        <p:nvSpPr>
          <p:cNvPr id="2" name="Title 1">
            <a:extLst>
              <a:ext uri="{FF2B5EF4-FFF2-40B4-BE49-F238E27FC236}">
                <a16:creationId xmlns:a16="http://schemas.microsoft.com/office/drawing/2014/main" id="{6D7D2BF0-3850-45CD-B62B-8BFB5F8FCE85}"/>
              </a:ext>
            </a:extLst>
          </p:cNvPr>
          <p:cNvSpPr>
            <a:spLocks noGrp="1"/>
          </p:cNvSpPr>
          <p:nvPr>
            <p:ph type="title"/>
          </p:nvPr>
        </p:nvSpPr>
        <p:spPr/>
        <p:txBody>
          <a:bodyPr/>
          <a:lstStyle/>
          <a:p>
            <a:r>
              <a:rPr lang="en-US"/>
              <a:t>Defining Cholesterol</a:t>
            </a:r>
          </a:p>
        </p:txBody>
      </p:sp>
      <p:sp>
        <p:nvSpPr>
          <p:cNvPr id="4" name="Text Placeholder 3">
            <a:extLst>
              <a:ext uri="{FF2B5EF4-FFF2-40B4-BE49-F238E27FC236}">
                <a16:creationId xmlns:a16="http://schemas.microsoft.com/office/drawing/2014/main" id="{0FAF990C-FF7D-0F4A-A0FC-81A2A4A28B43}"/>
              </a:ext>
            </a:extLst>
          </p:cNvPr>
          <p:cNvSpPr>
            <a:spLocks noGrp="1"/>
          </p:cNvSpPr>
          <p:nvPr>
            <p:ph type="body" sz="quarter" idx="10"/>
          </p:nvPr>
        </p:nvSpPr>
        <p:spPr>
          <a:xfrm>
            <a:off x="914401" y="2133599"/>
            <a:ext cx="3771899" cy="2832101"/>
          </a:xfrm>
        </p:spPr>
        <p:txBody>
          <a:bodyPr>
            <a:normAutofit/>
          </a:bodyPr>
          <a:lstStyle/>
          <a:p>
            <a:pPr marL="285750" indent="-285750">
              <a:lnSpc>
                <a:spcPct val="110000"/>
              </a:lnSpc>
              <a:buFont typeface="Arial" panose="020B0604020202020204" pitchFamily="34" charset="0"/>
              <a:buChar char="•"/>
              <a:defRPr/>
            </a:pPr>
            <a:r>
              <a:rPr lang="en-US" sz="1700">
                <a:solidFill>
                  <a:schemeClr val="tx1">
                    <a:lumMod val="65000"/>
                    <a:lumOff val="35000"/>
                  </a:schemeClr>
                </a:solidFill>
              </a:rPr>
              <a:t>A waxy fatlike substance produced in the liver</a:t>
            </a:r>
          </a:p>
          <a:p>
            <a:pPr marL="285750" indent="-285750">
              <a:lnSpc>
                <a:spcPct val="110000"/>
              </a:lnSpc>
              <a:buFont typeface="Arial" panose="020B0604020202020204" pitchFamily="34" charset="0"/>
              <a:buChar char="•"/>
              <a:defRPr/>
            </a:pPr>
            <a:r>
              <a:rPr lang="en-US" sz="1700">
                <a:solidFill>
                  <a:schemeClr val="tx1">
                    <a:lumMod val="65000"/>
                    <a:lumOff val="35000"/>
                  </a:schemeClr>
                </a:solidFill>
              </a:rPr>
              <a:t>Travels in the blood via lipoproteins</a:t>
            </a:r>
          </a:p>
          <a:p>
            <a:pPr marL="285750" indent="-285750">
              <a:lnSpc>
                <a:spcPct val="110000"/>
              </a:lnSpc>
              <a:buFont typeface="Arial" panose="020B0604020202020204" pitchFamily="34" charset="0"/>
              <a:buChar char="•"/>
              <a:defRPr/>
            </a:pPr>
            <a:r>
              <a:rPr lang="en-US" sz="1700">
                <a:solidFill>
                  <a:schemeClr val="tx1">
                    <a:lumMod val="65000"/>
                    <a:lumOff val="35000"/>
                  </a:schemeClr>
                </a:solidFill>
              </a:rPr>
              <a:t>2 main kinds of lipoproteins that carry cholesterol</a:t>
            </a:r>
          </a:p>
          <a:p>
            <a:pPr marL="285750" indent="-285750">
              <a:lnSpc>
                <a:spcPct val="110000"/>
              </a:lnSpc>
              <a:buFont typeface="Arial" panose="020B0604020202020204" pitchFamily="34" charset="0"/>
              <a:buChar char="•"/>
              <a:defRPr/>
            </a:pPr>
            <a:r>
              <a:rPr lang="en-US" sz="1700">
                <a:solidFill>
                  <a:schemeClr val="tx1">
                    <a:lumMod val="65000"/>
                    <a:lumOff val="35000"/>
                  </a:schemeClr>
                </a:solidFill>
              </a:rPr>
              <a:t>Cholesterol helps to make hormones, bile acids, and vitamin D</a:t>
            </a:r>
          </a:p>
          <a:p>
            <a:pPr>
              <a:lnSpc>
                <a:spcPct val="110000"/>
              </a:lnSpc>
              <a:defRPr/>
            </a:pPr>
            <a:endParaRPr lang="en-US" sz="1700">
              <a:solidFill>
                <a:schemeClr val="tx1">
                  <a:lumMod val="65000"/>
                  <a:lumOff val="35000"/>
                </a:schemeClr>
              </a:solidFill>
            </a:endParaRPr>
          </a:p>
          <a:p>
            <a:pPr>
              <a:lnSpc>
                <a:spcPct val="110000"/>
              </a:lnSpc>
            </a:pPr>
            <a:endParaRPr lang="en-US" sz="1700"/>
          </a:p>
        </p:txBody>
      </p:sp>
      <p:pic>
        <p:nvPicPr>
          <p:cNvPr id="3" name="Audio 2">
            <a:hlinkClick r:id="" action="ppaction://media"/>
            <a:extLst>
              <a:ext uri="{FF2B5EF4-FFF2-40B4-BE49-F238E27FC236}">
                <a16:creationId xmlns:a16="http://schemas.microsoft.com/office/drawing/2014/main" id="{88B70E42-981A-484B-BD5A-80236D4084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2585741"/>
      </p:ext>
    </p:extLst>
  </p:cSld>
  <p:clrMapOvr>
    <a:masterClrMapping/>
  </p:clrMapOvr>
  <mc:AlternateContent xmlns:mc="http://schemas.openxmlformats.org/markup-compatibility/2006">
    <mc:Choice xmlns:p14="http://schemas.microsoft.com/office/powerpoint/2010/main" Requires="p14">
      <p:transition spd="med" p14:dur="700" advTm="20946">
        <p:fade/>
      </p:transition>
    </mc:Choice>
    <mc:Fallback>
      <p:transition spd="med" advTm="20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817B58D3-2491-48C4-8C03-807B5F9D845F}"/>
              </a:ext>
            </a:extLst>
          </p:cNvPr>
          <p:cNvSpPr txBox="1">
            <a:spLocks/>
          </p:cNvSpPr>
          <p:nvPr/>
        </p:nvSpPr>
        <p:spPr>
          <a:xfrm>
            <a:off x="1828799" y="1512817"/>
            <a:ext cx="8327757" cy="83173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600"/>
              </a:lnSpc>
              <a:buNone/>
              <a:defRPr/>
            </a:pPr>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F9A304C-48B5-4D58-B2C6-A77E14D03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6698" y="2344551"/>
            <a:ext cx="3600305" cy="3200272"/>
          </a:xfrm>
          <a:prstGeom prst="rect">
            <a:avLst/>
          </a:prstGeom>
        </p:spPr>
      </p:pic>
      <p:sp>
        <p:nvSpPr>
          <p:cNvPr id="3" name="Title 2">
            <a:extLst>
              <a:ext uri="{FF2B5EF4-FFF2-40B4-BE49-F238E27FC236}">
                <a16:creationId xmlns:a16="http://schemas.microsoft.com/office/drawing/2014/main" id="{60ECB061-A162-4165-9BC1-CC7DA297701F}"/>
              </a:ext>
            </a:extLst>
          </p:cNvPr>
          <p:cNvSpPr>
            <a:spLocks noGrp="1"/>
          </p:cNvSpPr>
          <p:nvPr>
            <p:ph type="title"/>
          </p:nvPr>
        </p:nvSpPr>
        <p:spPr/>
        <p:txBody>
          <a:bodyPr/>
          <a:lstStyle/>
          <a:p>
            <a:r>
              <a:rPr lang="en-US"/>
              <a:t>Cholesterol Screening</a:t>
            </a:r>
          </a:p>
        </p:txBody>
      </p:sp>
      <p:sp>
        <p:nvSpPr>
          <p:cNvPr id="4" name="Text Placeholder 3">
            <a:extLst>
              <a:ext uri="{FF2B5EF4-FFF2-40B4-BE49-F238E27FC236}">
                <a16:creationId xmlns:a16="http://schemas.microsoft.com/office/drawing/2014/main" id="{85CAFF78-4120-D043-B170-99D83F18E741}"/>
              </a:ext>
            </a:extLst>
          </p:cNvPr>
          <p:cNvSpPr>
            <a:spLocks noGrp="1"/>
          </p:cNvSpPr>
          <p:nvPr>
            <p:ph type="body" sz="quarter" idx="10"/>
          </p:nvPr>
        </p:nvSpPr>
        <p:spPr>
          <a:xfrm>
            <a:off x="914400" y="2005781"/>
            <a:ext cx="6032500" cy="4229919"/>
          </a:xfrm>
        </p:spPr>
        <p:txBody>
          <a:bodyPr>
            <a:normAutofit/>
          </a:bodyPr>
          <a:lstStyle/>
          <a:p>
            <a:pPr marL="0" indent="0">
              <a:buNone/>
            </a:pPr>
            <a:r>
              <a:rPr lang="en-US" sz="1700" b="1">
                <a:solidFill>
                  <a:schemeClr val="accent1"/>
                </a:solidFill>
              </a:rPr>
              <a:t>The American Heart Association/ National Cholesterol Education Program guidelines for detection of cholesterol</a:t>
            </a:r>
          </a:p>
          <a:p>
            <a:pPr marL="285750" indent="-285750">
              <a:lnSpc>
                <a:spcPts val="2400"/>
              </a:lnSpc>
              <a:buFont typeface="Arial" panose="020B0604020202020204" pitchFamily="34" charset="0"/>
              <a:buChar char="•"/>
              <a:defRPr/>
            </a:pPr>
            <a:r>
              <a:rPr lang="en-US" sz="1700">
                <a:solidFill>
                  <a:schemeClr val="tx1">
                    <a:lumMod val="65000"/>
                    <a:lumOff val="35000"/>
                  </a:schemeClr>
                </a:solidFill>
              </a:rPr>
              <a:t>All adults age 20 or older should have a fasting lipoprotein profile. It measures:</a:t>
            </a:r>
          </a:p>
          <a:p>
            <a:pPr marL="742950" lvl="1" indent="-285750">
              <a:lnSpc>
                <a:spcPts val="2400"/>
              </a:lnSpc>
              <a:defRPr/>
            </a:pPr>
            <a:r>
              <a:rPr lang="en-US" sz="1700">
                <a:solidFill>
                  <a:schemeClr val="tx1">
                    <a:lumMod val="65000"/>
                    <a:lumOff val="35000"/>
                  </a:schemeClr>
                </a:solidFill>
              </a:rPr>
              <a:t>LDL cholesterol</a:t>
            </a:r>
          </a:p>
          <a:p>
            <a:pPr marL="742950" lvl="1" indent="-285750">
              <a:lnSpc>
                <a:spcPts val="2400"/>
              </a:lnSpc>
              <a:defRPr/>
            </a:pPr>
            <a:r>
              <a:rPr lang="en-US" sz="1700">
                <a:solidFill>
                  <a:schemeClr val="tx1">
                    <a:lumMod val="65000"/>
                    <a:lumOff val="35000"/>
                  </a:schemeClr>
                </a:solidFill>
              </a:rPr>
              <a:t>HDL cholesterol	</a:t>
            </a:r>
          </a:p>
          <a:p>
            <a:pPr marL="742950" lvl="1" indent="-285750">
              <a:lnSpc>
                <a:spcPts val="2400"/>
              </a:lnSpc>
              <a:defRPr/>
            </a:pPr>
            <a:r>
              <a:rPr lang="en-US" sz="1700">
                <a:solidFill>
                  <a:schemeClr val="tx1">
                    <a:lumMod val="65000"/>
                    <a:lumOff val="35000"/>
                  </a:schemeClr>
                </a:solidFill>
              </a:rPr>
              <a:t>Triglycerides </a:t>
            </a:r>
          </a:p>
          <a:p>
            <a:pPr marL="285750" indent="-285750">
              <a:lnSpc>
                <a:spcPts val="2400"/>
              </a:lnSpc>
              <a:buFont typeface="Arial" panose="020B0604020202020204" pitchFamily="34" charset="0"/>
              <a:buChar char="•"/>
              <a:defRPr/>
            </a:pPr>
            <a:r>
              <a:rPr lang="en-US" sz="1700">
                <a:solidFill>
                  <a:schemeClr val="tx1">
                    <a:lumMod val="65000"/>
                    <a:lumOff val="35000"/>
                  </a:schemeClr>
                </a:solidFill>
              </a:rPr>
              <a:t>This test is done after a 9 to 12 hour fast without food, liquids, or pills.</a:t>
            </a:r>
          </a:p>
          <a:p>
            <a:pPr marL="285750" indent="-285750">
              <a:lnSpc>
                <a:spcPts val="2400"/>
              </a:lnSpc>
              <a:buFont typeface="Arial" panose="020B0604020202020204" pitchFamily="34" charset="0"/>
              <a:buChar char="•"/>
              <a:defRPr/>
            </a:pPr>
            <a:r>
              <a:rPr lang="en-US" sz="1700">
                <a:solidFill>
                  <a:schemeClr val="tx1">
                    <a:lumMod val="65000"/>
                    <a:lumOff val="35000"/>
                  </a:schemeClr>
                </a:solidFill>
              </a:rPr>
              <a:t>Age, gender, family health history, and diet effect cholesterol levels.</a:t>
            </a:r>
          </a:p>
          <a:p>
            <a:pPr marL="0" indent="0">
              <a:buNone/>
            </a:pPr>
            <a:endParaRPr lang="en-US" sz="1700" b="1">
              <a:solidFill>
                <a:schemeClr val="tx1">
                  <a:lumMod val="65000"/>
                  <a:lumOff val="35000"/>
                </a:schemeClr>
              </a:solidFill>
            </a:endParaRPr>
          </a:p>
          <a:p>
            <a:pPr marL="0" indent="0">
              <a:buNone/>
            </a:pPr>
            <a:endParaRPr lang="en-US" sz="1700" b="1">
              <a:solidFill>
                <a:schemeClr val="tx1">
                  <a:lumMod val="65000"/>
                  <a:lumOff val="35000"/>
                </a:schemeClr>
              </a:solidFill>
            </a:endParaRPr>
          </a:p>
          <a:p>
            <a:pPr marL="0" indent="0">
              <a:buNone/>
            </a:pPr>
            <a:endParaRPr lang="en-US" sz="1700"/>
          </a:p>
          <a:p>
            <a:pPr marL="0" indent="0">
              <a:buNone/>
            </a:pPr>
            <a:endParaRPr lang="en-US" sz="1700"/>
          </a:p>
        </p:txBody>
      </p:sp>
      <p:pic>
        <p:nvPicPr>
          <p:cNvPr id="2" name="Audio 1">
            <a:hlinkClick r:id="" action="ppaction://media"/>
            <a:extLst>
              <a:ext uri="{FF2B5EF4-FFF2-40B4-BE49-F238E27FC236}">
                <a16:creationId xmlns:a16="http://schemas.microsoft.com/office/drawing/2014/main" id="{312F2329-83AD-44FA-9BFB-2AD92FCE6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867365"/>
      </p:ext>
    </p:extLst>
  </p:cSld>
  <p:clrMapOvr>
    <a:masterClrMapping/>
  </p:clrMapOvr>
  <mc:AlternateContent xmlns:mc="http://schemas.openxmlformats.org/markup-compatibility/2006">
    <mc:Choice xmlns:p14="http://schemas.microsoft.com/office/powerpoint/2010/main" Requires="p14">
      <p:transition spd="med" p14:dur="700" advTm="91835">
        <p:fade/>
      </p:transition>
    </mc:Choice>
    <mc:Fallback>
      <p:transition spd="med" advTm="918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EEE8AB9-3924-4191-9AD7-55B698274D4F}"/>
              </a:ext>
            </a:extLst>
          </p:cNvPr>
          <p:cNvGraphicFramePr>
            <a:graphicFrameLocks noGrp="1"/>
          </p:cNvGraphicFramePr>
          <p:nvPr>
            <p:extLst>
              <p:ext uri="{D42A27DB-BD31-4B8C-83A1-F6EECF244321}">
                <p14:modId xmlns:p14="http://schemas.microsoft.com/office/powerpoint/2010/main" val="3332745763"/>
              </p:ext>
            </p:extLst>
          </p:nvPr>
        </p:nvGraphicFramePr>
        <p:xfrm>
          <a:off x="952501" y="1908277"/>
          <a:ext cx="10561074" cy="4036160"/>
        </p:xfrm>
        <a:graphic>
          <a:graphicData uri="http://schemas.openxmlformats.org/drawingml/2006/table">
            <a:tbl>
              <a:tblPr firstRow="1" bandRow="1">
                <a:tableStyleId>{125E5076-3810-47DD-B79F-674D7AD40C01}</a:tableStyleId>
              </a:tblPr>
              <a:tblGrid>
                <a:gridCol w="3102264">
                  <a:extLst>
                    <a:ext uri="{9D8B030D-6E8A-4147-A177-3AD203B41FA5}">
                      <a16:colId xmlns:a16="http://schemas.microsoft.com/office/drawing/2014/main" val="20000"/>
                    </a:ext>
                  </a:extLst>
                </a:gridCol>
                <a:gridCol w="1870990">
                  <a:extLst>
                    <a:ext uri="{9D8B030D-6E8A-4147-A177-3AD203B41FA5}">
                      <a16:colId xmlns:a16="http://schemas.microsoft.com/office/drawing/2014/main" val="20001"/>
                    </a:ext>
                  </a:extLst>
                </a:gridCol>
                <a:gridCol w="1845842">
                  <a:extLst>
                    <a:ext uri="{9D8B030D-6E8A-4147-A177-3AD203B41FA5}">
                      <a16:colId xmlns:a16="http://schemas.microsoft.com/office/drawing/2014/main" val="20002"/>
                    </a:ext>
                  </a:extLst>
                </a:gridCol>
                <a:gridCol w="3741978">
                  <a:extLst>
                    <a:ext uri="{9D8B030D-6E8A-4147-A177-3AD203B41FA5}">
                      <a16:colId xmlns:a16="http://schemas.microsoft.com/office/drawing/2014/main" val="20004"/>
                    </a:ext>
                  </a:extLst>
                </a:gridCol>
              </a:tblGrid>
              <a:tr h="504554">
                <a:tc gridSpan="2">
                  <a:txBody>
                    <a:bodyPr/>
                    <a:lstStyle/>
                    <a:p>
                      <a:pPr algn="ctr"/>
                      <a:r>
                        <a:rPr lang="en-IN" b="0">
                          <a:latin typeface="Arial" panose="020B0604020202020204" pitchFamily="34" charset="0"/>
                          <a:cs typeface="Arial" panose="020B0604020202020204" pitchFamily="34" charset="0"/>
                        </a:rPr>
                        <a:t>Total Cholesterol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4A98"/>
                    </a:solidFill>
                  </a:tcPr>
                </a:tc>
                <a:tc hMerge="1">
                  <a:txBody>
                    <a:bodyPr/>
                    <a:lstStyle/>
                    <a:p>
                      <a:pPr algn="ctr"/>
                      <a:endParaRPr lang="en-IN" b="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a:r>
                        <a:rPr lang="en-IN" b="0">
                          <a:latin typeface="Arial" panose="020B0604020202020204" pitchFamily="34" charset="0"/>
                          <a:cs typeface="Arial" panose="020B0604020202020204" pitchFamily="34" charset="0"/>
                        </a:rPr>
                        <a:t>LDL (Bad) Cholesterol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53C"/>
                    </a:solidFill>
                  </a:tcPr>
                </a:tc>
                <a:tc hMerge="1">
                  <a:txBody>
                    <a:bodyPr/>
                    <a:lstStyle/>
                    <a:p>
                      <a:pPr algn="ctr"/>
                      <a:endParaRPr lang="en-IN" b="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3689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&lt; 200 mg/</a:t>
                      </a:r>
                      <a:r>
                        <a:rPr kumimoji="0" lang="en-IN" sz="1400" b="1" i="0" u="none" strike="noStrike" kern="1200" cap="none" spc="0" normalizeH="0" baseline="0" noProof="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dL</a:t>
                      </a:r>
                      <a:endParaRPr lang="en-IN" sz="1400" b="1"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Desirable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i="0">
                          <a:solidFill>
                            <a:schemeClr val="tx1">
                              <a:lumMod val="65000"/>
                              <a:lumOff val="35000"/>
                            </a:schemeClr>
                          </a:solidFill>
                          <a:latin typeface="Arial" panose="020B0604020202020204" pitchFamily="34" charset="0"/>
                          <a:cs typeface="Arial" panose="020B0604020202020204" pitchFamily="34" charset="0"/>
                        </a:rPr>
                        <a:t>&lt; 100 mg/</a:t>
                      </a:r>
                      <a:r>
                        <a:rPr lang="en-IN" sz="1400" b="1" i="0" err="1">
                          <a:solidFill>
                            <a:schemeClr val="tx1">
                              <a:lumMod val="65000"/>
                              <a:lumOff val="35000"/>
                            </a:schemeClr>
                          </a:solidFill>
                          <a:latin typeface="Arial" panose="020B0604020202020204" pitchFamily="34" charset="0"/>
                          <a:cs typeface="Arial" panose="020B0604020202020204" pitchFamily="34" charset="0"/>
                        </a:rPr>
                        <a:t>dL</a:t>
                      </a:r>
                      <a:endParaRPr lang="en-IN" sz="1400" b="1"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Optimal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0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200-239 mg/</a:t>
                      </a:r>
                      <a:r>
                        <a:rPr lang="en-IN" sz="1400" i="0" err="1">
                          <a:solidFill>
                            <a:schemeClr val="tx1">
                              <a:lumMod val="65000"/>
                              <a:lumOff val="35000"/>
                            </a:schemeClr>
                          </a:solidFill>
                          <a:latin typeface="Arial" panose="020B0604020202020204" pitchFamily="34" charset="0"/>
                          <a:cs typeface="Arial" panose="020B0604020202020204" pitchFamily="34" charset="0"/>
                        </a:rPr>
                        <a:t>dL</a:t>
                      </a:r>
                      <a:endParaRPr lang="en-IN" sz="1400"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Borderline high</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100-129 mg/</a:t>
                      </a:r>
                      <a:r>
                        <a:rPr lang="en-IN" sz="1400" i="0" err="1">
                          <a:solidFill>
                            <a:schemeClr val="tx1">
                              <a:lumMod val="65000"/>
                              <a:lumOff val="35000"/>
                            </a:schemeClr>
                          </a:solidFill>
                          <a:latin typeface="Arial" panose="020B0604020202020204" pitchFamily="34" charset="0"/>
                          <a:cs typeface="Arial" panose="020B0604020202020204" pitchFamily="34" charset="0"/>
                        </a:rPr>
                        <a:t>dL</a:t>
                      </a:r>
                      <a:endParaRPr lang="en-IN" sz="1400"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Near Optimal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012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240 mg/</a:t>
                      </a:r>
                      <a:r>
                        <a:rPr lang="en-IN" sz="1400" i="0" err="1">
                          <a:solidFill>
                            <a:schemeClr val="tx1">
                              <a:lumMod val="65000"/>
                              <a:lumOff val="35000"/>
                            </a:schemeClr>
                          </a:solidFill>
                          <a:latin typeface="Arial" panose="020B0604020202020204" pitchFamily="34" charset="0"/>
                          <a:cs typeface="Arial" panose="020B0604020202020204" pitchFamily="34" charset="0"/>
                        </a:rPr>
                        <a:t>dL</a:t>
                      </a:r>
                      <a:r>
                        <a:rPr lang="en-IN" sz="1400" i="0">
                          <a:solidFill>
                            <a:schemeClr val="tx1">
                              <a:lumMod val="65000"/>
                              <a:lumOff val="35000"/>
                            </a:schemeClr>
                          </a:solidFill>
                          <a:latin typeface="Arial" panose="020B0604020202020204" pitchFamily="34" charset="0"/>
                          <a:cs typeface="Arial" panose="020B0604020202020204" pitchFamily="34" charset="0"/>
                        </a:rPr>
                        <a:t> and &gt;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High</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130-159 mg/</a:t>
                      </a:r>
                      <a:r>
                        <a:rPr lang="en-IN" sz="1400" i="0" err="1">
                          <a:solidFill>
                            <a:schemeClr val="tx1">
                              <a:lumMod val="65000"/>
                              <a:lumOff val="35000"/>
                            </a:schemeClr>
                          </a:solidFill>
                          <a:latin typeface="Arial" panose="020B0604020202020204" pitchFamily="34" charset="0"/>
                          <a:cs typeface="Arial" panose="020B0604020202020204" pitchFamily="34" charset="0"/>
                        </a:rPr>
                        <a:t>dL</a:t>
                      </a:r>
                      <a:endParaRPr lang="en-IN" sz="1400"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Borderline High</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012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400" i="0">
                        <a:solidFill>
                          <a:schemeClr val="bg1">
                            <a:lumMod val="50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400" i="0">
                        <a:solidFill>
                          <a:schemeClr val="bg1">
                            <a:lumMod val="50000"/>
                          </a:schemeClr>
                        </a:solidFill>
                        <a:latin typeface="Arial" panose="020B0604020202020204" pitchFamily="34" charset="0"/>
                        <a:cs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160-189 mg/</a:t>
                      </a:r>
                      <a:r>
                        <a:rPr lang="en-IN" sz="1400" i="0" err="1">
                          <a:solidFill>
                            <a:schemeClr val="tx1">
                              <a:lumMod val="65000"/>
                              <a:lumOff val="35000"/>
                            </a:schemeClr>
                          </a:solidFill>
                          <a:latin typeface="Arial" panose="020B0604020202020204" pitchFamily="34" charset="0"/>
                          <a:cs typeface="Arial" panose="020B0604020202020204" pitchFamily="34" charset="0"/>
                        </a:rPr>
                        <a:t>dL</a:t>
                      </a:r>
                      <a:endParaRPr lang="en-IN" sz="1400"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High</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12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400" i="0">
                        <a:solidFill>
                          <a:schemeClr val="bg1">
                            <a:lumMod val="50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400" i="0">
                        <a:solidFill>
                          <a:schemeClr val="bg1">
                            <a:lumMod val="50000"/>
                          </a:schemeClr>
                        </a:solidFill>
                        <a:latin typeface="Arial" panose="020B0604020202020204" pitchFamily="34" charset="0"/>
                        <a:cs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190 mg/</a:t>
                      </a:r>
                      <a:r>
                        <a:rPr lang="en-IN" sz="1400" i="0" err="1">
                          <a:solidFill>
                            <a:schemeClr val="tx1">
                              <a:lumMod val="65000"/>
                              <a:lumOff val="35000"/>
                            </a:schemeClr>
                          </a:solidFill>
                          <a:latin typeface="Arial" panose="020B0604020202020204" pitchFamily="34" charset="0"/>
                          <a:cs typeface="Arial" panose="020B0604020202020204" pitchFamily="34" charset="0"/>
                        </a:rPr>
                        <a:t>dL</a:t>
                      </a:r>
                      <a:r>
                        <a:rPr lang="en-IN" sz="1400" i="0">
                          <a:solidFill>
                            <a:schemeClr val="tx1">
                              <a:lumMod val="65000"/>
                              <a:lumOff val="35000"/>
                            </a:schemeClr>
                          </a:solidFill>
                          <a:latin typeface="Arial" panose="020B0604020202020204" pitchFamily="34" charset="0"/>
                          <a:cs typeface="Arial" panose="020B0604020202020204" pitchFamily="34" charset="0"/>
                        </a:rPr>
                        <a:t> and &gt;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Very High</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0527">
                <a:tc gridSpan="4">
                  <a:txBody>
                    <a:bodyPr/>
                    <a:lstStyle/>
                    <a:p>
                      <a:pPr lvl="0" algn="ctr">
                        <a:lnSpc>
                          <a:spcPct val="80000"/>
                        </a:lnSpc>
                      </a:pPr>
                      <a:r>
                        <a:rPr lang="en-IN" sz="1800" i="0">
                          <a:solidFill>
                            <a:schemeClr val="bg1"/>
                          </a:solidFill>
                          <a:latin typeface="Arial" panose="020B0604020202020204" pitchFamily="34" charset="0"/>
                          <a:cs typeface="Arial" panose="020B0604020202020204" pitchFamily="34" charset="0"/>
                        </a:rPr>
                        <a:t>Triglycerides (another form of fat)</a:t>
                      </a:r>
                      <a:endParaRPr lang="en-IN" sz="1800" b="0" i="0" u="none" strike="noStrike">
                        <a:solidFill>
                          <a:schemeClr val="bg1"/>
                        </a:solidFill>
                        <a:effectLst/>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7F31"/>
                    </a:solidFill>
                  </a:tcPr>
                </a:tc>
                <a:tc hMerge="1">
                  <a:txBody>
                    <a:bodyPr/>
                    <a:lstStyle/>
                    <a:p>
                      <a:pPr algn="ctr" fontAlgn="b"/>
                      <a:endParaRPr lang="en-IN" sz="1800" b="0" i="0" u="none" strike="noStrike">
                        <a:solidFill>
                          <a:schemeClr val="bg1">
                            <a:lumMod val="50000"/>
                          </a:schemeClr>
                        </a:solidFill>
                        <a:effectLst/>
                        <a:latin typeface="Arial" panose="020B0604020202020204" pitchFamily="34" charset="0"/>
                        <a:cs typeface="Arial" panose="020B0604020202020204" pitchFamily="34" charset="0"/>
                      </a:endParaRP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N" sz="1050" i="0">
                        <a:ln>
                          <a:solidFill>
                            <a:schemeClr val="tx1">
                              <a:lumMod val="50000"/>
                              <a:lumOff val="50000"/>
                            </a:schemeClr>
                          </a:solidFill>
                        </a:ln>
                        <a:solidFill>
                          <a:schemeClr val="bg1">
                            <a:lumMod val="50000"/>
                          </a:schemeClr>
                        </a:solidFill>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alpha val="75000"/>
                      </a:schemeClr>
                    </a:solidFill>
                  </a:tcPr>
                </a:tc>
                <a:tc hMerge="1">
                  <a:txBody>
                    <a:bodyPr/>
                    <a:lstStyle/>
                    <a:p>
                      <a:pPr algn="ctr" fontAlgn="b"/>
                      <a:endParaRPr lang="en-IN" sz="1800" b="0" i="0" u="none" strike="noStrike">
                        <a:solidFill>
                          <a:schemeClr val="bg1">
                            <a:lumMod val="50000"/>
                          </a:schemeClr>
                        </a:solidFill>
                        <a:effectLst/>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alpha val="75000"/>
                      </a:schemeClr>
                    </a:solidFill>
                  </a:tcPr>
                </a:tc>
                <a:extLst>
                  <a:ext uri="{0D108BD9-81ED-4DB2-BD59-A6C34878D82A}">
                    <a16:rowId xmlns:a16="http://schemas.microsoft.com/office/drawing/2014/main" val="10007"/>
                  </a:ext>
                </a:extLst>
              </a:tr>
              <a:tr h="430527">
                <a:tc>
                  <a:txBody>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&lt; 150 mg/</a:t>
                      </a:r>
                      <a:r>
                        <a:rPr kumimoji="0" lang="en-IN" sz="1400" b="1" i="0" u="none" strike="noStrike" kern="1200" cap="none" spc="0" normalizeH="0" baseline="0" noProof="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dL</a:t>
                      </a:r>
                      <a:endParaRPr lang="en-IN" sz="1400" b="1"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3">
                  <a:txBody>
                    <a:bodyPr/>
                    <a:lstStyle/>
                    <a:p>
                      <a:pPr algn="l" fontAlgn="b"/>
                      <a:r>
                        <a:rPr lang="en-IN" sz="1400" b="0" i="0" u="none" strike="noStrike">
                          <a:solidFill>
                            <a:schemeClr val="tx1">
                              <a:lumMod val="65000"/>
                              <a:lumOff val="35000"/>
                            </a:schemeClr>
                          </a:solidFill>
                          <a:effectLst/>
                          <a:latin typeface="Arial" panose="020B0604020202020204" pitchFamily="34" charset="0"/>
                          <a:cs typeface="Arial" panose="020B0604020202020204" pitchFamily="34" charset="0"/>
                        </a:rPr>
                        <a:t>      Desirable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N" sz="1050" i="0">
                        <a:ln>
                          <a:solidFill>
                            <a:schemeClr val="tx1">
                              <a:lumMod val="50000"/>
                              <a:lumOff val="50000"/>
                            </a:schemeClr>
                          </a:solidFill>
                        </a:ln>
                        <a:solidFill>
                          <a:schemeClr val="tx1">
                            <a:lumMod val="65000"/>
                            <a:lumOff val="35000"/>
                          </a:schemeClr>
                        </a:solidFill>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algn="ctr" fontAlgn="b"/>
                      <a:endParaRPr lang="en-IN"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7907410"/>
                  </a:ext>
                </a:extLst>
              </a:tr>
              <a:tr h="430527">
                <a:tc>
                  <a:txBody>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IN"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150-199 mg/</a:t>
                      </a:r>
                      <a:r>
                        <a:rPr kumimoji="0" lang="en-IN" sz="1400" b="0" i="0" u="none" strike="noStrike" kern="1200" cap="none" spc="0" normalizeH="0" baseline="0" noProof="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dL</a:t>
                      </a:r>
                      <a:endParaRPr lang="en-IN" sz="1400" i="0">
                        <a:solidFill>
                          <a:schemeClr val="tx1">
                            <a:lumMod val="65000"/>
                            <a:lumOff val="35000"/>
                          </a:schemeClr>
                        </a:solidFill>
                        <a:latin typeface="Arial" panose="020B0604020202020204" pitchFamily="34" charset="0"/>
                        <a:cs typeface="Arial" panose="020B0604020202020204" pitchFamily="34" charset="0"/>
                      </a:endParaRPr>
                    </a:p>
                    <a:p>
                      <a:pPr lvl="0" algn="ctr">
                        <a:lnSpc>
                          <a:spcPct val="80000"/>
                        </a:lnSpc>
                      </a:pPr>
                      <a:endParaRPr lang="en-IN" sz="1050" i="0">
                        <a:ln>
                          <a:noFill/>
                        </a:ln>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3">
                  <a:txBody>
                    <a:bodyPr/>
                    <a:lstStyle/>
                    <a:p>
                      <a:pPr algn="l" fontAlgn="b"/>
                      <a:r>
                        <a:rPr lang="en-IN" sz="1400" b="0" i="0" u="none" strike="noStrike">
                          <a:solidFill>
                            <a:schemeClr val="tx1">
                              <a:lumMod val="65000"/>
                              <a:lumOff val="35000"/>
                            </a:schemeClr>
                          </a:solidFill>
                          <a:effectLst/>
                          <a:latin typeface="Arial" panose="020B0604020202020204" pitchFamily="34" charset="0"/>
                          <a:cs typeface="Arial" panose="020B0604020202020204" pitchFamily="34" charset="0"/>
                        </a:rPr>
                        <a:t>      Desirable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N" sz="1050" i="0">
                        <a:ln>
                          <a:solidFill>
                            <a:schemeClr val="tx1">
                              <a:lumMod val="50000"/>
                              <a:lumOff val="50000"/>
                            </a:schemeClr>
                          </a:solidFill>
                        </a:ln>
                        <a:solidFill>
                          <a:schemeClr val="tx1">
                            <a:lumMod val="65000"/>
                            <a:lumOff val="35000"/>
                          </a:schemeClr>
                        </a:solidFill>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algn="ctr" fontAlgn="b"/>
                      <a:endParaRPr lang="en-IN"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5768730"/>
                  </a:ext>
                </a:extLst>
              </a:tr>
              <a:tr h="430527">
                <a:tc>
                  <a:txBody>
                    <a:bodyPr/>
                    <a:lstStyle/>
                    <a:p>
                      <a:pPr lvl="0" algn="ctr">
                        <a:lnSpc>
                          <a:spcPct val="80000"/>
                        </a:lnSpc>
                      </a:pPr>
                      <a:r>
                        <a:rPr lang="en-IN" sz="1400" i="0">
                          <a:ln>
                            <a:noFill/>
                          </a:ln>
                          <a:solidFill>
                            <a:schemeClr val="tx1">
                              <a:lumMod val="65000"/>
                              <a:lumOff val="35000"/>
                            </a:schemeClr>
                          </a:solidFill>
                          <a:latin typeface="Arial" panose="020B0604020202020204" pitchFamily="34" charset="0"/>
                          <a:cs typeface="Arial" panose="020B0604020202020204" pitchFamily="34" charset="0"/>
                        </a:rPr>
                        <a:t>&gt;200 mg/</a:t>
                      </a:r>
                      <a:r>
                        <a:rPr lang="en-IN" sz="1400" i="0" err="1">
                          <a:ln>
                            <a:noFill/>
                          </a:ln>
                          <a:solidFill>
                            <a:schemeClr val="tx1">
                              <a:lumMod val="65000"/>
                              <a:lumOff val="35000"/>
                            </a:schemeClr>
                          </a:solidFill>
                          <a:latin typeface="Arial" panose="020B0604020202020204" pitchFamily="34" charset="0"/>
                          <a:cs typeface="Arial" panose="020B0604020202020204" pitchFamily="34" charset="0"/>
                        </a:rPr>
                        <a:t>dL</a:t>
                      </a:r>
                      <a:endParaRPr lang="en-IN" sz="1400" i="0">
                        <a:ln>
                          <a:noFill/>
                        </a:ln>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3">
                  <a:txBody>
                    <a:bodyPr/>
                    <a:lstStyle/>
                    <a:p>
                      <a:pPr algn="l" fontAlgn="b"/>
                      <a:r>
                        <a:rPr lang="en-IN" sz="1400" b="0" i="0" u="none" strike="noStrike">
                          <a:solidFill>
                            <a:schemeClr val="tx1">
                              <a:lumMod val="65000"/>
                              <a:lumOff val="35000"/>
                            </a:schemeClr>
                          </a:solidFill>
                          <a:effectLst/>
                          <a:latin typeface="Arial" panose="020B0604020202020204" pitchFamily="34" charset="0"/>
                          <a:cs typeface="Arial" panose="020B0604020202020204" pitchFamily="34" charset="0"/>
                        </a:rPr>
                        <a:t>      High</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N" sz="1050" i="0">
                        <a:ln>
                          <a:solidFill>
                            <a:schemeClr val="tx1">
                              <a:lumMod val="50000"/>
                              <a:lumOff val="50000"/>
                            </a:schemeClr>
                          </a:solidFill>
                        </a:ln>
                        <a:solidFill>
                          <a:schemeClr val="tx1">
                            <a:lumMod val="65000"/>
                            <a:lumOff val="35000"/>
                          </a:schemeClr>
                        </a:solidFill>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hMerge="1">
                  <a:txBody>
                    <a:bodyPr/>
                    <a:lstStyle/>
                    <a:p>
                      <a:pPr algn="ctr" fontAlgn="b"/>
                      <a:endParaRPr lang="en-IN"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574973799"/>
                  </a:ext>
                </a:extLst>
              </a:tr>
            </a:tbl>
          </a:graphicData>
        </a:graphic>
      </p:graphicFrame>
      <p:sp>
        <p:nvSpPr>
          <p:cNvPr id="2" name="Title 1">
            <a:extLst>
              <a:ext uri="{FF2B5EF4-FFF2-40B4-BE49-F238E27FC236}">
                <a16:creationId xmlns:a16="http://schemas.microsoft.com/office/drawing/2014/main" id="{CFDE109F-8129-4DA9-AECC-ABD9541FD703}"/>
              </a:ext>
            </a:extLst>
          </p:cNvPr>
          <p:cNvSpPr>
            <a:spLocks noGrp="1"/>
          </p:cNvSpPr>
          <p:nvPr>
            <p:ph type="title"/>
          </p:nvPr>
        </p:nvSpPr>
        <p:spPr/>
        <p:txBody>
          <a:bodyPr/>
          <a:lstStyle/>
          <a:p>
            <a:r>
              <a:rPr lang="en-US"/>
              <a:t>Knowing my Cholesterol Numbers</a:t>
            </a:r>
          </a:p>
        </p:txBody>
      </p:sp>
      <p:pic>
        <p:nvPicPr>
          <p:cNvPr id="3" name="Audio 2">
            <a:hlinkClick r:id="" action="ppaction://media"/>
            <a:extLst>
              <a:ext uri="{FF2B5EF4-FFF2-40B4-BE49-F238E27FC236}">
                <a16:creationId xmlns:a16="http://schemas.microsoft.com/office/drawing/2014/main" id="{5E841217-BB68-479A-AA3B-8CEEA8ABD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5866687"/>
      </p:ext>
    </p:extLst>
  </p:cSld>
  <p:clrMapOvr>
    <a:masterClrMapping/>
  </p:clrMapOvr>
  <mc:AlternateContent xmlns:mc="http://schemas.openxmlformats.org/markup-compatibility/2006">
    <mc:Choice xmlns:p14="http://schemas.microsoft.com/office/powerpoint/2010/main" Requires="p14">
      <p:transition spd="med" p14:dur="700" advTm="37478">
        <p:fade/>
      </p:transition>
    </mc:Choice>
    <mc:Fallback>
      <p:transition spd="med" advTm="37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EEE8AB9-3924-4191-9AD7-55B698274D4F}"/>
              </a:ext>
            </a:extLst>
          </p:cNvPr>
          <p:cNvGraphicFramePr>
            <a:graphicFrameLocks noGrp="1"/>
          </p:cNvGraphicFramePr>
          <p:nvPr>
            <p:extLst>
              <p:ext uri="{D42A27DB-BD31-4B8C-83A1-F6EECF244321}">
                <p14:modId xmlns:p14="http://schemas.microsoft.com/office/powerpoint/2010/main" val="4010804527"/>
              </p:ext>
            </p:extLst>
          </p:nvPr>
        </p:nvGraphicFramePr>
        <p:xfrm>
          <a:off x="939801" y="1890710"/>
          <a:ext cx="10599174" cy="2325689"/>
        </p:xfrm>
        <a:graphic>
          <a:graphicData uri="http://schemas.openxmlformats.org/drawingml/2006/table">
            <a:tbl>
              <a:tblPr firstRow="1" bandRow="1">
                <a:tableStyleId>{125E5076-3810-47DD-B79F-674D7AD40C01}</a:tableStyleId>
              </a:tblPr>
              <a:tblGrid>
                <a:gridCol w="3113456">
                  <a:extLst>
                    <a:ext uri="{9D8B030D-6E8A-4147-A177-3AD203B41FA5}">
                      <a16:colId xmlns:a16="http://schemas.microsoft.com/office/drawing/2014/main" val="20000"/>
                    </a:ext>
                  </a:extLst>
                </a:gridCol>
                <a:gridCol w="7485718">
                  <a:extLst>
                    <a:ext uri="{9D8B030D-6E8A-4147-A177-3AD203B41FA5}">
                      <a16:colId xmlns:a16="http://schemas.microsoft.com/office/drawing/2014/main" val="20001"/>
                    </a:ext>
                  </a:extLst>
                </a:gridCol>
              </a:tblGrid>
              <a:tr h="663870">
                <a:tc gridSpan="2">
                  <a:txBody>
                    <a:bodyPr/>
                    <a:lstStyle/>
                    <a:p>
                      <a:pPr algn="ctr"/>
                      <a:r>
                        <a:rPr lang="en-IN" b="0">
                          <a:latin typeface="Arial" panose="020B0604020202020204" pitchFamily="34" charset="0"/>
                          <a:cs typeface="Arial" panose="020B0604020202020204" pitchFamily="34" charset="0"/>
                        </a:rPr>
                        <a:t>HDL (Good) Cholesterol – Higher Numbers are Better!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43393"/>
                    </a:solidFill>
                  </a:tcPr>
                </a:tc>
                <a:tc hMerge="1">
                  <a:txBody>
                    <a:bodyPr/>
                    <a:lstStyle/>
                    <a:p>
                      <a:pPr algn="ctr"/>
                      <a:endParaRPr lang="en-IN" b="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855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&lt; 40 mg/</a:t>
                      </a:r>
                      <a:r>
                        <a:rPr kumimoji="0" lang="en-IN" sz="1400" b="0" i="0" u="none" strike="noStrike" kern="1200" cap="none" spc="0" normalizeH="0" baseline="0" noProof="0" err="1">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dL</a:t>
                      </a:r>
                      <a:endParaRPr lang="en-IN" sz="1400"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Low – Major risk for heart disease</a:t>
                      </a: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73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i="0" u="sng">
                          <a:solidFill>
                            <a:schemeClr val="tx1">
                              <a:lumMod val="65000"/>
                              <a:lumOff val="35000"/>
                            </a:schemeClr>
                          </a:solidFill>
                          <a:latin typeface="Arial" panose="020B0604020202020204" pitchFamily="34" charset="0"/>
                          <a:cs typeface="Arial" panose="020B0604020202020204" pitchFamily="34" charset="0"/>
                        </a:rPr>
                        <a:t>&gt;</a:t>
                      </a:r>
                      <a:r>
                        <a:rPr lang="en-IN" sz="1400" b="1" i="0">
                          <a:solidFill>
                            <a:schemeClr val="tx1">
                              <a:lumMod val="65000"/>
                              <a:lumOff val="35000"/>
                            </a:schemeClr>
                          </a:solidFill>
                          <a:latin typeface="Arial" panose="020B0604020202020204" pitchFamily="34" charset="0"/>
                          <a:cs typeface="Arial" panose="020B0604020202020204" pitchFamily="34" charset="0"/>
                        </a:rPr>
                        <a:t> 60 mg/</a:t>
                      </a:r>
                      <a:r>
                        <a:rPr lang="en-IN" sz="1400" b="1" i="0" err="1">
                          <a:solidFill>
                            <a:schemeClr val="tx1">
                              <a:lumMod val="65000"/>
                              <a:lumOff val="35000"/>
                            </a:schemeClr>
                          </a:solidFill>
                          <a:latin typeface="Arial" panose="020B0604020202020204" pitchFamily="34" charset="0"/>
                          <a:cs typeface="Arial" panose="020B0604020202020204" pitchFamily="34" charset="0"/>
                        </a:rPr>
                        <a:t>dL</a:t>
                      </a:r>
                      <a:endParaRPr lang="en-IN" sz="1400" b="1" i="0">
                        <a:solidFill>
                          <a:schemeClr val="tx1">
                            <a:lumMod val="65000"/>
                            <a:lumOff val="35000"/>
                          </a:schemeClr>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Desirable – May provide some benefit of lowering your risk for heart disease</a:t>
                      </a: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02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i="0">
                          <a:solidFill>
                            <a:srgbClr val="943393"/>
                          </a:solidFill>
                          <a:latin typeface="Arial" panose="020B0604020202020204" pitchFamily="34" charset="0"/>
                          <a:cs typeface="Arial" panose="020B0604020202020204" pitchFamily="34" charset="0"/>
                        </a:rPr>
                        <a:t>Total Cholesterol/HDL Ratio</a:t>
                      </a:r>
                    </a:p>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u="sng">
                          <a:solidFill>
                            <a:schemeClr val="tx1">
                              <a:lumMod val="65000"/>
                              <a:lumOff val="35000"/>
                            </a:schemeClr>
                          </a:solidFill>
                          <a:latin typeface="Arial" panose="020B0604020202020204" pitchFamily="34" charset="0"/>
                          <a:cs typeface="Arial" panose="020B0604020202020204" pitchFamily="34" charset="0"/>
                        </a:rPr>
                        <a:t>&gt;</a:t>
                      </a:r>
                      <a:r>
                        <a:rPr lang="en-IN" sz="1400" i="0">
                          <a:solidFill>
                            <a:schemeClr val="tx1">
                              <a:lumMod val="65000"/>
                              <a:lumOff val="35000"/>
                            </a:schemeClr>
                          </a:solidFill>
                          <a:latin typeface="Arial" panose="020B0604020202020204" pitchFamily="34" charset="0"/>
                          <a:cs typeface="Arial" panose="020B0604020202020204" pitchFamily="34" charset="0"/>
                        </a:rPr>
                        <a:t> 5.5 mg/</a:t>
                      </a:r>
                      <a:r>
                        <a:rPr lang="en-IN" sz="1400" i="0" err="1">
                          <a:solidFill>
                            <a:schemeClr val="tx1">
                              <a:lumMod val="65000"/>
                              <a:lumOff val="35000"/>
                            </a:schemeClr>
                          </a:solidFill>
                          <a:latin typeface="Arial" panose="020B0604020202020204" pitchFamily="34" charset="0"/>
                          <a:cs typeface="Arial" panose="020B0604020202020204" pitchFamily="34" charset="0"/>
                        </a:rPr>
                        <a:t>dL</a:t>
                      </a:r>
                      <a:endParaRPr lang="en-IN" sz="1400" b="1" i="0">
                        <a:solidFill>
                          <a:srgbClr val="943393"/>
                        </a:solidFill>
                        <a:latin typeface="Arial" panose="020B0604020202020204" pitchFamily="34" charset="0"/>
                        <a:cs typeface="Arial" panose="020B0604020202020204" pitchFamily="34" charset="0"/>
                      </a:endParaRPr>
                    </a:p>
                  </a:txBody>
                  <a:tcP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400" i="0">
                        <a:solidFill>
                          <a:schemeClr val="tx1">
                            <a:lumMod val="65000"/>
                            <a:lumOff val="3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i="0">
                          <a:solidFill>
                            <a:schemeClr val="tx1">
                              <a:lumMod val="65000"/>
                              <a:lumOff val="35000"/>
                            </a:schemeClr>
                          </a:solidFill>
                          <a:latin typeface="Arial" panose="020B0604020202020204" pitchFamily="34" charset="0"/>
                          <a:cs typeface="Arial" panose="020B0604020202020204" pitchFamily="34" charset="0"/>
                        </a:rPr>
                        <a:t>Desirable</a:t>
                      </a:r>
                    </a:p>
                  </a:txBody>
                  <a:tcP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40D88951-5BB2-4959-9812-3E4AD3933299}"/>
              </a:ext>
            </a:extLst>
          </p:cNvPr>
          <p:cNvSpPr>
            <a:spLocks noGrp="1"/>
          </p:cNvSpPr>
          <p:nvPr>
            <p:ph type="title"/>
          </p:nvPr>
        </p:nvSpPr>
        <p:spPr/>
        <p:txBody>
          <a:bodyPr/>
          <a:lstStyle/>
          <a:p>
            <a:r>
              <a:rPr lang="en-US"/>
              <a:t>Cholesterol Numbers Continued</a:t>
            </a:r>
          </a:p>
        </p:txBody>
      </p:sp>
      <p:pic>
        <p:nvPicPr>
          <p:cNvPr id="3" name="Audio 2">
            <a:hlinkClick r:id="" action="ppaction://media"/>
            <a:extLst>
              <a:ext uri="{FF2B5EF4-FFF2-40B4-BE49-F238E27FC236}">
                <a16:creationId xmlns:a16="http://schemas.microsoft.com/office/drawing/2014/main" id="{BF3C192F-4EED-4245-AA4B-BEF37166D4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3796150"/>
      </p:ext>
    </p:extLst>
  </p:cSld>
  <p:clrMapOvr>
    <a:masterClrMapping/>
  </p:clrMapOvr>
  <mc:AlternateContent xmlns:mc="http://schemas.openxmlformats.org/markup-compatibility/2006">
    <mc:Choice xmlns:p14="http://schemas.microsoft.com/office/powerpoint/2010/main" Requires="p14">
      <p:transition spd="med" p14:dur="700" advTm="17490">
        <p:fade/>
      </p:transition>
    </mc:Choice>
    <mc:Fallback>
      <p:transition spd="med" advTm="17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7F4832-B681-40F9-9FCB-66D11498DDE2}"/>
              </a:ext>
            </a:extLst>
          </p:cNvPr>
          <p:cNvSpPr>
            <a:spLocks noGrp="1"/>
          </p:cNvSpPr>
          <p:nvPr>
            <p:ph type="title"/>
          </p:nvPr>
        </p:nvSpPr>
        <p:spPr>
          <a:xfrm>
            <a:off x="914401" y="1064341"/>
            <a:ext cx="4165599" cy="941440"/>
          </a:xfrm>
        </p:spPr>
        <p:txBody>
          <a:bodyPr/>
          <a:lstStyle/>
          <a:p>
            <a:r>
              <a:rPr lang="en-US"/>
              <a:t>How to Manage Your Cholesterol</a:t>
            </a:r>
          </a:p>
        </p:txBody>
      </p:sp>
      <p:sp>
        <p:nvSpPr>
          <p:cNvPr id="2" name="Text Placeholder 1">
            <a:extLst>
              <a:ext uri="{FF2B5EF4-FFF2-40B4-BE49-F238E27FC236}">
                <a16:creationId xmlns:a16="http://schemas.microsoft.com/office/drawing/2014/main" id="{BA9FF74E-9149-EB42-A681-B3B671482851}"/>
              </a:ext>
            </a:extLst>
          </p:cNvPr>
          <p:cNvSpPr>
            <a:spLocks noGrp="1"/>
          </p:cNvSpPr>
          <p:nvPr>
            <p:ph type="body" sz="quarter" idx="10"/>
          </p:nvPr>
        </p:nvSpPr>
        <p:spPr>
          <a:xfrm>
            <a:off x="914401" y="2565400"/>
            <a:ext cx="4063999" cy="3451942"/>
          </a:xfrm>
        </p:spPr>
        <p:txBody>
          <a:bodyPr/>
          <a:lstStyle/>
          <a:p>
            <a:pPr>
              <a:lnSpc>
                <a:spcPct val="110000"/>
              </a:lnSpc>
            </a:pPr>
            <a:r>
              <a:rPr lang="en-US">
                <a:solidFill>
                  <a:schemeClr val="tx2"/>
                </a:solidFill>
              </a:rPr>
              <a:t>Reducing weight</a:t>
            </a:r>
          </a:p>
          <a:p>
            <a:pPr>
              <a:lnSpc>
                <a:spcPct val="110000"/>
              </a:lnSpc>
            </a:pPr>
            <a:r>
              <a:rPr lang="en-US">
                <a:solidFill>
                  <a:schemeClr val="tx2"/>
                </a:solidFill>
              </a:rPr>
              <a:t>Cardio exercise – at least 30 mins/</a:t>
            </a:r>
            <a:br>
              <a:rPr lang="en-US">
                <a:solidFill>
                  <a:schemeClr val="tx2"/>
                </a:solidFill>
              </a:rPr>
            </a:br>
            <a:r>
              <a:rPr lang="en-US">
                <a:solidFill>
                  <a:schemeClr val="tx2"/>
                </a:solidFill>
              </a:rPr>
              <a:t>day most days of the week</a:t>
            </a:r>
          </a:p>
          <a:p>
            <a:pPr>
              <a:lnSpc>
                <a:spcPct val="110000"/>
              </a:lnSpc>
            </a:pPr>
            <a:r>
              <a:rPr lang="en-US">
                <a:solidFill>
                  <a:schemeClr val="tx2"/>
                </a:solidFill>
              </a:rPr>
              <a:t>Reduce saturated fat and cholesterol in your diet </a:t>
            </a:r>
          </a:p>
          <a:p>
            <a:pPr>
              <a:lnSpc>
                <a:spcPct val="110000"/>
              </a:lnSpc>
            </a:pPr>
            <a:r>
              <a:rPr lang="en-US">
                <a:solidFill>
                  <a:schemeClr val="tx2"/>
                </a:solidFill>
              </a:rPr>
              <a:t>Stop smoking</a:t>
            </a:r>
          </a:p>
          <a:p>
            <a:pPr>
              <a:lnSpc>
                <a:spcPct val="110000"/>
              </a:lnSpc>
            </a:pPr>
            <a:r>
              <a:rPr lang="en-US">
                <a:solidFill>
                  <a:schemeClr val="tx2"/>
                </a:solidFill>
              </a:rPr>
              <a:t>Reduce your blood pressure</a:t>
            </a:r>
          </a:p>
          <a:p>
            <a:pPr>
              <a:lnSpc>
                <a:spcPct val="110000"/>
              </a:lnSpc>
            </a:pPr>
            <a:r>
              <a:rPr lang="en-US">
                <a:solidFill>
                  <a:schemeClr val="tx2"/>
                </a:solidFill>
              </a:rPr>
              <a:t>Increase your fiber</a:t>
            </a:r>
          </a:p>
          <a:p>
            <a:pPr>
              <a:lnSpc>
                <a:spcPct val="110000"/>
              </a:lnSpc>
            </a:pPr>
            <a:endParaRPr lang="en-US">
              <a:solidFill>
                <a:schemeClr val="tx2"/>
              </a:solidFill>
            </a:endParaRPr>
          </a:p>
          <a:p>
            <a:pPr>
              <a:lnSpc>
                <a:spcPct val="110000"/>
              </a:lnSpc>
            </a:pPr>
            <a:endParaRPr lang="en-US">
              <a:solidFill>
                <a:schemeClr val="tx2"/>
              </a:solidFill>
            </a:endParaRPr>
          </a:p>
        </p:txBody>
      </p:sp>
      <p:sp>
        <p:nvSpPr>
          <p:cNvPr id="6" name="TextBox 5">
            <a:extLst>
              <a:ext uri="{FF2B5EF4-FFF2-40B4-BE49-F238E27FC236}">
                <a16:creationId xmlns:a16="http://schemas.microsoft.com/office/drawing/2014/main" id="{0260844D-752C-4D14-A37D-1D119016D087}"/>
              </a:ext>
            </a:extLst>
          </p:cNvPr>
          <p:cNvSpPr txBox="1"/>
          <p:nvPr/>
        </p:nvSpPr>
        <p:spPr>
          <a:xfrm>
            <a:off x="7967003" y="5148775"/>
            <a:ext cx="2180492" cy="369332"/>
          </a:xfrm>
          <a:prstGeom prst="rect">
            <a:avLst/>
          </a:prstGeom>
          <a:noFill/>
        </p:spPr>
        <p:txBody>
          <a:bodyPr wrap="square" rtlCol="0">
            <a:spAutoFit/>
          </a:bodyPr>
          <a:lstStyle/>
          <a:p>
            <a:endParaRPr lang="en-US"/>
          </a:p>
        </p:txBody>
      </p:sp>
      <p:pic>
        <p:nvPicPr>
          <p:cNvPr id="8" name="Picture 7">
            <a:extLst>
              <a:ext uri="{FF2B5EF4-FFF2-40B4-BE49-F238E27FC236}">
                <a16:creationId xmlns:a16="http://schemas.microsoft.com/office/drawing/2014/main" id="{6AAF96A5-6A03-3446-888B-78F9C1A4E73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79000"/>
                    </a14:imgEffect>
                  </a14:imgLayer>
                </a14:imgProps>
              </a:ext>
              <a:ext uri="{28A0092B-C50C-407E-A947-70E740481C1C}">
                <a14:useLocalDpi xmlns:a14="http://schemas.microsoft.com/office/drawing/2010/main"/>
              </a:ext>
            </a:extLst>
          </a:blip>
          <a:srcRect/>
          <a:stretch/>
        </p:blipFill>
        <p:spPr>
          <a:xfrm>
            <a:off x="6096000" y="0"/>
            <a:ext cx="6109071" cy="6885432"/>
          </a:xfrm>
          <a:prstGeom prst="rect">
            <a:avLst/>
          </a:prstGeom>
        </p:spPr>
      </p:pic>
      <p:pic>
        <p:nvPicPr>
          <p:cNvPr id="15" name="Picture 14">
            <a:extLst>
              <a:ext uri="{FF2B5EF4-FFF2-40B4-BE49-F238E27FC236}">
                <a16:creationId xmlns:a16="http://schemas.microsoft.com/office/drawing/2014/main" id="{E8043297-B4FE-494E-AE2A-5C5B85E4A601}"/>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pic>
        <p:nvPicPr>
          <p:cNvPr id="3" name="Audio 2">
            <a:hlinkClick r:id="" action="ppaction://media"/>
            <a:extLst>
              <a:ext uri="{FF2B5EF4-FFF2-40B4-BE49-F238E27FC236}">
                <a16:creationId xmlns:a16="http://schemas.microsoft.com/office/drawing/2014/main" id="{4FED6423-4451-4998-BEDD-BBF5238059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8453376"/>
      </p:ext>
    </p:extLst>
  </p:cSld>
  <p:clrMapOvr>
    <a:masterClrMapping/>
  </p:clrMapOvr>
  <mc:AlternateContent xmlns:mc="http://schemas.openxmlformats.org/markup-compatibility/2006">
    <mc:Choice xmlns:p14="http://schemas.microsoft.com/office/powerpoint/2010/main" Requires="p14">
      <p:transition spd="med" p14:dur="700" advTm="44022">
        <p:fade/>
      </p:transition>
    </mc:Choice>
    <mc:Fallback>
      <p:transition spd="med" advTm="440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EC6A9-5722-4581-BDFA-E535B10301A1}"/>
              </a:ext>
            </a:extLst>
          </p:cNvPr>
          <p:cNvSpPr/>
          <p:nvPr/>
        </p:nvSpPr>
        <p:spPr>
          <a:xfrm>
            <a:off x="876301" y="2380489"/>
            <a:ext cx="8327756" cy="372794"/>
          </a:xfrm>
          <a:prstGeom prst="rect">
            <a:avLst/>
          </a:prstGeom>
        </p:spPr>
        <p:txBody>
          <a:bodyPr wrap="square">
            <a:spAutoFit/>
          </a:bodyPr>
          <a:lstStyle/>
          <a:p>
            <a:pPr>
              <a:lnSpc>
                <a:spcPts val="2400"/>
              </a:lnSpc>
              <a:defRPr/>
            </a:pPr>
            <a:r>
              <a:rPr lang="en-US" sz="1700">
                <a:solidFill>
                  <a:schemeClr val="tx1">
                    <a:lumMod val="65000"/>
                    <a:lumOff val="35000"/>
                  </a:schemeClr>
                </a:solidFill>
                <a:latin typeface="Arial" panose="020B0604020202020204" pitchFamily="34" charset="0"/>
                <a:cs typeface="Arial" panose="020B0604020202020204" pitchFamily="34" charset="0"/>
              </a:rPr>
              <a:t>A low HDL-cholesterol level is strongly associated with risk for CHD.</a:t>
            </a:r>
          </a:p>
        </p:txBody>
      </p:sp>
      <p:graphicFrame>
        <p:nvGraphicFramePr>
          <p:cNvPr id="3" name="Table 2">
            <a:extLst>
              <a:ext uri="{FF2B5EF4-FFF2-40B4-BE49-F238E27FC236}">
                <a16:creationId xmlns:a16="http://schemas.microsoft.com/office/drawing/2014/main" id="{A56C4D2C-34F5-4945-A403-67A5823F03A3}"/>
              </a:ext>
            </a:extLst>
          </p:cNvPr>
          <p:cNvGraphicFramePr>
            <a:graphicFrameLocks noGrp="1"/>
          </p:cNvGraphicFramePr>
          <p:nvPr>
            <p:extLst>
              <p:ext uri="{D42A27DB-BD31-4B8C-83A1-F6EECF244321}">
                <p14:modId xmlns:p14="http://schemas.microsoft.com/office/powerpoint/2010/main" val="1046290767"/>
              </p:ext>
            </p:extLst>
          </p:nvPr>
        </p:nvGraphicFramePr>
        <p:xfrm>
          <a:off x="949632" y="2924831"/>
          <a:ext cx="10378768" cy="2256076"/>
        </p:xfrm>
        <a:graphic>
          <a:graphicData uri="http://schemas.openxmlformats.org/drawingml/2006/table">
            <a:tbl>
              <a:tblPr firstRow="1" bandRow="1">
                <a:tableStyleId>{5C22544A-7EE6-4342-B048-85BDC9FD1C3A}</a:tableStyleId>
              </a:tblPr>
              <a:tblGrid>
                <a:gridCol w="5189384">
                  <a:extLst>
                    <a:ext uri="{9D8B030D-6E8A-4147-A177-3AD203B41FA5}">
                      <a16:colId xmlns:a16="http://schemas.microsoft.com/office/drawing/2014/main" val="20448865"/>
                    </a:ext>
                  </a:extLst>
                </a:gridCol>
                <a:gridCol w="5189384">
                  <a:extLst>
                    <a:ext uri="{9D8B030D-6E8A-4147-A177-3AD203B41FA5}">
                      <a16:colId xmlns:a16="http://schemas.microsoft.com/office/drawing/2014/main" val="3814314199"/>
                    </a:ext>
                  </a:extLst>
                </a:gridCol>
              </a:tblGrid>
              <a:tr h="564019">
                <a:tc>
                  <a:txBody>
                    <a:bodyPr/>
                    <a:lstStyle/>
                    <a:p>
                      <a:r>
                        <a:rPr lang="en-US" sz="1800">
                          <a:latin typeface="Arial" panose="020B0604020202020204" pitchFamily="34" charset="0"/>
                          <a:cs typeface="Arial" panose="020B0604020202020204" pitchFamily="34" charset="0"/>
                        </a:rPr>
                        <a:t>HDL Cholesterol Level</a:t>
                      </a:r>
                    </a:p>
                  </a:txBody>
                  <a:tcPr anchor="ctr">
                    <a:solidFill>
                      <a:srgbClr val="009599"/>
                    </a:solidFill>
                  </a:tcPr>
                </a:tc>
                <a:tc>
                  <a:txBody>
                    <a:bodyPr/>
                    <a:lstStyle/>
                    <a:p>
                      <a:r>
                        <a:rPr lang="en-US" sz="1800">
                          <a:latin typeface="Arial" panose="020B0604020202020204" pitchFamily="34" charset="0"/>
                          <a:cs typeface="Arial" panose="020B0604020202020204" pitchFamily="34" charset="0"/>
                        </a:rPr>
                        <a:t>HDL Cholesterol Category</a:t>
                      </a:r>
                    </a:p>
                  </a:txBody>
                  <a:tcPr anchor="ctr">
                    <a:solidFill>
                      <a:srgbClr val="009599"/>
                    </a:solidFill>
                  </a:tcPr>
                </a:tc>
                <a:extLst>
                  <a:ext uri="{0D108BD9-81ED-4DB2-BD59-A6C34878D82A}">
                    <a16:rowId xmlns:a16="http://schemas.microsoft.com/office/drawing/2014/main" val="2583652112"/>
                  </a:ext>
                </a:extLst>
              </a:tr>
              <a:tr h="564019">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Less than 40 mg/dL</a:t>
                      </a:r>
                    </a:p>
                  </a:txBody>
                  <a:tcPr anchor="ctr">
                    <a:solidFill>
                      <a:schemeClr val="bg1">
                        <a:lumMod val="9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A major risk factor for heart disease</a:t>
                      </a:r>
                    </a:p>
                  </a:txBody>
                  <a:tcPr anchor="ctr">
                    <a:solidFill>
                      <a:schemeClr val="bg1">
                        <a:lumMod val="95000"/>
                      </a:schemeClr>
                    </a:solidFill>
                  </a:tcPr>
                </a:tc>
                <a:extLst>
                  <a:ext uri="{0D108BD9-81ED-4DB2-BD59-A6C34878D82A}">
                    <a16:rowId xmlns:a16="http://schemas.microsoft.com/office/drawing/2014/main" val="3184901570"/>
                  </a:ext>
                </a:extLst>
              </a:tr>
              <a:tr h="564019">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40-59 mg/dL</a:t>
                      </a:r>
                    </a:p>
                  </a:txBody>
                  <a:tcPr anchor="ctr">
                    <a:solidFill>
                      <a:schemeClr val="bg1">
                        <a:lumMod val="8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The higher, the better</a:t>
                      </a:r>
                    </a:p>
                  </a:txBody>
                  <a:tcPr anchor="ctr">
                    <a:solidFill>
                      <a:schemeClr val="bg1">
                        <a:lumMod val="85000"/>
                      </a:schemeClr>
                    </a:solidFill>
                  </a:tcPr>
                </a:tc>
                <a:extLst>
                  <a:ext uri="{0D108BD9-81ED-4DB2-BD59-A6C34878D82A}">
                    <a16:rowId xmlns:a16="http://schemas.microsoft.com/office/drawing/2014/main" val="161225263"/>
                  </a:ext>
                </a:extLst>
              </a:tr>
              <a:tr h="564019">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60 mg/</a:t>
                      </a:r>
                      <a:r>
                        <a:rPr lang="en-US" sz="1800" err="1">
                          <a:solidFill>
                            <a:schemeClr val="tx1">
                              <a:lumMod val="75000"/>
                              <a:lumOff val="25000"/>
                            </a:schemeClr>
                          </a:solidFill>
                          <a:latin typeface="Arial" panose="020B0604020202020204" pitchFamily="34" charset="0"/>
                          <a:cs typeface="Arial" panose="020B0604020202020204" pitchFamily="34" charset="0"/>
                        </a:rPr>
                        <a:t>dL</a:t>
                      </a:r>
                      <a:r>
                        <a:rPr lang="en-US" sz="1800">
                          <a:solidFill>
                            <a:schemeClr val="tx1">
                              <a:lumMod val="75000"/>
                              <a:lumOff val="25000"/>
                            </a:schemeClr>
                          </a:solidFill>
                          <a:latin typeface="Arial" panose="020B0604020202020204" pitchFamily="34" charset="0"/>
                          <a:cs typeface="Arial" panose="020B0604020202020204" pitchFamily="34" charset="0"/>
                        </a:rPr>
                        <a:t> and above</a:t>
                      </a:r>
                    </a:p>
                  </a:txBody>
                  <a:tcPr anchor="ctr">
                    <a:solidFill>
                      <a:schemeClr val="bg1">
                        <a:lumMod val="9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Protects against heart disease </a:t>
                      </a:r>
                    </a:p>
                  </a:txBody>
                  <a:tcPr anchor="ctr">
                    <a:solidFill>
                      <a:schemeClr val="bg1">
                        <a:lumMod val="95000"/>
                      </a:schemeClr>
                    </a:solidFill>
                  </a:tcPr>
                </a:tc>
                <a:extLst>
                  <a:ext uri="{0D108BD9-81ED-4DB2-BD59-A6C34878D82A}">
                    <a16:rowId xmlns:a16="http://schemas.microsoft.com/office/drawing/2014/main" val="2682061037"/>
                  </a:ext>
                </a:extLst>
              </a:tr>
            </a:tbl>
          </a:graphicData>
        </a:graphic>
      </p:graphicFrame>
      <p:sp>
        <p:nvSpPr>
          <p:cNvPr id="6" name="Text Placeholder 5">
            <a:extLst>
              <a:ext uri="{FF2B5EF4-FFF2-40B4-BE49-F238E27FC236}">
                <a16:creationId xmlns:a16="http://schemas.microsoft.com/office/drawing/2014/main" id="{36882913-CE1B-6049-9762-26CB03B54A0C}"/>
              </a:ext>
            </a:extLst>
          </p:cNvPr>
          <p:cNvSpPr>
            <a:spLocks noGrp="1"/>
          </p:cNvSpPr>
          <p:nvPr>
            <p:ph type="body" sz="quarter" idx="13"/>
          </p:nvPr>
        </p:nvSpPr>
        <p:spPr/>
        <p:txBody>
          <a:bodyPr/>
          <a:lstStyle/>
          <a:p>
            <a:r>
              <a:rPr lang="en-US"/>
              <a:t>High Density Lipoprotein</a:t>
            </a:r>
          </a:p>
        </p:txBody>
      </p:sp>
      <p:sp>
        <p:nvSpPr>
          <p:cNvPr id="4" name="Title 3">
            <a:extLst>
              <a:ext uri="{FF2B5EF4-FFF2-40B4-BE49-F238E27FC236}">
                <a16:creationId xmlns:a16="http://schemas.microsoft.com/office/drawing/2014/main" id="{D0387EED-6208-4A60-A092-980D420A055F}"/>
              </a:ext>
            </a:extLst>
          </p:cNvPr>
          <p:cNvSpPr>
            <a:spLocks noGrp="1"/>
          </p:cNvSpPr>
          <p:nvPr>
            <p:ph type="title"/>
          </p:nvPr>
        </p:nvSpPr>
        <p:spPr/>
        <p:txBody>
          <a:bodyPr/>
          <a:lstStyle/>
          <a:p>
            <a:r>
              <a:rPr lang="en-US"/>
              <a:t>HDL: The “Good” Cholesterol</a:t>
            </a:r>
          </a:p>
        </p:txBody>
      </p:sp>
      <p:pic>
        <p:nvPicPr>
          <p:cNvPr id="5" name="Audio 4">
            <a:hlinkClick r:id="" action="ppaction://media"/>
            <a:extLst>
              <a:ext uri="{FF2B5EF4-FFF2-40B4-BE49-F238E27FC236}">
                <a16:creationId xmlns:a16="http://schemas.microsoft.com/office/drawing/2014/main" id="{367AC56D-D0E8-4D59-8A21-3E22C140A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5903372"/>
      </p:ext>
    </p:extLst>
  </p:cSld>
  <p:clrMapOvr>
    <a:masterClrMapping/>
  </p:clrMapOvr>
  <mc:AlternateContent xmlns:mc="http://schemas.openxmlformats.org/markup-compatibility/2006">
    <mc:Choice xmlns:p14="http://schemas.microsoft.com/office/powerpoint/2010/main" Requires="p14">
      <p:transition spd="med" p14:dur="700" advTm="41937">
        <p:fade/>
      </p:transition>
    </mc:Choice>
    <mc:Fallback>
      <p:transition spd="med" advTm="41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F845D5-C75C-E54E-9AFA-69308A2EDC3B}"/>
              </a:ext>
            </a:extLst>
          </p:cNvPr>
          <p:cNvSpPr>
            <a:spLocks noGrp="1"/>
          </p:cNvSpPr>
          <p:nvPr>
            <p:ph type="body" sz="quarter" idx="13"/>
          </p:nvPr>
        </p:nvSpPr>
        <p:spPr/>
        <p:txBody>
          <a:bodyPr/>
          <a:lstStyle/>
          <a:p>
            <a:r>
              <a:rPr lang="en-US"/>
              <a:t>Low Density Lipoprotein</a:t>
            </a:r>
          </a:p>
        </p:txBody>
      </p:sp>
      <p:sp>
        <p:nvSpPr>
          <p:cNvPr id="4" name="Title 3">
            <a:extLst>
              <a:ext uri="{FF2B5EF4-FFF2-40B4-BE49-F238E27FC236}">
                <a16:creationId xmlns:a16="http://schemas.microsoft.com/office/drawing/2014/main" id="{D0387EED-6208-4A60-A092-980D420A055F}"/>
              </a:ext>
            </a:extLst>
          </p:cNvPr>
          <p:cNvSpPr>
            <a:spLocks noGrp="1"/>
          </p:cNvSpPr>
          <p:nvPr>
            <p:ph type="title"/>
          </p:nvPr>
        </p:nvSpPr>
        <p:spPr/>
        <p:txBody>
          <a:bodyPr/>
          <a:lstStyle/>
          <a:p>
            <a:r>
              <a:rPr lang="en-US"/>
              <a:t>LDL: The “Bad” Cholesterol</a:t>
            </a:r>
          </a:p>
        </p:txBody>
      </p:sp>
      <p:graphicFrame>
        <p:nvGraphicFramePr>
          <p:cNvPr id="7" name="Table 6">
            <a:extLst>
              <a:ext uri="{FF2B5EF4-FFF2-40B4-BE49-F238E27FC236}">
                <a16:creationId xmlns:a16="http://schemas.microsoft.com/office/drawing/2014/main" id="{2B36CE10-02D9-4881-8605-2D7D4BC881F7}"/>
              </a:ext>
            </a:extLst>
          </p:cNvPr>
          <p:cNvGraphicFramePr>
            <a:graphicFrameLocks noGrp="1"/>
          </p:cNvGraphicFramePr>
          <p:nvPr>
            <p:extLst>
              <p:ext uri="{D42A27DB-BD31-4B8C-83A1-F6EECF244321}">
                <p14:modId xmlns:p14="http://schemas.microsoft.com/office/powerpoint/2010/main" val="2483499029"/>
              </p:ext>
            </p:extLst>
          </p:nvPr>
        </p:nvGraphicFramePr>
        <p:xfrm>
          <a:off x="949632" y="2924830"/>
          <a:ext cx="10391468" cy="3056868"/>
        </p:xfrm>
        <a:graphic>
          <a:graphicData uri="http://schemas.openxmlformats.org/drawingml/2006/table">
            <a:tbl>
              <a:tblPr firstRow="1" bandRow="1">
                <a:tableStyleId>{5C22544A-7EE6-4342-B048-85BDC9FD1C3A}</a:tableStyleId>
              </a:tblPr>
              <a:tblGrid>
                <a:gridCol w="5195734">
                  <a:extLst>
                    <a:ext uri="{9D8B030D-6E8A-4147-A177-3AD203B41FA5}">
                      <a16:colId xmlns:a16="http://schemas.microsoft.com/office/drawing/2014/main" val="20448865"/>
                    </a:ext>
                  </a:extLst>
                </a:gridCol>
                <a:gridCol w="5195734">
                  <a:extLst>
                    <a:ext uri="{9D8B030D-6E8A-4147-A177-3AD203B41FA5}">
                      <a16:colId xmlns:a16="http://schemas.microsoft.com/office/drawing/2014/main" val="3814314199"/>
                    </a:ext>
                  </a:extLst>
                </a:gridCol>
              </a:tblGrid>
              <a:tr h="509478">
                <a:tc>
                  <a:txBody>
                    <a:bodyPr/>
                    <a:lstStyle/>
                    <a:p>
                      <a:r>
                        <a:rPr lang="en-US" sz="1800">
                          <a:latin typeface="Arial" panose="020B0604020202020204" pitchFamily="34" charset="0"/>
                          <a:cs typeface="Arial" panose="020B0604020202020204" pitchFamily="34" charset="0"/>
                        </a:rPr>
                        <a:t>LDL Cholesterol Level</a:t>
                      </a:r>
                    </a:p>
                  </a:txBody>
                  <a:tcPr anchor="ctr">
                    <a:solidFill>
                      <a:srgbClr val="009599"/>
                    </a:solidFill>
                  </a:tcPr>
                </a:tc>
                <a:tc>
                  <a:txBody>
                    <a:bodyPr/>
                    <a:lstStyle/>
                    <a:p>
                      <a:r>
                        <a:rPr lang="en-US" sz="1800">
                          <a:latin typeface="Arial" panose="020B0604020202020204" pitchFamily="34" charset="0"/>
                          <a:cs typeface="Arial" panose="020B0604020202020204" pitchFamily="34" charset="0"/>
                        </a:rPr>
                        <a:t>LDL Cholesterol Category</a:t>
                      </a:r>
                    </a:p>
                  </a:txBody>
                  <a:tcPr anchor="ctr">
                    <a:solidFill>
                      <a:srgbClr val="009599"/>
                    </a:solidFill>
                  </a:tcPr>
                </a:tc>
                <a:extLst>
                  <a:ext uri="{0D108BD9-81ED-4DB2-BD59-A6C34878D82A}">
                    <a16:rowId xmlns:a16="http://schemas.microsoft.com/office/drawing/2014/main" val="2583652112"/>
                  </a:ext>
                </a:extLst>
              </a:tr>
              <a:tr h="509478">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Less than 100 mg/dL</a:t>
                      </a:r>
                    </a:p>
                  </a:txBody>
                  <a:tcPr anchor="ctr">
                    <a:solidFill>
                      <a:schemeClr val="bg1">
                        <a:lumMod val="9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Optimal</a:t>
                      </a:r>
                    </a:p>
                  </a:txBody>
                  <a:tcPr anchor="ctr">
                    <a:solidFill>
                      <a:schemeClr val="bg1">
                        <a:lumMod val="95000"/>
                      </a:schemeClr>
                    </a:solidFill>
                  </a:tcPr>
                </a:tc>
                <a:extLst>
                  <a:ext uri="{0D108BD9-81ED-4DB2-BD59-A6C34878D82A}">
                    <a16:rowId xmlns:a16="http://schemas.microsoft.com/office/drawing/2014/main" val="3184901570"/>
                  </a:ext>
                </a:extLst>
              </a:tr>
              <a:tr h="509478">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100-129 mg/dL</a:t>
                      </a:r>
                    </a:p>
                  </a:txBody>
                  <a:tcPr anchor="ctr">
                    <a:solidFill>
                      <a:schemeClr val="bg1">
                        <a:lumMod val="8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Near Optimal/Above Optimal</a:t>
                      </a:r>
                    </a:p>
                  </a:txBody>
                  <a:tcPr anchor="ctr">
                    <a:solidFill>
                      <a:schemeClr val="bg1">
                        <a:lumMod val="85000"/>
                      </a:schemeClr>
                    </a:solidFill>
                  </a:tcPr>
                </a:tc>
                <a:extLst>
                  <a:ext uri="{0D108BD9-81ED-4DB2-BD59-A6C34878D82A}">
                    <a16:rowId xmlns:a16="http://schemas.microsoft.com/office/drawing/2014/main" val="161225263"/>
                  </a:ext>
                </a:extLst>
              </a:tr>
              <a:tr h="509478">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130-159 mg/dL</a:t>
                      </a:r>
                    </a:p>
                  </a:txBody>
                  <a:tcPr anchor="ctr">
                    <a:solidFill>
                      <a:schemeClr val="bg1">
                        <a:lumMod val="9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Borderline High</a:t>
                      </a:r>
                    </a:p>
                  </a:txBody>
                  <a:tcPr anchor="ctr">
                    <a:solidFill>
                      <a:schemeClr val="bg1">
                        <a:lumMod val="95000"/>
                      </a:schemeClr>
                    </a:solidFill>
                  </a:tcPr>
                </a:tc>
                <a:extLst>
                  <a:ext uri="{0D108BD9-81ED-4DB2-BD59-A6C34878D82A}">
                    <a16:rowId xmlns:a16="http://schemas.microsoft.com/office/drawing/2014/main" val="2682061037"/>
                  </a:ext>
                </a:extLst>
              </a:tr>
              <a:tr h="509478">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160-189 mg/dL</a:t>
                      </a:r>
                    </a:p>
                  </a:txBody>
                  <a:tcPr anchor="ctr">
                    <a:solidFill>
                      <a:schemeClr val="bg1">
                        <a:lumMod val="8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High</a:t>
                      </a:r>
                    </a:p>
                  </a:txBody>
                  <a:tcPr anchor="ctr">
                    <a:solidFill>
                      <a:schemeClr val="bg1">
                        <a:lumMod val="85000"/>
                      </a:schemeClr>
                    </a:solidFill>
                  </a:tcPr>
                </a:tc>
                <a:extLst>
                  <a:ext uri="{0D108BD9-81ED-4DB2-BD59-A6C34878D82A}">
                    <a16:rowId xmlns:a16="http://schemas.microsoft.com/office/drawing/2014/main" val="2871768925"/>
                  </a:ext>
                </a:extLst>
              </a:tr>
              <a:tr h="509478">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190 mg/dL and above</a:t>
                      </a:r>
                    </a:p>
                  </a:txBody>
                  <a:tcPr anchor="ctr">
                    <a:solidFill>
                      <a:schemeClr val="bg1">
                        <a:lumMod val="9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Very High</a:t>
                      </a:r>
                    </a:p>
                  </a:txBody>
                  <a:tcPr anchor="ctr">
                    <a:solidFill>
                      <a:schemeClr val="bg1">
                        <a:lumMod val="95000"/>
                      </a:schemeClr>
                    </a:solidFill>
                  </a:tcPr>
                </a:tc>
                <a:extLst>
                  <a:ext uri="{0D108BD9-81ED-4DB2-BD59-A6C34878D82A}">
                    <a16:rowId xmlns:a16="http://schemas.microsoft.com/office/drawing/2014/main" val="4176986796"/>
                  </a:ext>
                </a:extLst>
              </a:tr>
            </a:tbl>
          </a:graphicData>
        </a:graphic>
      </p:graphicFrame>
      <p:sp>
        <p:nvSpPr>
          <p:cNvPr id="9" name="Rectangle 8">
            <a:extLst>
              <a:ext uri="{FF2B5EF4-FFF2-40B4-BE49-F238E27FC236}">
                <a16:creationId xmlns:a16="http://schemas.microsoft.com/office/drawing/2014/main" id="{7C5899C6-890D-6943-BFB6-343CF0D69D4B}"/>
              </a:ext>
            </a:extLst>
          </p:cNvPr>
          <p:cNvSpPr/>
          <p:nvPr/>
        </p:nvSpPr>
        <p:spPr>
          <a:xfrm>
            <a:off x="876300" y="2380489"/>
            <a:ext cx="10391467" cy="372794"/>
          </a:xfrm>
          <a:prstGeom prst="rect">
            <a:avLst/>
          </a:prstGeom>
        </p:spPr>
        <p:txBody>
          <a:bodyPr wrap="square">
            <a:spAutoFit/>
          </a:bodyPr>
          <a:lstStyle/>
          <a:p>
            <a:pPr>
              <a:lnSpc>
                <a:spcPts val="2400"/>
              </a:lnSpc>
              <a:defRPr/>
            </a:pPr>
            <a:r>
              <a:rPr lang="en-US" sz="1700">
                <a:solidFill>
                  <a:schemeClr val="tx1">
                    <a:lumMod val="65000"/>
                    <a:lumOff val="35000"/>
                  </a:schemeClr>
                </a:solidFill>
                <a:latin typeface="Arial" panose="020B0604020202020204" pitchFamily="34" charset="0"/>
                <a:cs typeface="Arial" panose="020B0604020202020204" pitchFamily="34" charset="0"/>
              </a:rPr>
              <a:t>Studies show a strong causal relationship between elevated LDL cholesterol and heart disease. </a:t>
            </a:r>
          </a:p>
        </p:txBody>
      </p:sp>
      <p:pic>
        <p:nvPicPr>
          <p:cNvPr id="2" name="Audio 1">
            <a:hlinkClick r:id="" action="ppaction://media"/>
            <a:extLst>
              <a:ext uri="{FF2B5EF4-FFF2-40B4-BE49-F238E27FC236}">
                <a16:creationId xmlns:a16="http://schemas.microsoft.com/office/drawing/2014/main" id="{040D96EB-0D4D-4A7B-B1F2-D42C9BD13F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3592222"/>
      </p:ext>
    </p:extLst>
  </p:cSld>
  <p:clrMapOvr>
    <a:masterClrMapping/>
  </p:clrMapOvr>
  <mc:AlternateContent xmlns:mc="http://schemas.openxmlformats.org/markup-compatibility/2006">
    <mc:Choice xmlns:p14="http://schemas.microsoft.com/office/powerpoint/2010/main" Requires="p14">
      <p:transition spd="med" p14:dur="700" advTm="42562">
        <p:fade/>
      </p:transition>
    </mc:Choice>
    <mc:Fallback>
      <p:transition spd="med" advTm="42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56C4D2C-34F5-4945-A403-67A5823F03A3}"/>
              </a:ext>
            </a:extLst>
          </p:cNvPr>
          <p:cNvGraphicFramePr>
            <a:graphicFrameLocks noGrp="1"/>
          </p:cNvGraphicFramePr>
          <p:nvPr>
            <p:extLst>
              <p:ext uri="{D42A27DB-BD31-4B8C-83A1-F6EECF244321}">
                <p14:modId xmlns:p14="http://schemas.microsoft.com/office/powerpoint/2010/main" val="4086445865"/>
              </p:ext>
            </p:extLst>
          </p:nvPr>
        </p:nvGraphicFramePr>
        <p:xfrm>
          <a:off x="4976537" y="2133598"/>
          <a:ext cx="6389964" cy="2718620"/>
        </p:xfrm>
        <a:graphic>
          <a:graphicData uri="http://schemas.openxmlformats.org/drawingml/2006/table">
            <a:tbl>
              <a:tblPr firstRow="1" bandRow="1">
                <a:tableStyleId>{5C22544A-7EE6-4342-B048-85BDC9FD1C3A}</a:tableStyleId>
              </a:tblPr>
              <a:tblGrid>
                <a:gridCol w="3194982">
                  <a:extLst>
                    <a:ext uri="{9D8B030D-6E8A-4147-A177-3AD203B41FA5}">
                      <a16:colId xmlns:a16="http://schemas.microsoft.com/office/drawing/2014/main" val="20448865"/>
                    </a:ext>
                  </a:extLst>
                </a:gridCol>
                <a:gridCol w="3194982">
                  <a:extLst>
                    <a:ext uri="{9D8B030D-6E8A-4147-A177-3AD203B41FA5}">
                      <a16:colId xmlns:a16="http://schemas.microsoft.com/office/drawing/2014/main" val="3814314199"/>
                    </a:ext>
                  </a:extLst>
                </a:gridCol>
              </a:tblGrid>
              <a:tr h="543724">
                <a:tc>
                  <a:txBody>
                    <a:bodyPr/>
                    <a:lstStyle/>
                    <a:p>
                      <a:r>
                        <a:rPr lang="en-US" sz="1800">
                          <a:latin typeface="Arial" panose="020B0604020202020204" pitchFamily="34" charset="0"/>
                          <a:cs typeface="Arial" panose="020B0604020202020204" pitchFamily="34" charset="0"/>
                        </a:rPr>
                        <a:t>Triglyceride Classifications</a:t>
                      </a:r>
                    </a:p>
                  </a:txBody>
                  <a:tcPr anchor="ctr">
                    <a:solidFill>
                      <a:srgbClr val="009599"/>
                    </a:solidFill>
                  </a:tcPr>
                </a:tc>
                <a:tc>
                  <a:txBody>
                    <a:bodyPr/>
                    <a:lstStyle/>
                    <a:p>
                      <a:r>
                        <a:rPr lang="en-US" sz="1800">
                          <a:latin typeface="Arial" panose="020B0604020202020204" pitchFamily="34" charset="0"/>
                          <a:cs typeface="Arial" panose="020B0604020202020204" pitchFamily="34" charset="0"/>
                        </a:rPr>
                        <a:t>Triglyceride Levels (mg/</a:t>
                      </a:r>
                      <a:r>
                        <a:rPr lang="en-US" sz="1800" err="1">
                          <a:latin typeface="Arial" panose="020B0604020202020204" pitchFamily="34" charset="0"/>
                          <a:cs typeface="Arial" panose="020B0604020202020204" pitchFamily="34" charset="0"/>
                        </a:rPr>
                        <a:t>dL</a:t>
                      </a:r>
                      <a:r>
                        <a:rPr lang="en-US" sz="1800">
                          <a:latin typeface="Arial" panose="020B0604020202020204" pitchFamily="34" charset="0"/>
                          <a:cs typeface="Arial" panose="020B0604020202020204" pitchFamily="34" charset="0"/>
                        </a:rPr>
                        <a:t>)</a:t>
                      </a:r>
                    </a:p>
                  </a:txBody>
                  <a:tcPr anchor="ctr">
                    <a:solidFill>
                      <a:srgbClr val="009599"/>
                    </a:solidFill>
                  </a:tcPr>
                </a:tc>
                <a:extLst>
                  <a:ext uri="{0D108BD9-81ED-4DB2-BD59-A6C34878D82A}">
                    <a16:rowId xmlns:a16="http://schemas.microsoft.com/office/drawing/2014/main" val="2583652112"/>
                  </a:ext>
                </a:extLst>
              </a:tr>
              <a:tr h="543724">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Normal</a:t>
                      </a:r>
                    </a:p>
                  </a:txBody>
                  <a:tcPr anchor="ctr">
                    <a:solidFill>
                      <a:schemeClr val="bg1">
                        <a:lumMod val="9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Less than 150</a:t>
                      </a:r>
                    </a:p>
                  </a:txBody>
                  <a:tcPr anchor="ctr">
                    <a:solidFill>
                      <a:schemeClr val="bg1">
                        <a:lumMod val="95000"/>
                      </a:schemeClr>
                    </a:solidFill>
                  </a:tcPr>
                </a:tc>
                <a:extLst>
                  <a:ext uri="{0D108BD9-81ED-4DB2-BD59-A6C34878D82A}">
                    <a16:rowId xmlns:a16="http://schemas.microsoft.com/office/drawing/2014/main" val="3184901570"/>
                  </a:ext>
                </a:extLst>
              </a:tr>
              <a:tr h="543724">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Borderline High</a:t>
                      </a:r>
                    </a:p>
                  </a:txBody>
                  <a:tcPr anchor="ctr">
                    <a:solidFill>
                      <a:schemeClr val="bg1">
                        <a:lumMod val="8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150 to 199</a:t>
                      </a:r>
                    </a:p>
                  </a:txBody>
                  <a:tcPr anchor="ctr">
                    <a:solidFill>
                      <a:schemeClr val="bg1">
                        <a:lumMod val="85000"/>
                      </a:schemeClr>
                    </a:solidFill>
                  </a:tcPr>
                </a:tc>
                <a:extLst>
                  <a:ext uri="{0D108BD9-81ED-4DB2-BD59-A6C34878D82A}">
                    <a16:rowId xmlns:a16="http://schemas.microsoft.com/office/drawing/2014/main" val="161225263"/>
                  </a:ext>
                </a:extLst>
              </a:tr>
              <a:tr h="543724">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High</a:t>
                      </a:r>
                    </a:p>
                  </a:txBody>
                  <a:tcPr anchor="ctr">
                    <a:solidFill>
                      <a:schemeClr val="bg1">
                        <a:lumMod val="9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200 to 499</a:t>
                      </a:r>
                    </a:p>
                  </a:txBody>
                  <a:tcPr anchor="ctr">
                    <a:solidFill>
                      <a:schemeClr val="bg1">
                        <a:lumMod val="95000"/>
                      </a:schemeClr>
                    </a:solidFill>
                  </a:tcPr>
                </a:tc>
                <a:extLst>
                  <a:ext uri="{0D108BD9-81ED-4DB2-BD59-A6C34878D82A}">
                    <a16:rowId xmlns:a16="http://schemas.microsoft.com/office/drawing/2014/main" val="2682061037"/>
                  </a:ext>
                </a:extLst>
              </a:tr>
              <a:tr h="543724">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Very High</a:t>
                      </a:r>
                    </a:p>
                  </a:txBody>
                  <a:tcPr anchor="ctr">
                    <a:solidFill>
                      <a:schemeClr val="bg1">
                        <a:lumMod val="85000"/>
                      </a:schemeClr>
                    </a:solidFill>
                  </a:tcPr>
                </a:tc>
                <a:tc>
                  <a:txBody>
                    <a:bodyPr/>
                    <a:lstStyle/>
                    <a:p>
                      <a:r>
                        <a:rPr lang="en-US" sz="1800">
                          <a:solidFill>
                            <a:schemeClr val="tx1">
                              <a:lumMod val="75000"/>
                              <a:lumOff val="25000"/>
                            </a:schemeClr>
                          </a:solidFill>
                          <a:latin typeface="Arial" panose="020B0604020202020204" pitchFamily="34" charset="0"/>
                          <a:cs typeface="Arial" panose="020B0604020202020204" pitchFamily="34" charset="0"/>
                        </a:rPr>
                        <a:t>500 and up</a:t>
                      </a:r>
                    </a:p>
                  </a:txBody>
                  <a:tcPr anchor="ctr">
                    <a:solidFill>
                      <a:schemeClr val="bg1">
                        <a:lumMod val="85000"/>
                      </a:schemeClr>
                    </a:solidFill>
                  </a:tcPr>
                </a:tc>
                <a:extLst>
                  <a:ext uri="{0D108BD9-81ED-4DB2-BD59-A6C34878D82A}">
                    <a16:rowId xmlns:a16="http://schemas.microsoft.com/office/drawing/2014/main" val="1751023323"/>
                  </a:ext>
                </a:extLst>
              </a:tr>
            </a:tbl>
          </a:graphicData>
        </a:graphic>
      </p:graphicFrame>
      <p:sp>
        <p:nvSpPr>
          <p:cNvPr id="7" name="Title 6">
            <a:extLst>
              <a:ext uri="{FF2B5EF4-FFF2-40B4-BE49-F238E27FC236}">
                <a16:creationId xmlns:a16="http://schemas.microsoft.com/office/drawing/2014/main" id="{EDDD409D-3F35-4BD2-A254-6CDA702B46D5}"/>
              </a:ext>
            </a:extLst>
          </p:cNvPr>
          <p:cNvSpPr>
            <a:spLocks noGrp="1"/>
          </p:cNvSpPr>
          <p:nvPr>
            <p:ph type="title"/>
          </p:nvPr>
        </p:nvSpPr>
        <p:spPr/>
        <p:txBody>
          <a:bodyPr/>
          <a:lstStyle/>
          <a:p>
            <a:r>
              <a:rPr lang="en-US"/>
              <a:t>Triglycerides</a:t>
            </a:r>
          </a:p>
        </p:txBody>
      </p:sp>
      <p:sp>
        <p:nvSpPr>
          <p:cNvPr id="5" name="Text Placeholder 4">
            <a:extLst>
              <a:ext uri="{FF2B5EF4-FFF2-40B4-BE49-F238E27FC236}">
                <a16:creationId xmlns:a16="http://schemas.microsoft.com/office/drawing/2014/main" id="{21B786B3-26A3-724D-89DD-3E0B360E1582}"/>
              </a:ext>
            </a:extLst>
          </p:cNvPr>
          <p:cNvSpPr>
            <a:spLocks noGrp="1"/>
          </p:cNvSpPr>
          <p:nvPr>
            <p:ph type="body" sz="quarter" idx="10"/>
          </p:nvPr>
        </p:nvSpPr>
        <p:spPr>
          <a:xfrm>
            <a:off x="914401" y="2133599"/>
            <a:ext cx="3086099" cy="3883743"/>
          </a:xfrm>
        </p:spPr>
        <p:txBody>
          <a:bodyPr>
            <a:normAutofit/>
          </a:bodyPr>
          <a:lstStyle/>
          <a:p>
            <a:pPr marL="0" indent="0">
              <a:lnSpc>
                <a:spcPct val="110000"/>
              </a:lnSpc>
              <a:buNone/>
            </a:pPr>
            <a:r>
              <a:rPr lang="en-US" sz="1700">
                <a:solidFill>
                  <a:schemeClr val="tx2"/>
                </a:solidFill>
              </a:rPr>
              <a:t>Elevated serum triglycerides are associated with increased risk for heart disease.</a:t>
            </a:r>
          </a:p>
          <a:p>
            <a:pPr marL="285750" indent="-285750">
              <a:lnSpc>
                <a:spcPct val="110000"/>
              </a:lnSpc>
              <a:buFont typeface="Arial" panose="020B0604020202020204" pitchFamily="34" charset="0"/>
              <a:buChar char="•"/>
            </a:pPr>
            <a:r>
              <a:rPr lang="en-US" sz="1700">
                <a:solidFill>
                  <a:schemeClr val="tx2"/>
                </a:solidFill>
              </a:rPr>
              <a:t>A form of fat found in both the body and in foods</a:t>
            </a:r>
          </a:p>
          <a:p>
            <a:pPr marL="285750" indent="-285750">
              <a:lnSpc>
                <a:spcPct val="110000"/>
              </a:lnSpc>
              <a:buFont typeface="Arial" panose="020B0604020202020204" pitchFamily="34" charset="0"/>
              <a:buChar char="•"/>
            </a:pPr>
            <a:r>
              <a:rPr lang="en-US" sz="1700">
                <a:solidFill>
                  <a:schemeClr val="tx2"/>
                </a:solidFill>
              </a:rPr>
              <a:t>Act like saturated fat</a:t>
            </a:r>
          </a:p>
          <a:p>
            <a:pPr marL="285750" indent="-285750">
              <a:lnSpc>
                <a:spcPct val="110000"/>
              </a:lnSpc>
              <a:buFont typeface="Arial" panose="020B0604020202020204" pitchFamily="34" charset="0"/>
              <a:buChar char="•"/>
            </a:pPr>
            <a:r>
              <a:rPr lang="en-US" sz="1700">
                <a:solidFill>
                  <a:schemeClr val="tx2"/>
                </a:solidFill>
              </a:rPr>
              <a:t>Triggers the liver to make more cholesterol</a:t>
            </a:r>
          </a:p>
          <a:p>
            <a:pPr marL="0" indent="0">
              <a:lnSpc>
                <a:spcPct val="110000"/>
              </a:lnSpc>
              <a:buNone/>
            </a:pPr>
            <a:endParaRPr lang="en-US" sz="1700">
              <a:solidFill>
                <a:schemeClr val="tx2"/>
              </a:solidFill>
            </a:endParaRPr>
          </a:p>
        </p:txBody>
      </p:sp>
      <p:pic>
        <p:nvPicPr>
          <p:cNvPr id="2" name="Audio 1">
            <a:hlinkClick r:id="" action="ppaction://media"/>
            <a:extLst>
              <a:ext uri="{FF2B5EF4-FFF2-40B4-BE49-F238E27FC236}">
                <a16:creationId xmlns:a16="http://schemas.microsoft.com/office/drawing/2014/main" id="{5500E3F8-408A-4CE0-B17E-EDCAC2750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7034578"/>
      </p:ext>
    </p:extLst>
  </p:cSld>
  <p:clrMapOvr>
    <a:masterClrMapping/>
  </p:clrMapOvr>
  <mc:AlternateContent xmlns:mc="http://schemas.openxmlformats.org/markup-compatibility/2006">
    <mc:Choice xmlns:p14="http://schemas.microsoft.com/office/powerpoint/2010/main" Requires="p14">
      <p:transition spd="med" p14:dur="700" advTm="71478">
        <p:fade/>
      </p:transition>
    </mc:Choice>
    <mc:Fallback>
      <p:transition spd="med" advTm="71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71CAC-F71B-423A-9EC7-1DA08768EDC8}"/>
              </a:ext>
            </a:extLst>
          </p:cNvPr>
          <p:cNvSpPr>
            <a:spLocks noGrp="1"/>
          </p:cNvSpPr>
          <p:nvPr>
            <p:ph type="title"/>
          </p:nvPr>
        </p:nvSpPr>
        <p:spPr>
          <a:xfrm>
            <a:off x="914401" y="1064341"/>
            <a:ext cx="5421085" cy="941440"/>
          </a:xfrm>
        </p:spPr>
        <p:txBody>
          <a:bodyPr/>
          <a:lstStyle/>
          <a:p>
            <a:r>
              <a:rPr lang="en-US" sz="3400"/>
              <a:t>What Are Your Numbers?</a:t>
            </a:r>
          </a:p>
        </p:txBody>
      </p:sp>
      <p:sp>
        <p:nvSpPr>
          <p:cNvPr id="4" name="Text Placeholder 3">
            <a:extLst>
              <a:ext uri="{FF2B5EF4-FFF2-40B4-BE49-F238E27FC236}">
                <a16:creationId xmlns:a16="http://schemas.microsoft.com/office/drawing/2014/main" id="{4F30898E-6361-4393-AA7B-CDF146DD9134}"/>
              </a:ext>
            </a:extLst>
          </p:cNvPr>
          <p:cNvSpPr>
            <a:spLocks noGrp="1"/>
          </p:cNvSpPr>
          <p:nvPr>
            <p:ph type="body" sz="quarter" idx="10"/>
          </p:nvPr>
        </p:nvSpPr>
        <p:spPr>
          <a:xfrm>
            <a:off x="914401" y="2197100"/>
            <a:ext cx="5181600" cy="3820242"/>
          </a:xfrm>
        </p:spPr>
        <p:txBody>
          <a:bodyPr/>
          <a:lstStyle/>
          <a:p>
            <a:pPr marL="457200" indent="-457200">
              <a:lnSpc>
                <a:spcPct val="140000"/>
              </a:lnSpc>
              <a:buFont typeface="Arial" panose="020B0604020202020204" pitchFamily="34" charset="0"/>
              <a:buChar char="•"/>
            </a:pPr>
            <a:r>
              <a:rPr lang="en-US" altLang="en-US" sz="1800">
                <a:solidFill>
                  <a:schemeClr val="tx2"/>
                </a:solidFill>
              </a:rPr>
              <a:t>Blood Pressure</a:t>
            </a:r>
          </a:p>
          <a:p>
            <a:pPr marL="457200" indent="-457200">
              <a:lnSpc>
                <a:spcPct val="140000"/>
              </a:lnSpc>
              <a:buFont typeface="Arial" panose="020B0604020202020204" pitchFamily="34" charset="0"/>
              <a:buChar char="•"/>
            </a:pPr>
            <a:r>
              <a:rPr lang="en-US" altLang="en-US" sz="1800">
                <a:solidFill>
                  <a:schemeClr val="tx2"/>
                </a:solidFill>
              </a:rPr>
              <a:t>Cholesterol</a:t>
            </a:r>
          </a:p>
          <a:p>
            <a:pPr marL="457200" indent="-457200">
              <a:lnSpc>
                <a:spcPct val="140000"/>
              </a:lnSpc>
              <a:buFont typeface="Arial" panose="020B0604020202020204" pitchFamily="34" charset="0"/>
              <a:buChar char="•"/>
            </a:pPr>
            <a:r>
              <a:rPr lang="en-US" altLang="en-US" sz="1800">
                <a:solidFill>
                  <a:schemeClr val="tx2"/>
                </a:solidFill>
              </a:rPr>
              <a:t>Blood Sugar</a:t>
            </a:r>
          </a:p>
          <a:p>
            <a:pPr marL="457200" indent="-457200">
              <a:lnSpc>
                <a:spcPct val="140000"/>
              </a:lnSpc>
              <a:buFont typeface="Arial" panose="020B0604020202020204" pitchFamily="34" charset="0"/>
              <a:buChar char="•"/>
            </a:pPr>
            <a:r>
              <a:rPr lang="en-US" altLang="en-US" sz="1800">
                <a:solidFill>
                  <a:schemeClr val="tx2"/>
                </a:solidFill>
              </a:rPr>
              <a:t>Weight</a:t>
            </a:r>
          </a:p>
          <a:p>
            <a:pPr marL="457200" indent="-457200">
              <a:lnSpc>
                <a:spcPct val="140000"/>
              </a:lnSpc>
              <a:buFont typeface="Arial" panose="020B0604020202020204" pitchFamily="34" charset="0"/>
              <a:buChar char="•"/>
            </a:pPr>
            <a:r>
              <a:rPr lang="en-US" altLang="en-US" sz="1800">
                <a:solidFill>
                  <a:schemeClr val="tx2"/>
                </a:solidFill>
              </a:rPr>
              <a:t>BMI</a:t>
            </a:r>
          </a:p>
          <a:p>
            <a:pPr>
              <a:lnSpc>
                <a:spcPct val="140000"/>
              </a:lnSpc>
            </a:pPr>
            <a:endParaRPr lang="en-US">
              <a:solidFill>
                <a:schemeClr val="tx2"/>
              </a:solidFill>
            </a:endParaRPr>
          </a:p>
        </p:txBody>
      </p:sp>
      <p:sp>
        <p:nvSpPr>
          <p:cNvPr id="6" name="Rectangle 5">
            <a:extLst>
              <a:ext uri="{FF2B5EF4-FFF2-40B4-BE49-F238E27FC236}">
                <a16:creationId xmlns:a16="http://schemas.microsoft.com/office/drawing/2014/main" id="{BA59AA7F-B90F-3E45-B19D-BDEBE79FF500}"/>
              </a:ext>
            </a:extLst>
          </p:cNvPr>
          <p:cNvSpPr/>
          <p:nvPr/>
        </p:nvSpPr>
        <p:spPr>
          <a:xfrm>
            <a:off x="6648994" y="-26126"/>
            <a:ext cx="5543006" cy="6903720"/>
          </a:xfrm>
          <a:prstGeom prst="rect">
            <a:avLst/>
          </a:prstGeom>
          <a:solidFill>
            <a:srgbClr val="EAF3F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5" name="Picture 4">
            <a:extLst>
              <a:ext uri="{FF2B5EF4-FFF2-40B4-BE49-F238E27FC236}">
                <a16:creationId xmlns:a16="http://schemas.microsoft.com/office/drawing/2014/main" id="{00E178EF-2160-0B43-8EBD-C2603BE9D419}"/>
              </a:ext>
            </a:extLst>
          </p:cNvPr>
          <p:cNvPicPr>
            <a:picLocks noChangeAspect="1"/>
          </p:cNvPicPr>
          <p:nvPr/>
        </p:nvPicPr>
        <p:blipFill>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saturation sat="319000"/>
                    </a14:imgEffect>
                    <a14:imgEffect>
                      <a14:brightnessContrast contrast="15000"/>
                    </a14:imgEffect>
                  </a14:imgLayer>
                </a14:imgProps>
              </a:ext>
              <a:ext uri="{28A0092B-C50C-407E-A947-70E740481C1C}">
                <a14:useLocalDpi xmlns:a14="http://schemas.microsoft.com/office/drawing/2010/main"/>
              </a:ext>
            </a:extLst>
          </a:blip>
          <a:stretch>
            <a:fillRect/>
          </a:stretch>
        </p:blipFill>
        <p:spPr>
          <a:xfrm>
            <a:off x="7191725" y="2197100"/>
            <a:ext cx="4457543" cy="3048818"/>
          </a:xfrm>
          <a:prstGeom prst="rect">
            <a:avLst/>
          </a:prstGeom>
        </p:spPr>
      </p:pic>
      <p:pic>
        <p:nvPicPr>
          <p:cNvPr id="9" name="Picture 8">
            <a:extLst>
              <a:ext uri="{FF2B5EF4-FFF2-40B4-BE49-F238E27FC236}">
                <a16:creationId xmlns:a16="http://schemas.microsoft.com/office/drawing/2014/main" id="{738E9212-8FA1-7649-82E1-C2D4B00E61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pic>
        <p:nvPicPr>
          <p:cNvPr id="2" name="Audio 1">
            <a:hlinkClick r:id="" action="ppaction://media"/>
            <a:extLst>
              <a:ext uri="{FF2B5EF4-FFF2-40B4-BE49-F238E27FC236}">
                <a16:creationId xmlns:a16="http://schemas.microsoft.com/office/drawing/2014/main" id="{C3324824-9F92-43AA-B236-73B9D6E29F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8327485"/>
      </p:ext>
    </p:extLst>
  </p:cSld>
  <p:clrMapOvr>
    <a:masterClrMapping/>
  </p:clrMapOvr>
  <mc:AlternateContent xmlns:mc="http://schemas.openxmlformats.org/markup-compatibility/2006">
    <mc:Choice xmlns:p14="http://schemas.microsoft.com/office/powerpoint/2010/main" Requires="p14">
      <p:transition spd="med" p14:dur="700" advTm="20109">
        <p:fade/>
      </p:transition>
    </mc:Choice>
    <mc:Fallback>
      <p:transition spd="med" advTm="20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a:extLst>
              <a:ext uri="{FF2B5EF4-FFF2-40B4-BE49-F238E27FC236}">
                <a16:creationId xmlns:a16="http://schemas.microsoft.com/office/drawing/2014/main" id="{C735377D-87CB-4FAD-9B0D-B8F162618518}"/>
              </a:ext>
            </a:extLst>
          </p:cNvPr>
          <p:cNvSpPr txBox="1">
            <a:spLocks/>
          </p:cNvSpPr>
          <p:nvPr/>
        </p:nvSpPr>
        <p:spPr>
          <a:xfrm>
            <a:off x="1865746" y="2359244"/>
            <a:ext cx="9705740" cy="41224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800">
                <a:solidFill>
                  <a:schemeClr val="tx2"/>
                </a:solidFill>
                <a:latin typeface="Arial" panose="020B0604020202020204" pitchFamily="34" charset="0"/>
                <a:cs typeface="Arial" panose="020B0604020202020204" pitchFamily="34" charset="0"/>
              </a:rPr>
              <a:t>Every </a:t>
            </a:r>
            <a:r>
              <a:rPr lang="en-US" sz="1800" b="1">
                <a:solidFill>
                  <a:schemeClr val="tx2"/>
                </a:solidFill>
                <a:latin typeface="Arial" panose="020B0604020202020204" pitchFamily="34" charset="0"/>
                <a:cs typeface="Arial" panose="020B0604020202020204" pitchFamily="34" charset="0"/>
              </a:rPr>
              <a:t>39 seconds</a:t>
            </a:r>
            <a:r>
              <a:rPr lang="en-US" sz="1800">
                <a:solidFill>
                  <a:schemeClr val="tx2"/>
                </a:solidFill>
                <a:latin typeface="Arial" panose="020B0604020202020204" pitchFamily="34" charset="0"/>
                <a:cs typeface="Arial" panose="020B0604020202020204" pitchFamily="34" charset="0"/>
              </a:rPr>
              <a:t> an adult dies of </a:t>
            </a:r>
            <a:r>
              <a:rPr lang="en-US" sz="1800" b="1">
                <a:solidFill>
                  <a:schemeClr val="tx2"/>
                </a:solidFill>
                <a:latin typeface="Arial" panose="020B0604020202020204" pitchFamily="34" charset="0"/>
                <a:cs typeface="Arial" panose="020B0604020202020204" pitchFamily="34" charset="0"/>
              </a:rPr>
              <a:t>a heart attack</a:t>
            </a:r>
            <a:r>
              <a:rPr lang="en-US" sz="1800">
                <a:solidFill>
                  <a:schemeClr val="tx2"/>
                </a:solidFill>
                <a:latin typeface="Arial" panose="020B0604020202020204" pitchFamily="34" charset="0"/>
                <a:cs typeface="Arial" panose="020B0604020202020204" pitchFamily="34" charset="0"/>
              </a:rPr>
              <a:t>, </a:t>
            </a:r>
            <a:r>
              <a:rPr lang="en-US" sz="1800" b="1">
                <a:solidFill>
                  <a:schemeClr val="tx2"/>
                </a:solidFill>
                <a:latin typeface="Arial" panose="020B0604020202020204" pitchFamily="34" charset="0"/>
                <a:cs typeface="Arial" panose="020B0604020202020204" pitchFamily="34" charset="0"/>
              </a:rPr>
              <a:t>stroke</a:t>
            </a:r>
            <a:r>
              <a:rPr lang="en-US" sz="1800">
                <a:solidFill>
                  <a:schemeClr val="tx2"/>
                </a:solidFill>
                <a:latin typeface="Arial" panose="020B0604020202020204" pitchFamily="34" charset="0"/>
                <a:cs typeface="Arial" panose="020B0604020202020204" pitchFamily="34" charset="0"/>
              </a:rPr>
              <a:t> or other </a:t>
            </a:r>
            <a:r>
              <a:rPr lang="en-US" sz="1800" b="1">
                <a:solidFill>
                  <a:schemeClr val="tx2"/>
                </a:solidFill>
                <a:latin typeface="Arial" panose="020B0604020202020204" pitchFamily="34" charset="0"/>
                <a:cs typeface="Arial" panose="020B0604020202020204" pitchFamily="34" charset="0"/>
              </a:rPr>
              <a:t>cardiovascular disease</a:t>
            </a:r>
          </a:p>
        </p:txBody>
      </p:sp>
      <p:sp>
        <p:nvSpPr>
          <p:cNvPr id="2" name="Rectangle 1">
            <a:extLst>
              <a:ext uri="{FF2B5EF4-FFF2-40B4-BE49-F238E27FC236}">
                <a16:creationId xmlns:a16="http://schemas.microsoft.com/office/drawing/2014/main" id="{0FAF6FF4-88A8-43BA-A675-D4BE63597785}"/>
              </a:ext>
            </a:extLst>
          </p:cNvPr>
          <p:cNvSpPr/>
          <p:nvPr/>
        </p:nvSpPr>
        <p:spPr>
          <a:xfrm>
            <a:off x="4816419" y="6107604"/>
            <a:ext cx="2559162" cy="292388"/>
          </a:xfrm>
          <a:prstGeom prst="rect">
            <a:avLst/>
          </a:prstGeom>
        </p:spPr>
        <p:txBody>
          <a:bodyPr wrap="none">
            <a:spAutoFit/>
          </a:bodyPr>
          <a:lstStyle/>
          <a:p>
            <a:r>
              <a:rPr lang="en-US" sz="1300" i="1">
                <a:solidFill>
                  <a:schemeClr val="tx1">
                    <a:lumMod val="65000"/>
                    <a:lumOff val="35000"/>
                  </a:schemeClr>
                </a:solidFill>
                <a:latin typeface="Arial" panose="020B0604020202020204" pitchFamily="34" charset="0"/>
                <a:cs typeface="Arial" panose="020B0604020202020204" pitchFamily="34" charset="0"/>
              </a:rPr>
              <a:t>Source: </a:t>
            </a:r>
            <a:r>
              <a:rPr lang="en-US" sz="1300" i="1" err="1">
                <a:solidFill>
                  <a:schemeClr val="tx1">
                    <a:lumMod val="65000"/>
                    <a:lumOff val="35000"/>
                  </a:schemeClr>
                </a:solidFill>
                <a:latin typeface="Arial" panose="020B0604020202020204" pitchFamily="34" charset="0"/>
                <a:cs typeface="Arial" panose="020B0604020202020204" pitchFamily="34" charset="0"/>
              </a:rPr>
              <a:t>www.cdc.gov</a:t>
            </a:r>
            <a:r>
              <a:rPr lang="en-US" sz="1300" i="1">
                <a:solidFill>
                  <a:schemeClr val="tx1">
                    <a:lumMod val="65000"/>
                    <a:lumOff val="35000"/>
                  </a:schemeClr>
                </a:solidFill>
                <a:latin typeface="Arial" panose="020B0604020202020204" pitchFamily="34" charset="0"/>
                <a:cs typeface="Arial" panose="020B0604020202020204" pitchFamily="34" charset="0"/>
              </a:rPr>
              <a:t>/</a:t>
            </a:r>
            <a:r>
              <a:rPr lang="en-US" sz="1300" i="1" err="1">
                <a:solidFill>
                  <a:schemeClr val="tx1">
                    <a:lumMod val="65000"/>
                    <a:lumOff val="35000"/>
                  </a:schemeClr>
                </a:solidFill>
                <a:latin typeface="Arial" panose="020B0604020202020204" pitchFamily="34" charset="0"/>
                <a:cs typeface="Arial" panose="020B0604020202020204" pitchFamily="34" charset="0"/>
              </a:rPr>
              <a:t>vitalsigns</a:t>
            </a:r>
            <a:r>
              <a:rPr lang="en-US" sz="1300" i="1">
                <a:solidFill>
                  <a:schemeClr val="tx1">
                    <a:lumMod val="65000"/>
                    <a:lumOff val="35000"/>
                  </a:schemeClr>
                </a:solidFill>
                <a:latin typeface="Arial" panose="020B0604020202020204" pitchFamily="34" charset="0"/>
                <a:cs typeface="Arial" panose="020B0604020202020204" pitchFamily="34" charset="0"/>
              </a:rPr>
              <a:t> </a:t>
            </a:r>
            <a:endParaRPr lang="en-US" sz="1300" i="1"/>
          </a:p>
        </p:txBody>
      </p:sp>
      <p:grpSp>
        <p:nvGrpSpPr>
          <p:cNvPr id="11" name="Group 10">
            <a:extLst>
              <a:ext uri="{FF2B5EF4-FFF2-40B4-BE49-F238E27FC236}">
                <a16:creationId xmlns:a16="http://schemas.microsoft.com/office/drawing/2014/main" id="{2E3060A9-E5A3-4D16-9677-8D92ADDFDDC7}"/>
              </a:ext>
            </a:extLst>
          </p:cNvPr>
          <p:cNvGrpSpPr/>
          <p:nvPr/>
        </p:nvGrpSpPr>
        <p:grpSpPr>
          <a:xfrm>
            <a:off x="906135" y="2151854"/>
            <a:ext cx="827023" cy="827023"/>
            <a:chOff x="701965" y="1786049"/>
            <a:chExt cx="683490" cy="683490"/>
          </a:xfrm>
        </p:grpSpPr>
        <p:sp>
          <p:nvSpPr>
            <p:cNvPr id="3" name="Oval 2">
              <a:extLst>
                <a:ext uri="{FF2B5EF4-FFF2-40B4-BE49-F238E27FC236}">
                  <a16:creationId xmlns:a16="http://schemas.microsoft.com/office/drawing/2014/main" id="{C47A8B0B-8051-4431-9613-B773962C8D3D}"/>
                </a:ext>
              </a:extLst>
            </p:cNvPr>
            <p:cNvSpPr/>
            <p:nvPr/>
          </p:nvSpPr>
          <p:spPr>
            <a:xfrm>
              <a:off x="701965" y="1786049"/>
              <a:ext cx="683490" cy="68349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F1332A-2848-48D5-A5B5-63673D28FD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463" y="1852075"/>
              <a:ext cx="514494" cy="514494"/>
            </a:xfrm>
            <a:prstGeom prst="rect">
              <a:avLst/>
            </a:prstGeom>
          </p:spPr>
        </p:pic>
      </p:grpSp>
      <p:grpSp>
        <p:nvGrpSpPr>
          <p:cNvPr id="18" name="Group 17">
            <a:extLst>
              <a:ext uri="{FF2B5EF4-FFF2-40B4-BE49-F238E27FC236}">
                <a16:creationId xmlns:a16="http://schemas.microsoft.com/office/drawing/2014/main" id="{08C34F16-A387-4743-B598-D2A28041F403}"/>
              </a:ext>
            </a:extLst>
          </p:cNvPr>
          <p:cNvGrpSpPr/>
          <p:nvPr/>
        </p:nvGrpSpPr>
        <p:grpSpPr>
          <a:xfrm>
            <a:off x="906135" y="3312301"/>
            <a:ext cx="827023" cy="827023"/>
            <a:chOff x="701965" y="3037576"/>
            <a:chExt cx="683490" cy="683490"/>
          </a:xfrm>
        </p:grpSpPr>
        <p:sp>
          <p:nvSpPr>
            <p:cNvPr id="9" name="Oval 8">
              <a:extLst>
                <a:ext uri="{FF2B5EF4-FFF2-40B4-BE49-F238E27FC236}">
                  <a16:creationId xmlns:a16="http://schemas.microsoft.com/office/drawing/2014/main" id="{7219835C-E078-47BE-8C9D-E02C67D4D069}"/>
                </a:ext>
              </a:extLst>
            </p:cNvPr>
            <p:cNvSpPr/>
            <p:nvPr/>
          </p:nvSpPr>
          <p:spPr>
            <a:xfrm>
              <a:off x="701965" y="3037576"/>
              <a:ext cx="683490" cy="68349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2578D5-B4DD-4B3D-A088-E722C0E49B1C}"/>
                </a:ext>
              </a:extLst>
            </p:cNvPr>
            <p:cNvPicPr>
              <a:picLocks noChangeAspect="1"/>
            </p:cNvPicPr>
            <p:nvPr/>
          </p:nvPicPr>
          <p:blipFill>
            <a:blip r:embed="rId6"/>
            <a:stretch>
              <a:fillRect/>
            </a:stretch>
          </p:blipFill>
          <p:spPr>
            <a:xfrm>
              <a:off x="829398" y="3179890"/>
              <a:ext cx="428623" cy="428623"/>
            </a:xfrm>
            <a:prstGeom prst="rect">
              <a:avLst/>
            </a:prstGeom>
          </p:spPr>
        </p:pic>
      </p:grpSp>
      <p:grpSp>
        <p:nvGrpSpPr>
          <p:cNvPr id="17" name="Group 16">
            <a:extLst>
              <a:ext uri="{FF2B5EF4-FFF2-40B4-BE49-F238E27FC236}">
                <a16:creationId xmlns:a16="http://schemas.microsoft.com/office/drawing/2014/main" id="{D764AEF4-2FE2-40C6-B559-D04C918BA2F6}"/>
              </a:ext>
            </a:extLst>
          </p:cNvPr>
          <p:cNvGrpSpPr/>
          <p:nvPr/>
        </p:nvGrpSpPr>
        <p:grpSpPr>
          <a:xfrm>
            <a:off x="952317" y="4478048"/>
            <a:ext cx="827023" cy="827023"/>
            <a:chOff x="701965" y="4289103"/>
            <a:chExt cx="683490" cy="683490"/>
          </a:xfrm>
        </p:grpSpPr>
        <p:sp>
          <p:nvSpPr>
            <p:cNvPr id="10" name="Oval 9">
              <a:extLst>
                <a:ext uri="{FF2B5EF4-FFF2-40B4-BE49-F238E27FC236}">
                  <a16:creationId xmlns:a16="http://schemas.microsoft.com/office/drawing/2014/main" id="{53CC45BC-74E2-4DE3-B941-E413D60ABCA4}"/>
                </a:ext>
              </a:extLst>
            </p:cNvPr>
            <p:cNvSpPr/>
            <p:nvPr/>
          </p:nvSpPr>
          <p:spPr>
            <a:xfrm>
              <a:off x="701965" y="4289103"/>
              <a:ext cx="683490" cy="68349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86DC1A6-52C0-4A84-8A11-535E67C667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7870" y="4449368"/>
              <a:ext cx="405028" cy="405028"/>
            </a:xfrm>
            <a:prstGeom prst="rect">
              <a:avLst/>
            </a:prstGeom>
          </p:spPr>
        </p:pic>
      </p:grpSp>
      <p:sp>
        <p:nvSpPr>
          <p:cNvPr id="4" name="Title 3">
            <a:extLst>
              <a:ext uri="{FF2B5EF4-FFF2-40B4-BE49-F238E27FC236}">
                <a16:creationId xmlns:a16="http://schemas.microsoft.com/office/drawing/2014/main" id="{8204C4F1-7138-49FF-96AA-F9446C7DB067}"/>
              </a:ext>
            </a:extLst>
          </p:cNvPr>
          <p:cNvSpPr>
            <a:spLocks noGrp="1"/>
          </p:cNvSpPr>
          <p:nvPr>
            <p:ph type="title"/>
          </p:nvPr>
        </p:nvSpPr>
        <p:spPr/>
        <p:txBody>
          <a:bodyPr/>
          <a:lstStyle/>
          <a:p>
            <a:r>
              <a:rPr lang="en-US"/>
              <a:t>In the United States:</a:t>
            </a:r>
          </a:p>
        </p:txBody>
      </p:sp>
      <p:sp>
        <p:nvSpPr>
          <p:cNvPr id="5" name="Rectangle 4">
            <a:extLst>
              <a:ext uri="{FF2B5EF4-FFF2-40B4-BE49-F238E27FC236}">
                <a16:creationId xmlns:a16="http://schemas.microsoft.com/office/drawing/2014/main" id="{21049C56-912E-924C-98CC-B79542C79066}"/>
              </a:ext>
            </a:extLst>
          </p:cNvPr>
          <p:cNvSpPr/>
          <p:nvPr/>
        </p:nvSpPr>
        <p:spPr>
          <a:xfrm>
            <a:off x="1865746" y="3559152"/>
            <a:ext cx="8623300" cy="369332"/>
          </a:xfrm>
          <a:prstGeom prst="rect">
            <a:avLst/>
          </a:prstGeom>
        </p:spPr>
        <p:txBody>
          <a:bodyPr wrap="square">
            <a:spAutoFit/>
          </a:bodyPr>
          <a:lstStyle/>
          <a:p>
            <a:pPr>
              <a:defRPr/>
            </a:pPr>
            <a:r>
              <a:rPr lang="en-US">
                <a:solidFill>
                  <a:schemeClr val="tx2"/>
                </a:solidFill>
                <a:latin typeface="Arial" panose="020B0604020202020204" pitchFamily="34" charset="0"/>
                <a:cs typeface="Arial" panose="020B0604020202020204" pitchFamily="34" charset="0"/>
              </a:rPr>
              <a:t>Nearly </a:t>
            </a:r>
            <a:r>
              <a:rPr lang="en-US" b="1">
                <a:solidFill>
                  <a:schemeClr val="tx2"/>
                </a:solidFill>
                <a:latin typeface="Arial" panose="020B0604020202020204" pitchFamily="34" charset="0"/>
                <a:cs typeface="Arial" panose="020B0604020202020204" pitchFamily="34" charset="0"/>
              </a:rPr>
              <a:t>68 million</a:t>
            </a:r>
            <a:r>
              <a:rPr lang="en-US">
                <a:solidFill>
                  <a:schemeClr val="tx2"/>
                </a:solidFill>
                <a:latin typeface="Arial" panose="020B0604020202020204" pitchFamily="34" charset="0"/>
                <a:cs typeface="Arial" panose="020B0604020202020204" pitchFamily="34" charset="0"/>
              </a:rPr>
              <a:t> adults have high blood pressure and </a:t>
            </a:r>
            <a:r>
              <a:rPr lang="en-US" b="1">
                <a:solidFill>
                  <a:schemeClr val="tx2"/>
                </a:solidFill>
                <a:latin typeface="Arial" panose="020B0604020202020204" pitchFamily="34" charset="0"/>
                <a:cs typeface="Arial" panose="020B0604020202020204" pitchFamily="34" charset="0"/>
              </a:rPr>
              <a:t>1 in 2 </a:t>
            </a:r>
            <a:r>
              <a:rPr lang="en-US">
                <a:solidFill>
                  <a:schemeClr val="tx2"/>
                </a:solidFill>
                <a:latin typeface="Arial" panose="020B0604020202020204" pitchFamily="34" charset="0"/>
                <a:cs typeface="Arial" panose="020B0604020202020204" pitchFamily="34" charset="0"/>
              </a:rPr>
              <a:t>are uncontrolled</a:t>
            </a:r>
          </a:p>
        </p:txBody>
      </p:sp>
      <p:sp>
        <p:nvSpPr>
          <p:cNvPr id="6" name="Rectangle 5">
            <a:extLst>
              <a:ext uri="{FF2B5EF4-FFF2-40B4-BE49-F238E27FC236}">
                <a16:creationId xmlns:a16="http://schemas.microsoft.com/office/drawing/2014/main" id="{DAEB9478-00AE-7444-8CF1-57A9B67720A6}"/>
              </a:ext>
            </a:extLst>
          </p:cNvPr>
          <p:cNvSpPr/>
          <p:nvPr/>
        </p:nvSpPr>
        <p:spPr>
          <a:xfrm>
            <a:off x="1865746" y="4716151"/>
            <a:ext cx="8078638" cy="369332"/>
          </a:xfrm>
          <a:prstGeom prst="rect">
            <a:avLst/>
          </a:prstGeom>
        </p:spPr>
        <p:txBody>
          <a:bodyPr wrap="square">
            <a:spAutoFit/>
          </a:bodyPr>
          <a:lstStyle/>
          <a:p>
            <a:pPr>
              <a:defRPr/>
            </a:pPr>
            <a:r>
              <a:rPr lang="en-US" b="1">
                <a:solidFill>
                  <a:schemeClr val="tx2"/>
                </a:solidFill>
                <a:latin typeface="Arial" panose="020B0604020202020204" pitchFamily="34" charset="0"/>
                <a:cs typeface="Arial" panose="020B0604020202020204" pitchFamily="34" charset="0"/>
              </a:rPr>
              <a:t>71 million </a:t>
            </a:r>
            <a:r>
              <a:rPr lang="en-US">
                <a:solidFill>
                  <a:schemeClr val="tx2"/>
                </a:solidFill>
                <a:latin typeface="Arial" panose="020B0604020202020204" pitchFamily="34" charset="0"/>
                <a:cs typeface="Arial" panose="020B0604020202020204" pitchFamily="34" charset="0"/>
              </a:rPr>
              <a:t>US adults </a:t>
            </a:r>
            <a:r>
              <a:rPr lang="en-US" b="1">
                <a:solidFill>
                  <a:schemeClr val="tx2"/>
                </a:solidFill>
                <a:latin typeface="Arial" panose="020B0604020202020204" pitchFamily="34" charset="0"/>
                <a:cs typeface="Arial" panose="020B0604020202020204" pitchFamily="34" charset="0"/>
              </a:rPr>
              <a:t>have high cholesterol </a:t>
            </a:r>
            <a:r>
              <a:rPr lang="en-US">
                <a:solidFill>
                  <a:schemeClr val="tx2"/>
                </a:solidFill>
                <a:latin typeface="Arial" panose="020B0604020202020204" pitchFamily="34" charset="0"/>
                <a:cs typeface="Arial" panose="020B0604020202020204" pitchFamily="34" charset="0"/>
              </a:rPr>
              <a:t>and</a:t>
            </a:r>
            <a:r>
              <a:rPr lang="en-US" b="1">
                <a:solidFill>
                  <a:schemeClr val="tx2"/>
                </a:solidFill>
                <a:latin typeface="Arial" panose="020B0604020202020204" pitchFamily="34" charset="0"/>
                <a:cs typeface="Arial" panose="020B0604020202020204" pitchFamily="34" charset="0"/>
              </a:rPr>
              <a:t> 2 in 3 </a:t>
            </a:r>
            <a:r>
              <a:rPr lang="en-US">
                <a:solidFill>
                  <a:schemeClr val="tx2"/>
                </a:solidFill>
                <a:latin typeface="Arial" panose="020B0604020202020204" pitchFamily="34" charset="0"/>
                <a:cs typeface="Arial" panose="020B0604020202020204" pitchFamily="34" charset="0"/>
              </a:rPr>
              <a:t>are uncontrolled</a:t>
            </a:r>
          </a:p>
        </p:txBody>
      </p:sp>
      <p:sp>
        <p:nvSpPr>
          <p:cNvPr id="7" name="TextBox 6">
            <a:extLst>
              <a:ext uri="{FF2B5EF4-FFF2-40B4-BE49-F238E27FC236}">
                <a16:creationId xmlns:a16="http://schemas.microsoft.com/office/drawing/2014/main" id="{E84EAF37-D802-D643-AEE2-16B624D57AB8}"/>
              </a:ext>
            </a:extLst>
          </p:cNvPr>
          <p:cNvSpPr txBox="1"/>
          <p:nvPr/>
        </p:nvSpPr>
        <p:spPr>
          <a:xfrm>
            <a:off x="419100" y="2362200"/>
            <a:ext cx="0" cy="0"/>
          </a:xfrm>
          <a:prstGeom prst="rect">
            <a:avLst/>
          </a:prstGeom>
          <a:noFill/>
        </p:spPr>
        <p:txBody>
          <a:bodyPr wrap="none" lIns="0" tIns="0" rIns="0" bIns="0" rtlCol="0">
            <a:noAutofit/>
          </a:bodyPr>
          <a:lstStyle/>
          <a:p>
            <a:pPr>
              <a:lnSpc>
                <a:spcPct val="90000"/>
              </a:lnSpc>
            </a:pPr>
            <a:endParaRPr lang="en-US" err="1"/>
          </a:p>
        </p:txBody>
      </p:sp>
      <p:pic>
        <p:nvPicPr>
          <p:cNvPr id="12" name="Audio 11">
            <a:hlinkClick r:id="" action="ppaction://media"/>
            <a:extLst>
              <a:ext uri="{FF2B5EF4-FFF2-40B4-BE49-F238E27FC236}">
                <a16:creationId xmlns:a16="http://schemas.microsoft.com/office/drawing/2014/main" id="{EBEBCBEC-2FDD-4433-AA5A-23166808D9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0836889"/>
      </p:ext>
    </p:extLst>
  </p:cSld>
  <p:clrMapOvr>
    <a:masterClrMapping/>
  </p:clrMapOvr>
  <mc:AlternateContent xmlns:mc="http://schemas.openxmlformats.org/markup-compatibility/2006">
    <mc:Choice xmlns:p14="http://schemas.microsoft.com/office/powerpoint/2010/main" Requires="p14">
      <p:transition spd="med" p14:dur="700" advTm="27850">
        <p:fade/>
      </p:transition>
    </mc:Choice>
    <mc:Fallback>
      <p:transition spd="med" advTm="27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528C1B-6171-4FD5-AEC0-CE40A7D193C5}"/>
              </a:ext>
            </a:extLst>
          </p:cNvPr>
          <p:cNvSpPr/>
          <p:nvPr/>
        </p:nvSpPr>
        <p:spPr>
          <a:xfrm>
            <a:off x="6002566" y="2708600"/>
            <a:ext cx="945842" cy="378690"/>
          </a:xfrm>
          <a:prstGeom prst="rect">
            <a:avLst/>
          </a:prstGeom>
          <a:solidFill>
            <a:srgbClr val="FF7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 in 3</a:t>
            </a:r>
          </a:p>
        </p:txBody>
      </p:sp>
      <p:sp>
        <p:nvSpPr>
          <p:cNvPr id="19" name="Rectangle 18">
            <a:extLst>
              <a:ext uri="{FF2B5EF4-FFF2-40B4-BE49-F238E27FC236}">
                <a16:creationId xmlns:a16="http://schemas.microsoft.com/office/drawing/2014/main" id="{F693F443-2EF2-4DE9-AAC3-FEF02B139C46}"/>
              </a:ext>
            </a:extLst>
          </p:cNvPr>
          <p:cNvSpPr/>
          <p:nvPr/>
        </p:nvSpPr>
        <p:spPr>
          <a:xfrm>
            <a:off x="6979090" y="2708600"/>
            <a:ext cx="3611420" cy="378690"/>
          </a:xfrm>
          <a:prstGeom prst="rect">
            <a:avLst/>
          </a:prstGeom>
          <a:solidFill>
            <a:srgbClr val="FF7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Adults have high cholesterol.</a:t>
            </a:r>
          </a:p>
        </p:txBody>
      </p:sp>
      <p:sp>
        <p:nvSpPr>
          <p:cNvPr id="20" name="Rectangle 19">
            <a:extLst>
              <a:ext uri="{FF2B5EF4-FFF2-40B4-BE49-F238E27FC236}">
                <a16:creationId xmlns:a16="http://schemas.microsoft.com/office/drawing/2014/main" id="{FB31E0F1-F494-46BF-BA73-39E3DD5189B7}"/>
              </a:ext>
            </a:extLst>
          </p:cNvPr>
          <p:cNvSpPr/>
          <p:nvPr/>
        </p:nvSpPr>
        <p:spPr>
          <a:xfrm>
            <a:off x="6002566" y="3135835"/>
            <a:ext cx="945842" cy="670874"/>
          </a:xfrm>
          <a:prstGeom prst="rect">
            <a:avLst/>
          </a:prstGeom>
          <a:solidFill>
            <a:srgbClr val="FF7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 in 2</a:t>
            </a:r>
          </a:p>
        </p:txBody>
      </p:sp>
      <p:sp>
        <p:nvSpPr>
          <p:cNvPr id="21" name="Rectangle 20">
            <a:extLst>
              <a:ext uri="{FF2B5EF4-FFF2-40B4-BE49-F238E27FC236}">
                <a16:creationId xmlns:a16="http://schemas.microsoft.com/office/drawing/2014/main" id="{71AFDF7E-F872-4074-810D-1D3B2C7B4444}"/>
              </a:ext>
            </a:extLst>
          </p:cNvPr>
          <p:cNvSpPr/>
          <p:nvPr/>
        </p:nvSpPr>
        <p:spPr>
          <a:xfrm>
            <a:off x="6979090" y="3135835"/>
            <a:ext cx="3611420" cy="670874"/>
          </a:xfrm>
          <a:prstGeom prst="rect">
            <a:avLst/>
          </a:prstGeom>
          <a:solidFill>
            <a:srgbClr val="FF7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Adults with high cholesterol do not get treatment.</a:t>
            </a:r>
          </a:p>
        </p:txBody>
      </p:sp>
      <p:sp>
        <p:nvSpPr>
          <p:cNvPr id="22" name="Rectangle 21">
            <a:extLst>
              <a:ext uri="{FF2B5EF4-FFF2-40B4-BE49-F238E27FC236}">
                <a16:creationId xmlns:a16="http://schemas.microsoft.com/office/drawing/2014/main" id="{C9DEB58A-DDCF-490D-8F6A-E98A460ECA8B}"/>
              </a:ext>
            </a:extLst>
          </p:cNvPr>
          <p:cNvSpPr/>
          <p:nvPr/>
        </p:nvSpPr>
        <p:spPr>
          <a:xfrm>
            <a:off x="6002566" y="3849486"/>
            <a:ext cx="945842" cy="670874"/>
          </a:xfrm>
          <a:prstGeom prst="rect">
            <a:avLst/>
          </a:prstGeom>
          <a:solidFill>
            <a:srgbClr val="FF7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 in 2</a:t>
            </a:r>
          </a:p>
        </p:txBody>
      </p:sp>
      <p:sp>
        <p:nvSpPr>
          <p:cNvPr id="23" name="Rectangle 22">
            <a:extLst>
              <a:ext uri="{FF2B5EF4-FFF2-40B4-BE49-F238E27FC236}">
                <a16:creationId xmlns:a16="http://schemas.microsoft.com/office/drawing/2014/main" id="{8EEF99BF-2CB5-490A-9660-987FFD0B4330}"/>
              </a:ext>
            </a:extLst>
          </p:cNvPr>
          <p:cNvSpPr/>
          <p:nvPr/>
        </p:nvSpPr>
        <p:spPr>
          <a:xfrm>
            <a:off x="6979090" y="3849486"/>
            <a:ext cx="3611420" cy="670874"/>
          </a:xfrm>
          <a:prstGeom prst="rect">
            <a:avLst/>
          </a:prstGeom>
          <a:solidFill>
            <a:srgbClr val="FF7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Adults who have high cholesterol do not have it under control. </a:t>
            </a:r>
          </a:p>
        </p:txBody>
      </p:sp>
      <p:sp>
        <p:nvSpPr>
          <p:cNvPr id="24" name="Rectangle 23">
            <a:extLst>
              <a:ext uri="{FF2B5EF4-FFF2-40B4-BE49-F238E27FC236}">
                <a16:creationId xmlns:a16="http://schemas.microsoft.com/office/drawing/2014/main" id="{1806C29C-B63A-4F8C-8584-6A06D8864D48}"/>
              </a:ext>
            </a:extLst>
          </p:cNvPr>
          <p:cNvSpPr/>
          <p:nvPr/>
        </p:nvSpPr>
        <p:spPr>
          <a:xfrm>
            <a:off x="6002566" y="2264776"/>
            <a:ext cx="4587944" cy="3786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rgbClr val="FF7F31"/>
                </a:solidFill>
                <a:latin typeface="Arial" panose="020B0604020202020204" pitchFamily="34" charset="0"/>
                <a:cs typeface="Arial" panose="020B0604020202020204" pitchFamily="34" charset="0"/>
              </a:rPr>
              <a:t>High Cholesterol</a:t>
            </a:r>
          </a:p>
        </p:txBody>
      </p:sp>
      <p:sp>
        <p:nvSpPr>
          <p:cNvPr id="25" name="Rectangle 24">
            <a:extLst>
              <a:ext uri="{FF2B5EF4-FFF2-40B4-BE49-F238E27FC236}">
                <a16:creationId xmlns:a16="http://schemas.microsoft.com/office/drawing/2014/main" id="{FBFC17E6-6841-45C4-AFF0-96A71435BC2F}"/>
              </a:ext>
            </a:extLst>
          </p:cNvPr>
          <p:cNvSpPr/>
          <p:nvPr/>
        </p:nvSpPr>
        <p:spPr>
          <a:xfrm>
            <a:off x="1616992" y="2708600"/>
            <a:ext cx="759863" cy="378690"/>
          </a:xfrm>
          <a:prstGeom prst="rect">
            <a:avLst/>
          </a:prstGeom>
          <a:solidFill>
            <a:srgbClr val="E535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 in 3</a:t>
            </a:r>
          </a:p>
        </p:txBody>
      </p:sp>
      <p:sp>
        <p:nvSpPr>
          <p:cNvPr id="26" name="Rectangle 25">
            <a:extLst>
              <a:ext uri="{FF2B5EF4-FFF2-40B4-BE49-F238E27FC236}">
                <a16:creationId xmlns:a16="http://schemas.microsoft.com/office/drawing/2014/main" id="{5D112D8A-0F57-4840-812C-4CFD99F3670C}"/>
              </a:ext>
            </a:extLst>
          </p:cNvPr>
          <p:cNvSpPr/>
          <p:nvPr/>
        </p:nvSpPr>
        <p:spPr>
          <a:xfrm>
            <a:off x="2400205" y="2708600"/>
            <a:ext cx="3540683" cy="378690"/>
          </a:xfrm>
          <a:prstGeom prst="rect">
            <a:avLst/>
          </a:prstGeom>
          <a:solidFill>
            <a:srgbClr val="E535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Adults have high blood pressure.</a:t>
            </a:r>
          </a:p>
        </p:txBody>
      </p:sp>
      <p:sp>
        <p:nvSpPr>
          <p:cNvPr id="27" name="Rectangle 26">
            <a:extLst>
              <a:ext uri="{FF2B5EF4-FFF2-40B4-BE49-F238E27FC236}">
                <a16:creationId xmlns:a16="http://schemas.microsoft.com/office/drawing/2014/main" id="{0929880C-AB1C-4D0E-8E26-5827F5C445E7}"/>
              </a:ext>
            </a:extLst>
          </p:cNvPr>
          <p:cNvSpPr/>
          <p:nvPr/>
        </p:nvSpPr>
        <p:spPr>
          <a:xfrm>
            <a:off x="1616992" y="3135835"/>
            <a:ext cx="759863" cy="670874"/>
          </a:xfrm>
          <a:prstGeom prst="rect">
            <a:avLst/>
          </a:prstGeom>
          <a:solidFill>
            <a:srgbClr val="E535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 in 2</a:t>
            </a:r>
          </a:p>
        </p:txBody>
      </p:sp>
      <p:sp>
        <p:nvSpPr>
          <p:cNvPr id="28" name="Rectangle 27">
            <a:extLst>
              <a:ext uri="{FF2B5EF4-FFF2-40B4-BE49-F238E27FC236}">
                <a16:creationId xmlns:a16="http://schemas.microsoft.com/office/drawing/2014/main" id="{CD698097-FC8C-4BDB-8A42-E4EE3FAAFEC3}"/>
              </a:ext>
            </a:extLst>
          </p:cNvPr>
          <p:cNvSpPr/>
          <p:nvPr/>
        </p:nvSpPr>
        <p:spPr>
          <a:xfrm>
            <a:off x="2400205" y="3135835"/>
            <a:ext cx="3540682" cy="670874"/>
          </a:xfrm>
          <a:prstGeom prst="rect">
            <a:avLst/>
          </a:prstGeom>
          <a:solidFill>
            <a:srgbClr val="E535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Adults with high blood pressure do not get treatment.</a:t>
            </a:r>
          </a:p>
        </p:txBody>
      </p:sp>
      <p:sp>
        <p:nvSpPr>
          <p:cNvPr id="29" name="Rectangle 28">
            <a:extLst>
              <a:ext uri="{FF2B5EF4-FFF2-40B4-BE49-F238E27FC236}">
                <a16:creationId xmlns:a16="http://schemas.microsoft.com/office/drawing/2014/main" id="{25AB7F55-6D2C-437A-BB96-83B2D43DA856}"/>
              </a:ext>
            </a:extLst>
          </p:cNvPr>
          <p:cNvSpPr/>
          <p:nvPr/>
        </p:nvSpPr>
        <p:spPr>
          <a:xfrm>
            <a:off x="1616992" y="3849486"/>
            <a:ext cx="759863" cy="670874"/>
          </a:xfrm>
          <a:prstGeom prst="rect">
            <a:avLst/>
          </a:prstGeom>
          <a:solidFill>
            <a:srgbClr val="E535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 in 2</a:t>
            </a:r>
          </a:p>
        </p:txBody>
      </p:sp>
      <p:sp>
        <p:nvSpPr>
          <p:cNvPr id="30" name="Rectangle 29">
            <a:extLst>
              <a:ext uri="{FF2B5EF4-FFF2-40B4-BE49-F238E27FC236}">
                <a16:creationId xmlns:a16="http://schemas.microsoft.com/office/drawing/2014/main" id="{7D876183-3B65-4A04-B973-458A69C1F990}"/>
              </a:ext>
            </a:extLst>
          </p:cNvPr>
          <p:cNvSpPr/>
          <p:nvPr/>
        </p:nvSpPr>
        <p:spPr>
          <a:xfrm>
            <a:off x="2400205" y="3849486"/>
            <a:ext cx="3540682" cy="670874"/>
          </a:xfrm>
          <a:prstGeom prst="rect">
            <a:avLst/>
          </a:prstGeom>
          <a:solidFill>
            <a:srgbClr val="E535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Adults with high blood pressure do not have it under control. </a:t>
            </a:r>
          </a:p>
        </p:txBody>
      </p:sp>
      <p:sp>
        <p:nvSpPr>
          <p:cNvPr id="31" name="Rectangle 30">
            <a:extLst>
              <a:ext uri="{FF2B5EF4-FFF2-40B4-BE49-F238E27FC236}">
                <a16:creationId xmlns:a16="http://schemas.microsoft.com/office/drawing/2014/main" id="{D90A0400-134D-4F72-9BA7-1497EEF29DAC}"/>
              </a:ext>
            </a:extLst>
          </p:cNvPr>
          <p:cNvSpPr/>
          <p:nvPr/>
        </p:nvSpPr>
        <p:spPr>
          <a:xfrm>
            <a:off x="1616991" y="2264776"/>
            <a:ext cx="4323896" cy="3786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rgbClr val="E5353C"/>
                </a:solidFill>
                <a:latin typeface="Arial" panose="020B0604020202020204" pitchFamily="34" charset="0"/>
                <a:cs typeface="Arial" panose="020B0604020202020204" pitchFamily="34" charset="0"/>
              </a:rPr>
              <a:t>High Blood Pressure</a:t>
            </a:r>
          </a:p>
        </p:txBody>
      </p:sp>
      <p:sp>
        <p:nvSpPr>
          <p:cNvPr id="3" name="Title 2">
            <a:extLst>
              <a:ext uri="{FF2B5EF4-FFF2-40B4-BE49-F238E27FC236}">
                <a16:creationId xmlns:a16="http://schemas.microsoft.com/office/drawing/2014/main" id="{A4CB7357-6EB2-4FD9-89CC-8FDB794F6692}"/>
              </a:ext>
            </a:extLst>
          </p:cNvPr>
          <p:cNvSpPr>
            <a:spLocks noGrp="1"/>
          </p:cNvSpPr>
          <p:nvPr>
            <p:ph type="title"/>
          </p:nvPr>
        </p:nvSpPr>
        <p:spPr/>
        <p:txBody>
          <a:bodyPr/>
          <a:lstStyle/>
          <a:p>
            <a:r>
              <a:rPr lang="en-US"/>
              <a:t>By the Numbers</a:t>
            </a:r>
          </a:p>
        </p:txBody>
      </p:sp>
      <p:sp>
        <p:nvSpPr>
          <p:cNvPr id="18" name="Rectangle 17">
            <a:extLst>
              <a:ext uri="{FF2B5EF4-FFF2-40B4-BE49-F238E27FC236}">
                <a16:creationId xmlns:a16="http://schemas.microsoft.com/office/drawing/2014/main" id="{8539E2CD-8E7F-C244-8284-2CC875EDD11A}"/>
              </a:ext>
            </a:extLst>
          </p:cNvPr>
          <p:cNvSpPr/>
          <p:nvPr/>
        </p:nvSpPr>
        <p:spPr>
          <a:xfrm>
            <a:off x="4816419" y="6107604"/>
            <a:ext cx="2559162" cy="292388"/>
          </a:xfrm>
          <a:prstGeom prst="rect">
            <a:avLst/>
          </a:prstGeom>
        </p:spPr>
        <p:txBody>
          <a:bodyPr wrap="none">
            <a:spAutoFit/>
          </a:bodyPr>
          <a:lstStyle/>
          <a:p>
            <a:r>
              <a:rPr lang="en-US" sz="1300" i="1">
                <a:solidFill>
                  <a:schemeClr val="tx1">
                    <a:lumMod val="65000"/>
                    <a:lumOff val="35000"/>
                  </a:schemeClr>
                </a:solidFill>
                <a:latin typeface="Arial" panose="020B0604020202020204" pitchFamily="34" charset="0"/>
                <a:cs typeface="Arial" panose="020B0604020202020204" pitchFamily="34" charset="0"/>
              </a:rPr>
              <a:t>Source: </a:t>
            </a:r>
            <a:r>
              <a:rPr lang="en-US" sz="1300" i="1" err="1">
                <a:solidFill>
                  <a:schemeClr val="tx1">
                    <a:lumMod val="65000"/>
                    <a:lumOff val="35000"/>
                  </a:schemeClr>
                </a:solidFill>
                <a:latin typeface="Arial" panose="020B0604020202020204" pitchFamily="34" charset="0"/>
                <a:cs typeface="Arial" panose="020B0604020202020204" pitchFamily="34" charset="0"/>
              </a:rPr>
              <a:t>www.cdc.gov</a:t>
            </a:r>
            <a:r>
              <a:rPr lang="en-US" sz="1300" i="1">
                <a:solidFill>
                  <a:schemeClr val="tx1">
                    <a:lumMod val="65000"/>
                    <a:lumOff val="35000"/>
                  </a:schemeClr>
                </a:solidFill>
                <a:latin typeface="Arial" panose="020B0604020202020204" pitchFamily="34" charset="0"/>
                <a:cs typeface="Arial" panose="020B0604020202020204" pitchFamily="34" charset="0"/>
              </a:rPr>
              <a:t>/</a:t>
            </a:r>
            <a:r>
              <a:rPr lang="en-US" sz="1300" i="1" err="1">
                <a:solidFill>
                  <a:schemeClr val="tx1">
                    <a:lumMod val="65000"/>
                    <a:lumOff val="35000"/>
                  </a:schemeClr>
                </a:solidFill>
                <a:latin typeface="Arial" panose="020B0604020202020204" pitchFamily="34" charset="0"/>
                <a:cs typeface="Arial" panose="020B0604020202020204" pitchFamily="34" charset="0"/>
              </a:rPr>
              <a:t>vitalsigns</a:t>
            </a:r>
            <a:r>
              <a:rPr lang="en-US" sz="1300" i="1">
                <a:solidFill>
                  <a:schemeClr val="tx1">
                    <a:lumMod val="65000"/>
                    <a:lumOff val="35000"/>
                  </a:schemeClr>
                </a:solidFill>
                <a:latin typeface="Arial" panose="020B0604020202020204" pitchFamily="34" charset="0"/>
                <a:cs typeface="Arial" panose="020B0604020202020204" pitchFamily="34" charset="0"/>
              </a:rPr>
              <a:t> </a:t>
            </a:r>
            <a:endParaRPr lang="en-US" sz="1300" i="1"/>
          </a:p>
        </p:txBody>
      </p:sp>
      <p:pic>
        <p:nvPicPr>
          <p:cNvPr id="2" name="Audio 1">
            <a:hlinkClick r:id="" action="ppaction://media"/>
            <a:extLst>
              <a:ext uri="{FF2B5EF4-FFF2-40B4-BE49-F238E27FC236}">
                <a16:creationId xmlns:a16="http://schemas.microsoft.com/office/drawing/2014/main" id="{A7B2968D-4F42-49A1-8C1A-2CA5EB99C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3857191"/>
      </p:ext>
    </p:extLst>
  </p:cSld>
  <p:clrMapOvr>
    <a:masterClrMapping/>
  </p:clrMapOvr>
  <mc:AlternateContent xmlns:mc="http://schemas.openxmlformats.org/markup-compatibility/2006">
    <mc:Choice xmlns:p14="http://schemas.microsoft.com/office/powerpoint/2010/main" Requires="p14">
      <p:transition spd="med" p14:dur="700" advTm="44004">
        <p:fade/>
      </p:transition>
    </mc:Choice>
    <mc:Fallback>
      <p:transition spd="med" advTm="440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20780F-42BF-44CA-99BF-A3FA14284684}"/>
              </a:ext>
            </a:extLst>
          </p:cNvPr>
          <p:cNvSpPr>
            <a:spLocks noGrp="1"/>
          </p:cNvSpPr>
          <p:nvPr>
            <p:ph type="title"/>
          </p:nvPr>
        </p:nvSpPr>
        <p:spPr/>
        <p:txBody>
          <a:bodyPr/>
          <a:lstStyle/>
          <a:p>
            <a:r>
              <a:rPr lang="en-US"/>
              <a:t>Prevention and Treatment</a:t>
            </a:r>
          </a:p>
        </p:txBody>
      </p:sp>
      <p:sp>
        <p:nvSpPr>
          <p:cNvPr id="5" name="Content Placeholder 4">
            <a:extLst>
              <a:ext uri="{FF2B5EF4-FFF2-40B4-BE49-F238E27FC236}">
                <a16:creationId xmlns:a16="http://schemas.microsoft.com/office/drawing/2014/main" id="{AABA010B-8D2E-0346-BFAB-7426672F141F}"/>
              </a:ext>
            </a:extLst>
          </p:cNvPr>
          <p:cNvSpPr>
            <a:spLocks noGrp="1"/>
          </p:cNvSpPr>
          <p:nvPr>
            <p:ph sz="half" idx="1"/>
          </p:nvPr>
        </p:nvSpPr>
        <p:spPr/>
        <p:txBody>
          <a:bodyPr/>
          <a:lstStyle/>
          <a:p>
            <a:pPr marL="0" indent="0">
              <a:lnSpc>
                <a:spcPct val="110000"/>
              </a:lnSpc>
              <a:buNone/>
            </a:pPr>
            <a:r>
              <a:rPr lang="en-US" b="1">
                <a:solidFill>
                  <a:schemeClr val="accent1"/>
                </a:solidFill>
              </a:rPr>
              <a:t>Understand Your Number</a:t>
            </a:r>
          </a:p>
          <a:p>
            <a:r>
              <a:rPr lang="en-US" sz="1700">
                <a:solidFill>
                  <a:schemeClr val="tx2"/>
                </a:solidFill>
              </a:rPr>
              <a:t>HDL</a:t>
            </a:r>
          </a:p>
          <a:p>
            <a:r>
              <a:rPr lang="en-US" sz="1700">
                <a:solidFill>
                  <a:schemeClr val="tx2"/>
                </a:solidFill>
              </a:rPr>
              <a:t>LDL</a:t>
            </a:r>
          </a:p>
          <a:p>
            <a:r>
              <a:rPr lang="en-US" sz="1700">
                <a:solidFill>
                  <a:schemeClr val="tx2"/>
                </a:solidFill>
              </a:rPr>
              <a:t>Triglycerides</a:t>
            </a:r>
          </a:p>
          <a:p>
            <a:pPr marL="285750" indent="-285750">
              <a:buFont typeface="Arial" panose="020B0604020202020204" pitchFamily="34" charset="0"/>
              <a:buChar char="•"/>
            </a:pPr>
            <a:endParaRPr lang="en-US" sz="1700">
              <a:solidFill>
                <a:schemeClr val="tx2"/>
              </a:solidFill>
            </a:endParaRPr>
          </a:p>
          <a:p>
            <a:pPr marL="0" indent="0">
              <a:buNone/>
            </a:pPr>
            <a:r>
              <a:rPr lang="en-US" sz="1800" b="1">
                <a:solidFill>
                  <a:schemeClr val="accent1"/>
                </a:solidFill>
              </a:rPr>
              <a:t>Lifestyle Changes</a:t>
            </a:r>
          </a:p>
          <a:p>
            <a:r>
              <a:rPr lang="en-US" sz="1700">
                <a:solidFill>
                  <a:schemeClr val="tx2"/>
                </a:solidFill>
              </a:rPr>
              <a:t>Enjoy a heart healthy diet</a:t>
            </a:r>
          </a:p>
          <a:p>
            <a:r>
              <a:rPr lang="en-US" sz="1700">
                <a:solidFill>
                  <a:schemeClr val="tx2"/>
                </a:solidFill>
              </a:rPr>
              <a:t>Enjoy regular physical activity</a:t>
            </a:r>
          </a:p>
          <a:p>
            <a:r>
              <a:rPr lang="en-US" sz="1700">
                <a:solidFill>
                  <a:schemeClr val="tx2"/>
                </a:solidFill>
              </a:rPr>
              <a:t>Avoid tobacco smoke</a:t>
            </a:r>
          </a:p>
        </p:txBody>
      </p:sp>
      <p:sp>
        <p:nvSpPr>
          <p:cNvPr id="9" name="Content Placeholder 8">
            <a:extLst>
              <a:ext uri="{FF2B5EF4-FFF2-40B4-BE49-F238E27FC236}">
                <a16:creationId xmlns:a16="http://schemas.microsoft.com/office/drawing/2014/main" id="{B86D191E-7387-9F4A-B448-A838B5DC5BCD}"/>
              </a:ext>
            </a:extLst>
          </p:cNvPr>
          <p:cNvSpPr>
            <a:spLocks noGrp="1"/>
          </p:cNvSpPr>
          <p:nvPr>
            <p:ph sz="half" idx="2"/>
          </p:nvPr>
        </p:nvSpPr>
        <p:spPr>
          <a:xfrm>
            <a:off x="6451600" y="2133600"/>
            <a:ext cx="5130801" cy="4191000"/>
          </a:xfrm>
        </p:spPr>
        <p:txBody>
          <a:bodyPr>
            <a:normAutofit/>
          </a:bodyPr>
          <a:lstStyle/>
          <a:p>
            <a:pPr marL="0" indent="0">
              <a:lnSpc>
                <a:spcPct val="110000"/>
              </a:lnSpc>
              <a:buNone/>
            </a:pPr>
            <a:r>
              <a:rPr lang="en-US" b="1">
                <a:solidFill>
                  <a:schemeClr val="accent1"/>
                </a:solidFill>
              </a:rPr>
              <a:t>Know Your Fats</a:t>
            </a:r>
          </a:p>
          <a:p>
            <a:pPr marL="0" indent="0">
              <a:buNone/>
            </a:pPr>
            <a:r>
              <a:rPr lang="en-US" sz="1700">
                <a:solidFill>
                  <a:schemeClr val="tx2"/>
                </a:solidFill>
              </a:rPr>
              <a:t>Know which fats raise LDL and which ones don’t</a:t>
            </a:r>
          </a:p>
          <a:p>
            <a:pPr marL="285750" indent="-285750">
              <a:buFont typeface="Arial" panose="020B0604020202020204" pitchFamily="34" charset="0"/>
              <a:buChar char="•"/>
            </a:pPr>
            <a:endParaRPr lang="en-US" sz="1800">
              <a:solidFill>
                <a:schemeClr val="tx2"/>
              </a:solidFill>
            </a:endParaRPr>
          </a:p>
          <a:p>
            <a:pPr marL="0" indent="0">
              <a:buNone/>
            </a:pPr>
            <a:r>
              <a:rPr lang="en-US" sz="2000" b="1">
                <a:solidFill>
                  <a:schemeClr val="accent1"/>
                </a:solidFill>
              </a:rPr>
              <a:t>Cooking for Lower Cholesterol</a:t>
            </a:r>
          </a:p>
          <a:p>
            <a:pPr marL="0" indent="0">
              <a:buNone/>
            </a:pPr>
            <a:r>
              <a:rPr lang="en-US" sz="1700">
                <a:solidFill>
                  <a:schemeClr val="tx2"/>
                </a:solidFill>
              </a:rPr>
              <a:t>Come up with recipes that fit the low saturated fat, low cholesterol eating plan</a:t>
            </a:r>
          </a:p>
          <a:p>
            <a:pPr marL="0" indent="0">
              <a:buNone/>
            </a:pPr>
            <a:endParaRPr lang="en-US" sz="1800">
              <a:solidFill>
                <a:schemeClr val="tx2"/>
              </a:solidFill>
            </a:endParaRPr>
          </a:p>
          <a:p>
            <a:pPr marL="0" indent="0">
              <a:buNone/>
            </a:pPr>
            <a:r>
              <a:rPr lang="en-US" sz="1800" b="1">
                <a:solidFill>
                  <a:schemeClr val="accent1"/>
                </a:solidFill>
              </a:rPr>
              <a:t>Cooking for Lower Cholesterol</a:t>
            </a:r>
          </a:p>
          <a:p>
            <a:pPr marL="0" indent="0">
              <a:buNone/>
            </a:pPr>
            <a:r>
              <a:rPr lang="en-US" sz="1700">
                <a:solidFill>
                  <a:schemeClr val="tx2"/>
                </a:solidFill>
              </a:rPr>
              <a:t>For some, lifestyle changes are not enough to reach healthy levels. Your doctor may prescribe medication</a:t>
            </a:r>
          </a:p>
          <a:p>
            <a:endParaRPr lang="en-US"/>
          </a:p>
        </p:txBody>
      </p:sp>
      <p:pic>
        <p:nvPicPr>
          <p:cNvPr id="2" name="Audio 1">
            <a:hlinkClick r:id="" action="ppaction://media"/>
            <a:extLst>
              <a:ext uri="{FF2B5EF4-FFF2-40B4-BE49-F238E27FC236}">
                <a16:creationId xmlns:a16="http://schemas.microsoft.com/office/drawing/2014/main" id="{2F348950-9069-4D1C-9975-C2934E700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9026442"/>
      </p:ext>
    </p:extLst>
  </p:cSld>
  <p:clrMapOvr>
    <a:masterClrMapping/>
  </p:clrMapOvr>
  <mc:AlternateContent xmlns:mc="http://schemas.openxmlformats.org/markup-compatibility/2006">
    <mc:Choice xmlns:p14="http://schemas.microsoft.com/office/powerpoint/2010/main" Requires="p14">
      <p:transition spd="med" p14:dur="700" advTm="104821">
        <p:fade/>
      </p:transition>
    </mc:Choice>
    <mc:Fallback>
      <p:transition spd="med" advTm="104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65A60E-BB52-42F8-AB2F-773824445E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1600" y="-12434"/>
            <a:ext cx="4470400" cy="6870434"/>
          </a:xfrm>
          <a:prstGeom prst="rect">
            <a:avLst/>
          </a:prstGeom>
        </p:spPr>
      </p:pic>
      <p:grpSp>
        <p:nvGrpSpPr>
          <p:cNvPr id="17" name="Group 16">
            <a:extLst>
              <a:ext uri="{FF2B5EF4-FFF2-40B4-BE49-F238E27FC236}">
                <a16:creationId xmlns:a16="http://schemas.microsoft.com/office/drawing/2014/main" id="{3731EF8B-F61A-446D-8604-B049CA35C6AB}"/>
              </a:ext>
            </a:extLst>
          </p:cNvPr>
          <p:cNvGrpSpPr/>
          <p:nvPr/>
        </p:nvGrpSpPr>
        <p:grpSpPr>
          <a:xfrm>
            <a:off x="8134674" y="4478582"/>
            <a:ext cx="1255362" cy="1208868"/>
            <a:chOff x="7563174" y="4529382"/>
            <a:chExt cx="1255362" cy="1208868"/>
          </a:xfrm>
        </p:grpSpPr>
        <p:sp>
          <p:nvSpPr>
            <p:cNvPr id="11" name="Arrow: Down 10">
              <a:extLst>
                <a:ext uri="{FF2B5EF4-FFF2-40B4-BE49-F238E27FC236}">
                  <a16:creationId xmlns:a16="http://schemas.microsoft.com/office/drawing/2014/main" id="{BC7A7231-A7FD-42F5-9409-1520045F8D76}"/>
                </a:ext>
              </a:extLst>
            </p:cNvPr>
            <p:cNvSpPr/>
            <p:nvPr/>
          </p:nvSpPr>
          <p:spPr>
            <a:xfrm rot="10800000">
              <a:off x="7563174" y="4529382"/>
              <a:ext cx="1255362" cy="1208868"/>
            </a:xfrm>
            <a:prstGeom prst="downArrow">
              <a:avLst/>
            </a:prstGeom>
            <a:solidFill>
              <a:srgbClr val="F397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BD7582-6F54-44B5-AC75-79542B0461DE}"/>
                </a:ext>
              </a:extLst>
            </p:cNvPr>
            <p:cNvSpPr/>
            <p:nvPr/>
          </p:nvSpPr>
          <p:spPr>
            <a:xfrm>
              <a:off x="7890140" y="4792851"/>
              <a:ext cx="694421" cy="369332"/>
            </a:xfrm>
            <a:prstGeom prst="rect">
              <a:avLst/>
            </a:prstGeom>
          </p:spPr>
          <p:txBody>
            <a:bodyPr wrap="none">
              <a:spAutoFit/>
            </a:bodyPr>
            <a:lstStyle/>
            <a:p>
              <a:r>
                <a:rPr lang="en-US" altLang="en-US">
                  <a:solidFill>
                    <a:schemeClr val="bg1"/>
                  </a:solidFill>
                  <a:latin typeface="Rockwell" panose="02060603020205020403" pitchFamily="18" charset="0"/>
                </a:rPr>
                <a:t>HDL </a:t>
              </a:r>
            </a:p>
          </p:txBody>
        </p:sp>
      </p:grpSp>
      <p:sp>
        <p:nvSpPr>
          <p:cNvPr id="2" name="Title 1">
            <a:extLst>
              <a:ext uri="{FF2B5EF4-FFF2-40B4-BE49-F238E27FC236}">
                <a16:creationId xmlns:a16="http://schemas.microsoft.com/office/drawing/2014/main" id="{D60245FC-F56E-47FE-8D99-595A6B089AAC}"/>
              </a:ext>
            </a:extLst>
          </p:cNvPr>
          <p:cNvSpPr>
            <a:spLocks noGrp="1"/>
          </p:cNvSpPr>
          <p:nvPr>
            <p:ph type="title"/>
          </p:nvPr>
        </p:nvSpPr>
        <p:spPr/>
        <p:txBody>
          <a:bodyPr/>
          <a:lstStyle/>
          <a:p>
            <a:r>
              <a:rPr lang="en-US"/>
              <a:t>Increasing HDL Cholesterol</a:t>
            </a:r>
          </a:p>
        </p:txBody>
      </p:sp>
      <p:sp>
        <p:nvSpPr>
          <p:cNvPr id="6" name="Text Placeholder 5">
            <a:extLst>
              <a:ext uri="{FF2B5EF4-FFF2-40B4-BE49-F238E27FC236}">
                <a16:creationId xmlns:a16="http://schemas.microsoft.com/office/drawing/2014/main" id="{B5126450-0F6A-6D4F-B74B-D228EB8C5EF0}"/>
              </a:ext>
            </a:extLst>
          </p:cNvPr>
          <p:cNvSpPr>
            <a:spLocks noGrp="1"/>
          </p:cNvSpPr>
          <p:nvPr>
            <p:ph type="body" sz="quarter" idx="10"/>
          </p:nvPr>
        </p:nvSpPr>
        <p:spPr>
          <a:xfrm>
            <a:off x="914401" y="2133599"/>
            <a:ext cx="5941018" cy="3883743"/>
          </a:xfrm>
        </p:spPr>
        <p:txBody>
          <a:bodyPr/>
          <a:lstStyle/>
          <a:p>
            <a:pPr>
              <a:defRPr/>
            </a:pPr>
            <a:r>
              <a:rPr lang="en-US" sz="1800">
                <a:solidFill>
                  <a:schemeClr val="tx1">
                    <a:lumMod val="65000"/>
                    <a:lumOff val="35000"/>
                  </a:schemeClr>
                </a:solidFill>
              </a:rPr>
              <a:t>Stay physically active</a:t>
            </a:r>
          </a:p>
          <a:p>
            <a:pPr>
              <a:defRPr/>
            </a:pPr>
            <a:endParaRPr lang="en-US" sz="1800">
              <a:solidFill>
                <a:schemeClr val="tx1">
                  <a:lumMod val="65000"/>
                  <a:lumOff val="35000"/>
                </a:schemeClr>
              </a:solidFill>
            </a:endParaRPr>
          </a:p>
          <a:p>
            <a:pPr>
              <a:defRPr/>
            </a:pPr>
            <a:r>
              <a:rPr lang="en-US" sz="1800">
                <a:solidFill>
                  <a:schemeClr val="tx1">
                    <a:lumMod val="65000"/>
                    <a:lumOff val="35000"/>
                  </a:schemeClr>
                </a:solidFill>
              </a:rPr>
              <a:t>Trim any extra pounds of body fat if you are not at your healthy weight</a:t>
            </a:r>
          </a:p>
          <a:p>
            <a:pPr>
              <a:defRPr/>
            </a:pPr>
            <a:endParaRPr lang="en-US" sz="1800">
              <a:solidFill>
                <a:schemeClr val="tx1">
                  <a:lumMod val="65000"/>
                  <a:lumOff val="35000"/>
                </a:schemeClr>
              </a:solidFill>
            </a:endParaRPr>
          </a:p>
          <a:p>
            <a:pPr>
              <a:defRPr/>
            </a:pPr>
            <a:r>
              <a:rPr lang="en-US" sz="1800">
                <a:solidFill>
                  <a:schemeClr val="tx1">
                    <a:lumMod val="65000"/>
                    <a:lumOff val="35000"/>
                  </a:schemeClr>
                </a:solidFill>
              </a:rPr>
              <a:t>Reduce fat intake to no more than 30% of total Calories</a:t>
            </a:r>
          </a:p>
          <a:p>
            <a:pPr>
              <a:defRPr/>
            </a:pPr>
            <a:endParaRPr lang="en-US" sz="1800">
              <a:solidFill>
                <a:schemeClr val="tx1">
                  <a:lumMod val="65000"/>
                  <a:lumOff val="35000"/>
                </a:schemeClr>
              </a:solidFill>
            </a:endParaRPr>
          </a:p>
          <a:p>
            <a:pPr>
              <a:defRPr/>
            </a:pPr>
            <a:r>
              <a:rPr lang="en-US" sz="1800">
                <a:solidFill>
                  <a:schemeClr val="tx1">
                    <a:lumMod val="65000"/>
                    <a:lumOff val="35000"/>
                  </a:schemeClr>
                </a:solidFill>
              </a:rPr>
              <a:t>Replace saturated fats with monounsaturated fats</a:t>
            </a:r>
          </a:p>
          <a:p>
            <a:pPr>
              <a:defRPr/>
            </a:pPr>
            <a:endParaRPr lang="en-US" sz="1800">
              <a:solidFill>
                <a:schemeClr val="tx1">
                  <a:lumMod val="65000"/>
                  <a:lumOff val="35000"/>
                </a:schemeClr>
              </a:solidFill>
            </a:endParaRPr>
          </a:p>
          <a:p>
            <a:pPr>
              <a:defRPr/>
            </a:pPr>
            <a:r>
              <a:rPr lang="en-US" sz="1800">
                <a:solidFill>
                  <a:schemeClr val="tx1">
                    <a:lumMod val="65000"/>
                    <a:lumOff val="35000"/>
                  </a:schemeClr>
                </a:solidFill>
              </a:rPr>
              <a:t>If you smoke, quit</a:t>
            </a:r>
          </a:p>
          <a:p>
            <a:endParaRPr lang="en-US"/>
          </a:p>
        </p:txBody>
      </p:sp>
      <p:pic>
        <p:nvPicPr>
          <p:cNvPr id="13" name="Picture 12">
            <a:extLst>
              <a:ext uri="{FF2B5EF4-FFF2-40B4-BE49-F238E27FC236}">
                <a16:creationId xmlns:a16="http://schemas.microsoft.com/office/drawing/2014/main" id="{CDFDAB42-12D9-DE47-B444-73669011409B}"/>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pic>
        <p:nvPicPr>
          <p:cNvPr id="3" name="Audio 2">
            <a:hlinkClick r:id="" action="ppaction://media"/>
            <a:extLst>
              <a:ext uri="{FF2B5EF4-FFF2-40B4-BE49-F238E27FC236}">
                <a16:creationId xmlns:a16="http://schemas.microsoft.com/office/drawing/2014/main" id="{7F3AAB99-8249-46B4-830C-0E13BB5D65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4587440"/>
      </p:ext>
    </p:extLst>
  </p:cSld>
  <p:clrMapOvr>
    <a:masterClrMapping/>
  </p:clrMapOvr>
  <mc:AlternateContent xmlns:mc="http://schemas.openxmlformats.org/markup-compatibility/2006">
    <mc:Choice xmlns:p14="http://schemas.microsoft.com/office/powerpoint/2010/main" Requires="p14">
      <p:transition spd="med" p14:dur="700" advTm="51526">
        <p:fade/>
      </p:transition>
    </mc:Choice>
    <mc:Fallback>
      <p:transition spd="med" advTm="515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B24D8-139D-4C37-997C-A15D3C4614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8656" y="-21232"/>
            <a:ext cx="4343344" cy="6906630"/>
          </a:xfrm>
          <a:prstGeom prst="rect">
            <a:avLst/>
          </a:prstGeom>
        </p:spPr>
      </p:pic>
      <p:grpSp>
        <p:nvGrpSpPr>
          <p:cNvPr id="17" name="Group 16">
            <a:extLst>
              <a:ext uri="{FF2B5EF4-FFF2-40B4-BE49-F238E27FC236}">
                <a16:creationId xmlns:a16="http://schemas.microsoft.com/office/drawing/2014/main" id="{3731EF8B-F61A-446D-8604-B049CA35C6AB}"/>
              </a:ext>
            </a:extLst>
          </p:cNvPr>
          <p:cNvGrpSpPr/>
          <p:nvPr/>
        </p:nvGrpSpPr>
        <p:grpSpPr>
          <a:xfrm>
            <a:off x="8160299" y="4511158"/>
            <a:ext cx="1255362" cy="1545104"/>
            <a:chOff x="7563174" y="4413424"/>
            <a:chExt cx="1255362" cy="1545104"/>
          </a:xfrm>
        </p:grpSpPr>
        <p:sp>
          <p:nvSpPr>
            <p:cNvPr id="11" name="Arrow: Down 10">
              <a:extLst>
                <a:ext uri="{FF2B5EF4-FFF2-40B4-BE49-F238E27FC236}">
                  <a16:creationId xmlns:a16="http://schemas.microsoft.com/office/drawing/2014/main" id="{BC7A7231-A7FD-42F5-9409-1520045F8D76}"/>
                </a:ext>
              </a:extLst>
            </p:cNvPr>
            <p:cNvSpPr/>
            <p:nvPr/>
          </p:nvSpPr>
          <p:spPr>
            <a:xfrm rot="10800000" flipV="1">
              <a:off x="7563174" y="4413424"/>
              <a:ext cx="1255362" cy="1545104"/>
            </a:xfrm>
            <a:prstGeom prst="downArrow">
              <a:avLst/>
            </a:prstGeom>
            <a:solidFill>
              <a:srgbClr val="0063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BD7582-6F54-44B5-AC75-79542B0461DE}"/>
                </a:ext>
              </a:extLst>
            </p:cNvPr>
            <p:cNvSpPr/>
            <p:nvPr/>
          </p:nvSpPr>
          <p:spPr>
            <a:xfrm>
              <a:off x="7890140" y="5251416"/>
              <a:ext cx="651140" cy="369332"/>
            </a:xfrm>
            <a:prstGeom prst="rect">
              <a:avLst/>
            </a:prstGeom>
          </p:spPr>
          <p:txBody>
            <a:bodyPr wrap="none">
              <a:spAutoFit/>
            </a:bodyPr>
            <a:lstStyle/>
            <a:p>
              <a:r>
                <a:rPr lang="en-US" altLang="en-US">
                  <a:solidFill>
                    <a:schemeClr val="bg1"/>
                  </a:solidFill>
                  <a:latin typeface="Rockwell" panose="02060603020205020403" pitchFamily="18" charset="0"/>
                </a:rPr>
                <a:t>LDL </a:t>
              </a:r>
            </a:p>
          </p:txBody>
        </p:sp>
      </p:grpSp>
      <p:sp>
        <p:nvSpPr>
          <p:cNvPr id="2" name="Title 1">
            <a:extLst>
              <a:ext uri="{FF2B5EF4-FFF2-40B4-BE49-F238E27FC236}">
                <a16:creationId xmlns:a16="http://schemas.microsoft.com/office/drawing/2014/main" id="{CC2C344E-5043-4C64-AC97-C0B4360B2BB1}"/>
              </a:ext>
            </a:extLst>
          </p:cNvPr>
          <p:cNvSpPr>
            <a:spLocks noGrp="1"/>
          </p:cNvSpPr>
          <p:nvPr>
            <p:ph type="title"/>
          </p:nvPr>
        </p:nvSpPr>
        <p:spPr/>
        <p:txBody>
          <a:bodyPr/>
          <a:lstStyle/>
          <a:p>
            <a:r>
              <a:rPr lang="en-US"/>
              <a:t>Decreasing LDL Cholesterol</a:t>
            </a:r>
          </a:p>
        </p:txBody>
      </p:sp>
      <p:sp>
        <p:nvSpPr>
          <p:cNvPr id="4" name="Text Placeholder 3">
            <a:extLst>
              <a:ext uri="{FF2B5EF4-FFF2-40B4-BE49-F238E27FC236}">
                <a16:creationId xmlns:a16="http://schemas.microsoft.com/office/drawing/2014/main" id="{7B058C7C-282F-DA4E-99C7-9037CC03D898}"/>
              </a:ext>
            </a:extLst>
          </p:cNvPr>
          <p:cNvSpPr>
            <a:spLocks noGrp="1"/>
          </p:cNvSpPr>
          <p:nvPr>
            <p:ph type="body" sz="quarter" idx="10"/>
          </p:nvPr>
        </p:nvSpPr>
        <p:spPr>
          <a:xfrm>
            <a:off x="914401" y="2133599"/>
            <a:ext cx="5461000" cy="3883743"/>
          </a:xfrm>
        </p:spPr>
        <p:txBody>
          <a:bodyPr/>
          <a:lstStyle/>
          <a:p>
            <a:pPr>
              <a:defRPr/>
            </a:pPr>
            <a:r>
              <a:rPr lang="en-US" sz="1800">
                <a:solidFill>
                  <a:schemeClr val="tx1">
                    <a:lumMod val="65000"/>
                    <a:lumOff val="35000"/>
                  </a:schemeClr>
                </a:solidFill>
              </a:rPr>
              <a:t>Substitute unsaturated fats for saturated fats</a:t>
            </a:r>
          </a:p>
          <a:p>
            <a:pPr>
              <a:defRPr/>
            </a:pPr>
            <a:endParaRPr lang="en-US" sz="1800">
              <a:solidFill>
                <a:schemeClr val="tx1">
                  <a:lumMod val="65000"/>
                  <a:lumOff val="35000"/>
                </a:schemeClr>
              </a:solidFill>
            </a:endParaRPr>
          </a:p>
          <a:p>
            <a:pPr>
              <a:defRPr/>
            </a:pPr>
            <a:r>
              <a:rPr lang="en-US" sz="1800">
                <a:solidFill>
                  <a:schemeClr val="tx1">
                    <a:lumMod val="65000"/>
                    <a:lumOff val="35000"/>
                  </a:schemeClr>
                </a:solidFill>
              </a:rPr>
              <a:t>Keep total fat and dietary cholesterol low</a:t>
            </a:r>
          </a:p>
          <a:p>
            <a:pPr>
              <a:defRPr/>
            </a:pPr>
            <a:endParaRPr lang="en-US" sz="1800">
              <a:solidFill>
                <a:schemeClr val="tx1">
                  <a:lumMod val="65000"/>
                  <a:lumOff val="35000"/>
                </a:schemeClr>
              </a:solidFill>
            </a:endParaRPr>
          </a:p>
          <a:p>
            <a:pPr>
              <a:defRPr/>
            </a:pPr>
            <a:r>
              <a:rPr lang="en-US" sz="1800">
                <a:solidFill>
                  <a:schemeClr val="tx1">
                    <a:lumMod val="65000"/>
                    <a:lumOff val="35000"/>
                  </a:schemeClr>
                </a:solidFill>
              </a:rPr>
              <a:t>Cut back on trans fatty acids (found in partially hydrogenated vegetable oils)</a:t>
            </a:r>
          </a:p>
          <a:p>
            <a:pPr>
              <a:defRPr/>
            </a:pPr>
            <a:endParaRPr lang="en-US" sz="1800">
              <a:solidFill>
                <a:schemeClr val="tx1">
                  <a:lumMod val="65000"/>
                  <a:lumOff val="35000"/>
                </a:schemeClr>
              </a:solidFill>
            </a:endParaRPr>
          </a:p>
          <a:p>
            <a:pPr>
              <a:defRPr/>
            </a:pPr>
            <a:r>
              <a:rPr lang="en-US" sz="1800">
                <a:solidFill>
                  <a:schemeClr val="tx1">
                    <a:lumMod val="65000"/>
                    <a:lumOff val="35000"/>
                  </a:schemeClr>
                </a:solidFill>
              </a:rPr>
              <a:t>Increase soluble fiber and consider using 25 gm soy protein/day</a:t>
            </a:r>
          </a:p>
          <a:p>
            <a:endParaRPr lang="en-US"/>
          </a:p>
        </p:txBody>
      </p:sp>
      <p:pic>
        <p:nvPicPr>
          <p:cNvPr id="9" name="Picture 8">
            <a:extLst>
              <a:ext uri="{FF2B5EF4-FFF2-40B4-BE49-F238E27FC236}">
                <a16:creationId xmlns:a16="http://schemas.microsoft.com/office/drawing/2014/main" id="{AA19D018-D150-4D4E-ABE5-677716930EDA}"/>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pic>
        <p:nvPicPr>
          <p:cNvPr id="5" name="Audio 4">
            <a:hlinkClick r:id="" action="ppaction://media"/>
            <a:extLst>
              <a:ext uri="{FF2B5EF4-FFF2-40B4-BE49-F238E27FC236}">
                <a16:creationId xmlns:a16="http://schemas.microsoft.com/office/drawing/2014/main" id="{86DEAD59-3E0F-4D2B-A945-258A8EDEF2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4259076"/>
      </p:ext>
    </p:extLst>
  </p:cSld>
  <p:clrMapOvr>
    <a:masterClrMapping/>
  </p:clrMapOvr>
  <mc:AlternateContent xmlns:mc="http://schemas.openxmlformats.org/markup-compatibility/2006">
    <mc:Choice xmlns:p14="http://schemas.microsoft.com/office/powerpoint/2010/main" Requires="p14">
      <p:transition spd="med" p14:dur="700" advTm="46044">
        <p:fade/>
      </p:transition>
    </mc:Choice>
    <mc:Fallback>
      <p:transition spd="med" advTm="46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E42A3-0C26-4A4E-846E-A620183B1FE3}"/>
              </a:ext>
            </a:extLst>
          </p:cNvPr>
          <p:cNvSpPr/>
          <p:nvPr/>
        </p:nvSpPr>
        <p:spPr>
          <a:xfrm>
            <a:off x="4187301" y="1548277"/>
            <a:ext cx="426128" cy="180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47E397-9815-4E2B-9DD1-01F929D74DCD}"/>
              </a:ext>
            </a:extLst>
          </p:cNvPr>
          <p:cNvSpPr/>
          <p:nvPr/>
        </p:nvSpPr>
        <p:spPr>
          <a:xfrm>
            <a:off x="4741400" y="3071916"/>
            <a:ext cx="426128" cy="241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F41B196-99EA-4F35-A5BD-1DCB62AC0140}"/>
              </a:ext>
            </a:extLst>
          </p:cNvPr>
          <p:cNvSpPr/>
          <p:nvPr/>
        </p:nvSpPr>
        <p:spPr>
          <a:xfrm>
            <a:off x="4750278" y="5310568"/>
            <a:ext cx="426128" cy="241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C8C6E2-5DDA-467C-9C44-4122E91C43AF}"/>
              </a:ext>
            </a:extLst>
          </p:cNvPr>
          <p:cNvSpPr/>
          <p:nvPr/>
        </p:nvSpPr>
        <p:spPr>
          <a:xfrm>
            <a:off x="820305" y="1640166"/>
            <a:ext cx="8839202" cy="400110"/>
          </a:xfrm>
          <a:prstGeom prst="rect">
            <a:avLst/>
          </a:prstGeom>
        </p:spPr>
        <p:txBody>
          <a:bodyPr wrap="square">
            <a:spAutoFit/>
          </a:bodyPr>
          <a:lstStyle/>
          <a:p>
            <a:pPr>
              <a:lnSpc>
                <a:spcPts val="2400"/>
              </a:lnSpc>
              <a:defRPr/>
            </a:pPr>
            <a:r>
              <a:rPr lang="en-US" sz="2300" b="1">
                <a:solidFill>
                  <a:schemeClr val="accent1"/>
                </a:solidFill>
                <a:latin typeface="Arial" panose="020B0604020202020204" pitchFamily="34" charset="0"/>
                <a:cs typeface="Arial" panose="020B0604020202020204" pitchFamily="34" charset="0"/>
              </a:rPr>
              <a:t>Causes of high triglycerides in the general population</a:t>
            </a:r>
          </a:p>
        </p:txBody>
      </p:sp>
      <p:sp>
        <p:nvSpPr>
          <p:cNvPr id="3" name="Title 2">
            <a:extLst>
              <a:ext uri="{FF2B5EF4-FFF2-40B4-BE49-F238E27FC236}">
                <a16:creationId xmlns:a16="http://schemas.microsoft.com/office/drawing/2014/main" id="{546B2007-4C88-4ACD-A4E5-D149489E7D33}"/>
              </a:ext>
            </a:extLst>
          </p:cNvPr>
          <p:cNvSpPr>
            <a:spLocks noGrp="1"/>
          </p:cNvSpPr>
          <p:nvPr>
            <p:ph type="title"/>
          </p:nvPr>
        </p:nvSpPr>
        <p:spPr>
          <a:xfrm>
            <a:off x="914401" y="1064341"/>
            <a:ext cx="10599174" cy="591012"/>
          </a:xfrm>
        </p:spPr>
        <p:txBody>
          <a:bodyPr/>
          <a:lstStyle/>
          <a:p>
            <a:r>
              <a:rPr lang="en-US"/>
              <a:t>What Increases Triglycerides?</a:t>
            </a:r>
          </a:p>
        </p:txBody>
      </p:sp>
      <p:sp>
        <p:nvSpPr>
          <p:cNvPr id="9" name="Text Placeholder 8">
            <a:extLst>
              <a:ext uri="{FF2B5EF4-FFF2-40B4-BE49-F238E27FC236}">
                <a16:creationId xmlns:a16="http://schemas.microsoft.com/office/drawing/2014/main" id="{A25BDF3C-899A-D64F-8A8C-4F5AE017E9FE}"/>
              </a:ext>
            </a:extLst>
          </p:cNvPr>
          <p:cNvSpPr>
            <a:spLocks noGrp="1"/>
          </p:cNvSpPr>
          <p:nvPr>
            <p:ph type="body" sz="quarter" idx="10"/>
          </p:nvPr>
        </p:nvSpPr>
        <p:spPr>
          <a:xfrm>
            <a:off x="914402" y="2616100"/>
            <a:ext cx="4038598" cy="3279159"/>
          </a:xfrm>
        </p:spPr>
        <p:txBody>
          <a:bodyPr>
            <a:normAutofit/>
          </a:bodyPr>
          <a:lstStyle/>
          <a:p>
            <a:pPr marL="285750" indent="-285750">
              <a:lnSpc>
                <a:spcPts val="2400"/>
              </a:lnSpc>
              <a:buFont typeface="Arial" panose="020B0604020202020204" pitchFamily="34" charset="0"/>
              <a:buChar char="•"/>
            </a:pPr>
            <a:r>
              <a:rPr lang="en-US">
                <a:solidFill>
                  <a:schemeClr val="tx1">
                    <a:lumMod val="75000"/>
                    <a:lumOff val="25000"/>
                  </a:schemeClr>
                </a:solidFill>
              </a:rPr>
              <a:t>Overweight and obesity</a:t>
            </a:r>
          </a:p>
          <a:p>
            <a:pPr marL="285750" indent="-285750">
              <a:lnSpc>
                <a:spcPts val="2400"/>
              </a:lnSpc>
              <a:buFont typeface="Arial" panose="020B0604020202020204" pitchFamily="34" charset="0"/>
              <a:buChar char="•"/>
            </a:pPr>
            <a:r>
              <a:rPr lang="en-US">
                <a:solidFill>
                  <a:schemeClr val="tx1">
                    <a:lumMod val="75000"/>
                    <a:lumOff val="25000"/>
                  </a:schemeClr>
                </a:solidFill>
              </a:rPr>
              <a:t>Physical inactivity</a:t>
            </a:r>
          </a:p>
          <a:p>
            <a:pPr marL="285750" indent="-285750">
              <a:lnSpc>
                <a:spcPts val="2400"/>
              </a:lnSpc>
              <a:buFont typeface="Arial" panose="020B0604020202020204" pitchFamily="34" charset="0"/>
              <a:buChar char="•"/>
            </a:pPr>
            <a:r>
              <a:rPr lang="en-US">
                <a:solidFill>
                  <a:schemeClr val="tx1">
                    <a:lumMod val="75000"/>
                    <a:lumOff val="25000"/>
                  </a:schemeClr>
                </a:solidFill>
              </a:rPr>
              <a:t>Cigarette smoking</a:t>
            </a:r>
          </a:p>
          <a:p>
            <a:pPr marL="285750" indent="-285750">
              <a:lnSpc>
                <a:spcPts val="2400"/>
              </a:lnSpc>
              <a:buFont typeface="Arial" panose="020B0604020202020204" pitchFamily="34" charset="0"/>
              <a:buChar char="•"/>
            </a:pPr>
            <a:r>
              <a:rPr lang="en-US">
                <a:solidFill>
                  <a:schemeClr val="tx1">
                    <a:lumMod val="75000"/>
                    <a:lumOff val="25000"/>
                  </a:schemeClr>
                </a:solidFill>
              </a:rPr>
              <a:t>Excess alcohol intake</a:t>
            </a:r>
          </a:p>
          <a:p>
            <a:pPr marL="285750" indent="-285750">
              <a:lnSpc>
                <a:spcPts val="2400"/>
              </a:lnSpc>
              <a:buFont typeface="Arial" panose="020B0604020202020204" pitchFamily="34" charset="0"/>
              <a:buChar char="•"/>
            </a:pPr>
            <a:r>
              <a:rPr lang="en-US">
                <a:solidFill>
                  <a:schemeClr val="tx1">
                    <a:lumMod val="75000"/>
                    <a:lumOff val="25000"/>
                  </a:schemeClr>
                </a:solidFill>
              </a:rPr>
              <a:t>Very high-carbohydrate diets (&gt;60% of total energy)</a:t>
            </a:r>
          </a:p>
          <a:p>
            <a:endParaRPr lang="en-US"/>
          </a:p>
        </p:txBody>
      </p:sp>
      <p:sp>
        <p:nvSpPr>
          <p:cNvPr id="16" name="Text Placeholder 8">
            <a:extLst>
              <a:ext uri="{FF2B5EF4-FFF2-40B4-BE49-F238E27FC236}">
                <a16:creationId xmlns:a16="http://schemas.microsoft.com/office/drawing/2014/main" id="{D28761D8-A72E-7541-A43B-329A1D76308A}"/>
              </a:ext>
            </a:extLst>
          </p:cNvPr>
          <p:cNvSpPr txBox="1">
            <a:spLocks/>
          </p:cNvSpPr>
          <p:nvPr/>
        </p:nvSpPr>
        <p:spPr>
          <a:xfrm>
            <a:off x="6819900" y="2616100"/>
            <a:ext cx="4448822" cy="3279159"/>
          </a:xfrm>
          <a:prstGeom prst="rect">
            <a:avLst/>
          </a:prstGeom>
        </p:spPr>
        <p:txBody>
          <a:bodyPr vert="horz" lIns="0" tIns="0" rIns="0" bIns="0" rtlCol="0">
            <a:normAutofit/>
          </a:bodyPr>
          <a:lstStyle>
            <a:lvl1pPr marL="182935" indent="-182935" algn="l" defTabSz="914674" rtl="0" eaLnBrk="1" latinLnBrk="0" hangingPunct="1">
              <a:lnSpc>
                <a:spcPct val="90000"/>
              </a:lnSpc>
              <a:spcBef>
                <a:spcPts val="1200"/>
              </a:spcBef>
              <a:buClr>
                <a:srgbClr val="008995"/>
              </a:buClr>
              <a:buFont typeface="HP Simplified" panose="020B0604020204020204" pitchFamily="34" charset="0"/>
              <a:buChar char="•"/>
              <a:defRPr sz="1801"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11603" indent="-182935" algn="l" defTabSz="914674" rtl="0" eaLnBrk="1" latinLnBrk="0" hangingPunct="1">
              <a:lnSpc>
                <a:spcPct val="90000"/>
              </a:lnSpc>
              <a:spcBef>
                <a:spcPts val="800"/>
              </a:spcBef>
              <a:buClr>
                <a:srgbClr val="008995"/>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548805" indent="-137201" algn="l" defTabSz="914674" rtl="0" eaLnBrk="1" latinLnBrk="0" hangingPunct="1">
              <a:lnSpc>
                <a:spcPct val="90000"/>
              </a:lnSpc>
              <a:spcBef>
                <a:spcPts val="600"/>
              </a:spcBef>
              <a:buClr>
                <a:srgbClr val="008995"/>
              </a:buClr>
              <a:buSzPct val="90000"/>
              <a:buFont typeface="HP Simplified" panose="020B0604020204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731739" indent="-137201" algn="l" defTabSz="914674" rtl="0" eaLnBrk="1" latinLnBrk="0" hangingPunct="1">
              <a:lnSpc>
                <a:spcPct val="90000"/>
              </a:lnSpc>
              <a:spcBef>
                <a:spcPts val="600"/>
              </a:spcBef>
              <a:buClr>
                <a:srgbClr val="008995"/>
              </a:buClr>
              <a:buSzPct val="100000"/>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868941" indent="-137201" algn="l" defTabSz="914674" rtl="0" eaLnBrk="1" latinLnBrk="0" hangingPunct="1">
              <a:lnSpc>
                <a:spcPct val="90000"/>
              </a:lnSpc>
              <a:spcBef>
                <a:spcPts val="600"/>
              </a:spcBef>
              <a:buClr>
                <a:srgbClr val="008995"/>
              </a:buClr>
              <a:buSzPct val="80000"/>
              <a:buFont typeface="HP Simplified" panose="020B0604020204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051875"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9077"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2011"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946"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285750" indent="-285750">
              <a:lnSpc>
                <a:spcPts val="2400"/>
              </a:lnSpc>
              <a:buFont typeface="Arial" panose="020B0604020202020204" pitchFamily="34" charset="0"/>
              <a:buChar char="•"/>
            </a:pPr>
            <a:r>
              <a:rPr lang="en-US">
                <a:solidFill>
                  <a:schemeClr val="tx1">
                    <a:lumMod val="75000"/>
                    <a:lumOff val="25000"/>
                  </a:schemeClr>
                </a:solidFill>
              </a:rPr>
              <a:t>Other diseases (type 2 diabetes, chronic renal failure)</a:t>
            </a:r>
          </a:p>
          <a:p>
            <a:pPr marL="285750" indent="-285750">
              <a:lnSpc>
                <a:spcPts val="2400"/>
              </a:lnSpc>
              <a:buFont typeface="Arial" panose="020B0604020202020204" pitchFamily="34" charset="0"/>
              <a:buChar char="•"/>
            </a:pPr>
            <a:r>
              <a:rPr lang="en-US">
                <a:solidFill>
                  <a:schemeClr val="tx1">
                    <a:lumMod val="75000"/>
                    <a:lumOff val="25000"/>
                  </a:schemeClr>
                </a:solidFill>
              </a:rPr>
              <a:t>Certain drugs (corticosteroids, protease inhibitors for HIV, beta-blockers, estrogens)</a:t>
            </a:r>
          </a:p>
          <a:p>
            <a:pPr marL="285750" indent="-285750">
              <a:lnSpc>
                <a:spcPts val="2400"/>
              </a:lnSpc>
              <a:buFont typeface="Arial" panose="020B0604020202020204" pitchFamily="34" charset="0"/>
              <a:buChar char="•"/>
            </a:pPr>
            <a:r>
              <a:rPr lang="en-US">
                <a:solidFill>
                  <a:schemeClr val="tx1">
                    <a:lumMod val="75000"/>
                    <a:lumOff val="25000"/>
                  </a:schemeClr>
                </a:solidFill>
              </a:rPr>
              <a:t>Genetic factors </a:t>
            </a:r>
          </a:p>
        </p:txBody>
      </p:sp>
      <p:pic>
        <p:nvPicPr>
          <p:cNvPr id="2" name="Audio 1">
            <a:hlinkClick r:id="" action="ppaction://media"/>
            <a:extLst>
              <a:ext uri="{FF2B5EF4-FFF2-40B4-BE49-F238E27FC236}">
                <a16:creationId xmlns:a16="http://schemas.microsoft.com/office/drawing/2014/main" id="{C7AE69D3-9CD1-444B-A238-A02D19585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4690997"/>
      </p:ext>
    </p:extLst>
  </p:cSld>
  <p:clrMapOvr>
    <a:masterClrMapping/>
  </p:clrMapOvr>
  <mc:AlternateContent xmlns:mc="http://schemas.openxmlformats.org/markup-compatibility/2006">
    <mc:Choice xmlns:p14="http://schemas.microsoft.com/office/powerpoint/2010/main" Requires="p14">
      <p:transition spd="med" p14:dur="700" advTm="61647">
        <p:fade/>
      </p:transition>
    </mc:Choice>
    <mc:Fallback>
      <p:transition spd="med" advTm="61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837A9D8-EBFD-481E-A02C-084776E4F21C}"/>
              </a:ext>
            </a:extLst>
          </p:cNvPr>
          <p:cNvPicPr>
            <a:picLocks noChangeAspect="1"/>
          </p:cNvPicPr>
          <p:nvPr/>
        </p:nvPicPr>
        <p:blipFill>
          <a:blip r:embed="rId5"/>
          <a:stretch>
            <a:fillRect/>
          </a:stretch>
        </p:blipFill>
        <p:spPr>
          <a:xfrm>
            <a:off x="4963807" y="677534"/>
            <a:ext cx="1834885" cy="1180443"/>
          </a:xfrm>
          <a:prstGeom prst="rect">
            <a:avLst/>
          </a:prstGeom>
        </p:spPr>
      </p:pic>
      <p:pic>
        <p:nvPicPr>
          <p:cNvPr id="19" name="Picture 18">
            <a:extLst>
              <a:ext uri="{FF2B5EF4-FFF2-40B4-BE49-F238E27FC236}">
                <a16:creationId xmlns:a16="http://schemas.microsoft.com/office/drawing/2014/main" id="{9C2B2028-D47A-4F30-9E01-DD145C8472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2280" y="2646582"/>
            <a:ext cx="2576309" cy="1869665"/>
          </a:xfrm>
          <a:prstGeom prst="rect">
            <a:avLst/>
          </a:prstGeom>
        </p:spPr>
      </p:pic>
      <p:pic>
        <p:nvPicPr>
          <p:cNvPr id="16" name="Picture 15">
            <a:extLst>
              <a:ext uri="{FF2B5EF4-FFF2-40B4-BE49-F238E27FC236}">
                <a16:creationId xmlns:a16="http://schemas.microsoft.com/office/drawing/2014/main" id="{A7EEDBED-E299-4C52-8234-2EC339F45EA8}"/>
              </a:ext>
            </a:extLst>
          </p:cNvPr>
          <p:cNvPicPr>
            <a:picLocks noChangeAspect="1"/>
          </p:cNvPicPr>
          <p:nvPr/>
        </p:nvPicPr>
        <p:blipFill>
          <a:blip r:embed="rId7"/>
          <a:stretch>
            <a:fillRect/>
          </a:stretch>
        </p:blipFill>
        <p:spPr>
          <a:xfrm>
            <a:off x="8801440" y="3429000"/>
            <a:ext cx="2042796" cy="2456971"/>
          </a:xfrm>
          <a:prstGeom prst="rect">
            <a:avLst/>
          </a:prstGeom>
        </p:spPr>
      </p:pic>
      <p:pic>
        <p:nvPicPr>
          <p:cNvPr id="8" name="Picture 7">
            <a:extLst>
              <a:ext uri="{FF2B5EF4-FFF2-40B4-BE49-F238E27FC236}">
                <a16:creationId xmlns:a16="http://schemas.microsoft.com/office/drawing/2014/main" id="{7B32DFB4-921E-438B-8379-89B6044900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1440" y="902097"/>
            <a:ext cx="2442452" cy="1869665"/>
          </a:xfrm>
          <a:prstGeom prst="rect">
            <a:avLst/>
          </a:prstGeom>
        </p:spPr>
      </p:pic>
      <p:pic>
        <p:nvPicPr>
          <p:cNvPr id="21" name="Picture 20">
            <a:extLst>
              <a:ext uri="{FF2B5EF4-FFF2-40B4-BE49-F238E27FC236}">
                <a16:creationId xmlns:a16="http://schemas.microsoft.com/office/drawing/2014/main" id="{D6C8BA63-A614-4E81-83D4-B068CD8FDA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58670" y="5001172"/>
            <a:ext cx="2042796" cy="1313226"/>
          </a:xfrm>
          <a:prstGeom prst="rect">
            <a:avLst/>
          </a:prstGeom>
        </p:spPr>
      </p:pic>
      <p:sp>
        <p:nvSpPr>
          <p:cNvPr id="2" name="Title 1">
            <a:extLst>
              <a:ext uri="{FF2B5EF4-FFF2-40B4-BE49-F238E27FC236}">
                <a16:creationId xmlns:a16="http://schemas.microsoft.com/office/drawing/2014/main" id="{C37410B5-FA4B-4339-B295-813FE712C34C}"/>
              </a:ext>
            </a:extLst>
          </p:cNvPr>
          <p:cNvSpPr>
            <a:spLocks noGrp="1"/>
          </p:cNvSpPr>
          <p:nvPr>
            <p:ph type="title"/>
          </p:nvPr>
        </p:nvSpPr>
        <p:spPr/>
        <p:txBody>
          <a:bodyPr/>
          <a:lstStyle/>
          <a:p>
            <a:r>
              <a:rPr lang="en-US"/>
              <a:t>Soluble Fiber</a:t>
            </a:r>
          </a:p>
        </p:txBody>
      </p:sp>
      <p:sp>
        <p:nvSpPr>
          <p:cNvPr id="3" name="Text Placeholder 2">
            <a:extLst>
              <a:ext uri="{FF2B5EF4-FFF2-40B4-BE49-F238E27FC236}">
                <a16:creationId xmlns:a16="http://schemas.microsoft.com/office/drawing/2014/main" id="{38024013-F662-E34F-9474-6D1421B20105}"/>
              </a:ext>
            </a:extLst>
          </p:cNvPr>
          <p:cNvSpPr>
            <a:spLocks noGrp="1"/>
          </p:cNvSpPr>
          <p:nvPr>
            <p:ph type="body" sz="quarter" idx="10"/>
          </p:nvPr>
        </p:nvSpPr>
        <p:spPr>
          <a:xfrm>
            <a:off x="914400" y="2133599"/>
            <a:ext cx="4246061" cy="3883743"/>
          </a:xfrm>
        </p:spPr>
        <p:txBody>
          <a:bodyPr>
            <a:normAutofit/>
          </a:bodyPr>
          <a:lstStyle/>
          <a:p>
            <a:pPr>
              <a:lnSpc>
                <a:spcPct val="140000"/>
              </a:lnSpc>
              <a:defRPr/>
            </a:pPr>
            <a:r>
              <a:rPr lang="en-US" sz="1800">
                <a:solidFill>
                  <a:schemeClr val="tx1">
                    <a:lumMod val="65000"/>
                    <a:lumOff val="35000"/>
                  </a:schemeClr>
                </a:solidFill>
              </a:rPr>
              <a:t>Legumes</a:t>
            </a:r>
          </a:p>
          <a:p>
            <a:pPr>
              <a:lnSpc>
                <a:spcPct val="140000"/>
              </a:lnSpc>
              <a:defRPr/>
            </a:pPr>
            <a:r>
              <a:rPr lang="en-US" sz="1800">
                <a:solidFill>
                  <a:schemeClr val="tx1">
                    <a:lumMod val="65000"/>
                    <a:lumOff val="35000"/>
                  </a:schemeClr>
                </a:solidFill>
              </a:rPr>
              <a:t>Oats, rye, barley</a:t>
            </a:r>
          </a:p>
          <a:p>
            <a:pPr>
              <a:lnSpc>
                <a:spcPct val="140000"/>
              </a:lnSpc>
              <a:defRPr/>
            </a:pPr>
            <a:r>
              <a:rPr lang="en-US" sz="1800">
                <a:solidFill>
                  <a:schemeClr val="tx1">
                    <a:lumMod val="65000"/>
                    <a:lumOff val="35000"/>
                  </a:schemeClr>
                </a:solidFill>
              </a:rPr>
              <a:t>Apples, bananas, berries, citrus</a:t>
            </a:r>
          </a:p>
          <a:p>
            <a:pPr>
              <a:lnSpc>
                <a:spcPct val="140000"/>
              </a:lnSpc>
              <a:defRPr/>
            </a:pPr>
            <a:r>
              <a:rPr lang="en-US" sz="1800">
                <a:solidFill>
                  <a:schemeClr val="tx1">
                    <a:lumMod val="65000"/>
                    <a:lumOff val="35000"/>
                  </a:schemeClr>
                </a:solidFill>
              </a:rPr>
              <a:t>Fruits, plums, prunes</a:t>
            </a:r>
          </a:p>
          <a:p>
            <a:pPr>
              <a:lnSpc>
                <a:spcPct val="140000"/>
              </a:lnSpc>
              <a:defRPr/>
            </a:pPr>
            <a:r>
              <a:rPr lang="en-US" sz="1800">
                <a:solidFill>
                  <a:schemeClr val="tx1">
                    <a:lumMod val="65000"/>
                    <a:lumOff val="35000"/>
                  </a:schemeClr>
                </a:solidFill>
              </a:rPr>
              <a:t>Broccoli, brussels sprouts, carrots</a:t>
            </a:r>
          </a:p>
          <a:p>
            <a:pPr>
              <a:lnSpc>
                <a:spcPct val="140000"/>
              </a:lnSpc>
              <a:defRPr/>
            </a:pPr>
            <a:r>
              <a:rPr lang="en-US" sz="1800">
                <a:solidFill>
                  <a:schemeClr val="tx1">
                    <a:lumMod val="65000"/>
                    <a:lumOff val="35000"/>
                  </a:schemeClr>
                </a:solidFill>
              </a:rPr>
              <a:t>Psyllium</a:t>
            </a:r>
          </a:p>
          <a:p>
            <a:pPr>
              <a:lnSpc>
                <a:spcPct val="140000"/>
              </a:lnSpc>
            </a:pPr>
            <a:endParaRPr lang="en-US"/>
          </a:p>
        </p:txBody>
      </p:sp>
      <p:pic>
        <p:nvPicPr>
          <p:cNvPr id="4" name="Audio 3">
            <a:hlinkClick r:id="" action="ppaction://media"/>
            <a:extLst>
              <a:ext uri="{FF2B5EF4-FFF2-40B4-BE49-F238E27FC236}">
                <a16:creationId xmlns:a16="http://schemas.microsoft.com/office/drawing/2014/main" id="{1B8565C8-CA7A-43B8-B67C-8B1750FD92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1443391"/>
      </p:ext>
    </p:extLst>
  </p:cSld>
  <p:clrMapOvr>
    <a:masterClrMapping/>
  </p:clrMapOvr>
  <mc:AlternateContent xmlns:mc="http://schemas.openxmlformats.org/markup-compatibility/2006">
    <mc:Choice xmlns:p14="http://schemas.microsoft.com/office/powerpoint/2010/main" Requires="p14">
      <p:transition spd="med" p14:dur="700" advTm="25834">
        <p:fade/>
      </p:transition>
    </mc:Choice>
    <mc:Fallback>
      <p:transition spd="med" advTm="258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B66816-709B-4536-ABA6-A1869FF9DC63}"/>
              </a:ext>
            </a:extLst>
          </p:cNvPr>
          <p:cNvPicPr>
            <a:picLocks noChangeAspect="1"/>
          </p:cNvPicPr>
          <p:nvPr/>
        </p:nvPicPr>
        <p:blipFill>
          <a:blip r:embed="rId5"/>
          <a:stretch>
            <a:fillRect/>
          </a:stretch>
        </p:blipFill>
        <p:spPr>
          <a:xfrm>
            <a:off x="7236144" y="0"/>
            <a:ext cx="4955856" cy="6858000"/>
          </a:xfrm>
          <a:prstGeom prst="rect">
            <a:avLst/>
          </a:prstGeom>
        </p:spPr>
      </p:pic>
      <p:sp>
        <p:nvSpPr>
          <p:cNvPr id="2" name="Title 1">
            <a:extLst>
              <a:ext uri="{FF2B5EF4-FFF2-40B4-BE49-F238E27FC236}">
                <a16:creationId xmlns:a16="http://schemas.microsoft.com/office/drawing/2014/main" id="{9E21BF26-917B-4004-B6C1-DC028E617901}"/>
              </a:ext>
            </a:extLst>
          </p:cNvPr>
          <p:cNvSpPr>
            <a:spLocks noGrp="1"/>
          </p:cNvSpPr>
          <p:nvPr>
            <p:ph type="title"/>
          </p:nvPr>
        </p:nvSpPr>
        <p:spPr/>
        <p:txBody>
          <a:bodyPr/>
          <a:lstStyle/>
          <a:p>
            <a:r>
              <a:rPr lang="en-US"/>
              <a:t>Lifestyle Changes</a:t>
            </a:r>
          </a:p>
        </p:txBody>
      </p:sp>
      <p:sp>
        <p:nvSpPr>
          <p:cNvPr id="3" name="Text Placeholder 2">
            <a:extLst>
              <a:ext uri="{FF2B5EF4-FFF2-40B4-BE49-F238E27FC236}">
                <a16:creationId xmlns:a16="http://schemas.microsoft.com/office/drawing/2014/main" id="{A84321B8-F6E6-8642-853D-832CDB6BA594}"/>
              </a:ext>
            </a:extLst>
          </p:cNvPr>
          <p:cNvSpPr>
            <a:spLocks noGrp="1"/>
          </p:cNvSpPr>
          <p:nvPr>
            <p:ph type="body" sz="quarter" idx="10"/>
          </p:nvPr>
        </p:nvSpPr>
        <p:spPr>
          <a:xfrm>
            <a:off x="914400" y="2133599"/>
            <a:ext cx="5537200" cy="4381501"/>
          </a:xfrm>
        </p:spPr>
        <p:txBody>
          <a:bodyPr>
            <a:normAutofit lnSpcReduction="10000"/>
          </a:bodyPr>
          <a:lstStyle/>
          <a:p>
            <a:pPr marL="0" indent="0">
              <a:lnSpc>
                <a:spcPct val="120000"/>
              </a:lnSpc>
              <a:buNone/>
              <a:defRPr/>
            </a:pPr>
            <a:r>
              <a:rPr lang="en-US" sz="1800" b="1">
                <a:solidFill>
                  <a:schemeClr val="tx1">
                    <a:lumMod val="65000"/>
                    <a:lumOff val="35000"/>
                  </a:schemeClr>
                </a:solidFill>
              </a:rPr>
              <a:t>Cigarettes</a:t>
            </a:r>
          </a:p>
          <a:p>
            <a:pPr>
              <a:lnSpc>
                <a:spcPct val="120000"/>
              </a:lnSpc>
              <a:buFont typeface="Arial" charset="0"/>
              <a:buChar char="•"/>
              <a:defRPr/>
            </a:pPr>
            <a:r>
              <a:rPr lang="en-US" sz="1700">
                <a:solidFill>
                  <a:schemeClr val="tx1">
                    <a:lumMod val="65000"/>
                    <a:lumOff val="35000"/>
                  </a:schemeClr>
                </a:solidFill>
              </a:rPr>
              <a:t>Smoking aggravates and speeds up growth of atherosclerosis</a:t>
            </a:r>
          </a:p>
          <a:p>
            <a:pPr>
              <a:lnSpc>
                <a:spcPct val="120000"/>
              </a:lnSpc>
              <a:buFont typeface="Arial" charset="0"/>
              <a:buChar char="•"/>
              <a:defRPr/>
            </a:pPr>
            <a:r>
              <a:rPr lang="en-US" sz="1700">
                <a:solidFill>
                  <a:schemeClr val="tx1">
                    <a:lumMod val="65000"/>
                    <a:lumOff val="35000"/>
                  </a:schemeClr>
                </a:solidFill>
              </a:rPr>
              <a:t>Over time fats, cholesterol, platelets, cellular debris, and calcium are deposited in artery wall</a:t>
            </a:r>
          </a:p>
          <a:p>
            <a:pPr>
              <a:lnSpc>
                <a:spcPct val="70000"/>
              </a:lnSpc>
              <a:buFont typeface="Arial" charset="0"/>
              <a:buChar char="•"/>
              <a:defRPr/>
            </a:pPr>
            <a:endParaRPr lang="en-US" sz="1800">
              <a:solidFill>
                <a:schemeClr val="tx1">
                  <a:lumMod val="65000"/>
                  <a:lumOff val="35000"/>
                </a:schemeClr>
              </a:solidFill>
            </a:endParaRPr>
          </a:p>
          <a:p>
            <a:pPr marL="0" indent="0">
              <a:lnSpc>
                <a:spcPct val="120000"/>
              </a:lnSpc>
              <a:buNone/>
              <a:defRPr/>
            </a:pPr>
            <a:r>
              <a:rPr lang="en-US" sz="1800" b="1">
                <a:solidFill>
                  <a:schemeClr val="tx1">
                    <a:lumMod val="65000"/>
                    <a:lumOff val="35000"/>
                  </a:schemeClr>
                </a:solidFill>
              </a:rPr>
              <a:t>Nicotine in Smoke</a:t>
            </a:r>
          </a:p>
          <a:p>
            <a:pPr>
              <a:lnSpc>
                <a:spcPct val="120000"/>
              </a:lnSpc>
              <a:buFont typeface="Arial" charset="0"/>
              <a:buChar char="•"/>
              <a:defRPr/>
            </a:pPr>
            <a:r>
              <a:rPr lang="en-US" sz="1700">
                <a:solidFill>
                  <a:schemeClr val="tx1">
                    <a:lumMod val="65000"/>
                    <a:lumOff val="35000"/>
                  </a:schemeClr>
                </a:solidFill>
              </a:rPr>
              <a:t>Decreases oxygen to the heart</a:t>
            </a:r>
          </a:p>
          <a:p>
            <a:pPr>
              <a:lnSpc>
                <a:spcPct val="120000"/>
              </a:lnSpc>
              <a:buFont typeface="Arial" charset="0"/>
              <a:buChar char="•"/>
              <a:defRPr/>
            </a:pPr>
            <a:r>
              <a:rPr lang="en-US" sz="1700">
                <a:solidFill>
                  <a:schemeClr val="tx1">
                    <a:lumMod val="65000"/>
                    <a:lumOff val="35000"/>
                  </a:schemeClr>
                </a:solidFill>
              </a:rPr>
              <a:t>Increases blood pressure and heart rate</a:t>
            </a:r>
          </a:p>
          <a:p>
            <a:pPr>
              <a:lnSpc>
                <a:spcPct val="120000"/>
              </a:lnSpc>
              <a:buFont typeface="Arial" charset="0"/>
              <a:buChar char="•"/>
              <a:defRPr/>
            </a:pPr>
            <a:r>
              <a:rPr lang="en-US" sz="1700">
                <a:solidFill>
                  <a:schemeClr val="tx1">
                    <a:lumMod val="65000"/>
                    <a:lumOff val="35000"/>
                  </a:schemeClr>
                </a:solidFill>
              </a:rPr>
              <a:t>Increases blood clotting</a:t>
            </a:r>
          </a:p>
          <a:p>
            <a:pPr>
              <a:lnSpc>
                <a:spcPct val="120000"/>
              </a:lnSpc>
              <a:buFont typeface="Arial" charset="0"/>
              <a:buChar char="•"/>
              <a:defRPr/>
            </a:pPr>
            <a:r>
              <a:rPr lang="en-US" sz="1700">
                <a:solidFill>
                  <a:schemeClr val="tx1">
                    <a:lumMod val="65000"/>
                    <a:lumOff val="35000"/>
                  </a:schemeClr>
                </a:solidFill>
              </a:rPr>
              <a:t>Damages cells that line arteries</a:t>
            </a:r>
          </a:p>
          <a:p>
            <a:pPr>
              <a:lnSpc>
                <a:spcPct val="120000"/>
              </a:lnSpc>
            </a:pPr>
            <a:endParaRPr lang="en-US"/>
          </a:p>
        </p:txBody>
      </p:sp>
      <p:pic>
        <p:nvPicPr>
          <p:cNvPr id="7" name="Picture 6">
            <a:extLst>
              <a:ext uri="{FF2B5EF4-FFF2-40B4-BE49-F238E27FC236}">
                <a16:creationId xmlns:a16="http://schemas.microsoft.com/office/drawing/2014/main" id="{7F598412-B445-0341-A981-9261BFDBEA78}"/>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pic>
        <p:nvPicPr>
          <p:cNvPr id="4" name="Audio 3">
            <a:hlinkClick r:id="" action="ppaction://media"/>
            <a:extLst>
              <a:ext uri="{FF2B5EF4-FFF2-40B4-BE49-F238E27FC236}">
                <a16:creationId xmlns:a16="http://schemas.microsoft.com/office/drawing/2014/main" id="{276846EF-FF09-4CE0-8924-F3A4F8A0A1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1954043"/>
      </p:ext>
    </p:extLst>
  </p:cSld>
  <p:clrMapOvr>
    <a:masterClrMapping/>
  </p:clrMapOvr>
  <mc:AlternateContent xmlns:mc="http://schemas.openxmlformats.org/markup-compatibility/2006">
    <mc:Choice xmlns:p14="http://schemas.microsoft.com/office/powerpoint/2010/main" Requires="p14">
      <p:transition spd="med" p14:dur="700" advTm="73769">
        <p:fade/>
      </p:transition>
    </mc:Choice>
    <mc:Fallback>
      <p:transition spd="med" advTm="737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B924D2-AE6B-45B5-B5ED-88FB2C0464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01" y="1845228"/>
            <a:ext cx="2968506" cy="2350406"/>
          </a:xfrm>
          <a:prstGeom prst="rect">
            <a:avLst/>
          </a:prstGeom>
        </p:spPr>
      </p:pic>
      <p:pic>
        <p:nvPicPr>
          <p:cNvPr id="11" name="Picture 10">
            <a:extLst>
              <a:ext uri="{FF2B5EF4-FFF2-40B4-BE49-F238E27FC236}">
                <a16:creationId xmlns:a16="http://schemas.microsoft.com/office/drawing/2014/main" id="{93B087DA-5C6C-439F-BCB7-2706D29FBA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2331" y="1845228"/>
            <a:ext cx="2968506" cy="2350406"/>
          </a:xfrm>
          <a:prstGeom prst="rect">
            <a:avLst/>
          </a:prstGeom>
        </p:spPr>
      </p:pic>
      <p:pic>
        <p:nvPicPr>
          <p:cNvPr id="12" name="Picture 11">
            <a:extLst>
              <a:ext uri="{FF2B5EF4-FFF2-40B4-BE49-F238E27FC236}">
                <a16:creationId xmlns:a16="http://schemas.microsoft.com/office/drawing/2014/main" id="{84D1854B-EB22-4BED-AF6E-3A0915DF5D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21793" y="1845228"/>
            <a:ext cx="2968506" cy="2350406"/>
          </a:xfrm>
          <a:prstGeom prst="rect">
            <a:avLst/>
          </a:prstGeom>
        </p:spPr>
      </p:pic>
      <p:sp>
        <p:nvSpPr>
          <p:cNvPr id="13" name="Rectangle 12">
            <a:extLst>
              <a:ext uri="{FF2B5EF4-FFF2-40B4-BE49-F238E27FC236}">
                <a16:creationId xmlns:a16="http://schemas.microsoft.com/office/drawing/2014/main" id="{1D3246DD-E91E-4EC0-915D-40CE01EE38BC}"/>
              </a:ext>
            </a:extLst>
          </p:cNvPr>
          <p:cNvSpPr/>
          <p:nvPr/>
        </p:nvSpPr>
        <p:spPr>
          <a:xfrm>
            <a:off x="4632331" y="3864552"/>
            <a:ext cx="2968506" cy="362607"/>
          </a:xfrm>
          <a:prstGeom prst="rect">
            <a:avLst/>
          </a:prstGeom>
          <a:solidFill>
            <a:srgbClr val="FF7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a:solidFill>
                  <a:schemeClr val="bg1"/>
                </a:solidFill>
                <a:latin typeface="Arial" panose="020B0604020202020204" pitchFamily="34" charset="0"/>
                <a:cs typeface="Arial" panose="020B0604020202020204" pitchFamily="34" charset="0"/>
              </a:rPr>
              <a:t>NOT AS GOOD FATS</a:t>
            </a:r>
          </a:p>
        </p:txBody>
      </p:sp>
      <p:sp>
        <p:nvSpPr>
          <p:cNvPr id="14" name="Rectangle 13">
            <a:extLst>
              <a:ext uri="{FF2B5EF4-FFF2-40B4-BE49-F238E27FC236}">
                <a16:creationId xmlns:a16="http://schemas.microsoft.com/office/drawing/2014/main" id="{8459D4BA-7A25-480F-A22B-36CC50173F38}"/>
              </a:ext>
            </a:extLst>
          </p:cNvPr>
          <p:cNvSpPr/>
          <p:nvPr/>
        </p:nvSpPr>
        <p:spPr>
          <a:xfrm>
            <a:off x="952501" y="3864552"/>
            <a:ext cx="2968506" cy="362607"/>
          </a:xfrm>
          <a:prstGeom prst="rect">
            <a:avLst/>
          </a:prstGeom>
          <a:solidFill>
            <a:srgbClr val="004A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a:solidFill>
                  <a:schemeClr val="bg1"/>
                </a:solidFill>
                <a:latin typeface="Arial" panose="020B0604020202020204" pitchFamily="34" charset="0"/>
                <a:cs typeface="Arial" panose="020B0604020202020204" pitchFamily="34" charset="0"/>
              </a:rPr>
              <a:t>GOOD FATS</a:t>
            </a:r>
          </a:p>
        </p:txBody>
      </p:sp>
      <p:sp>
        <p:nvSpPr>
          <p:cNvPr id="15" name="Rectangle 14">
            <a:extLst>
              <a:ext uri="{FF2B5EF4-FFF2-40B4-BE49-F238E27FC236}">
                <a16:creationId xmlns:a16="http://schemas.microsoft.com/office/drawing/2014/main" id="{EAFE7F6A-0D59-4E5F-A098-4419527F7C22}"/>
              </a:ext>
            </a:extLst>
          </p:cNvPr>
          <p:cNvSpPr/>
          <p:nvPr/>
        </p:nvSpPr>
        <p:spPr>
          <a:xfrm>
            <a:off x="8321793" y="3864552"/>
            <a:ext cx="2968506" cy="362607"/>
          </a:xfrm>
          <a:prstGeom prst="rect">
            <a:avLst/>
          </a:prstGeom>
          <a:solidFill>
            <a:srgbClr val="E535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a:solidFill>
                  <a:schemeClr val="bg1"/>
                </a:solidFill>
                <a:latin typeface="Arial" panose="020B0604020202020204" pitchFamily="34" charset="0"/>
                <a:cs typeface="Arial" panose="020B0604020202020204" pitchFamily="34" charset="0"/>
              </a:rPr>
              <a:t>REALLY BAD FATS</a:t>
            </a:r>
          </a:p>
        </p:txBody>
      </p:sp>
      <p:sp>
        <p:nvSpPr>
          <p:cNvPr id="16" name="Rectangle 2">
            <a:extLst>
              <a:ext uri="{FF2B5EF4-FFF2-40B4-BE49-F238E27FC236}">
                <a16:creationId xmlns:a16="http://schemas.microsoft.com/office/drawing/2014/main" id="{D72357CE-91AB-446A-A917-30A8B2FA87C8}"/>
              </a:ext>
            </a:extLst>
          </p:cNvPr>
          <p:cNvSpPr txBox="1">
            <a:spLocks noChangeArrowheads="1"/>
          </p:cNvSpPr>
          <p:nvPr/>
        </p:nvSpPr>
        <p:spPr bwMode="auto">
          <a:xfrm>
            <a:off x="992168" y="4329287"/>
            <a:ext cx="2853555" cy="18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lvl1pPr marL="39688" indent="-39688" algn="l" rtl="0" eaLnBrk="0" fontAlgn="base" hangingPunct="0">
              <a:spcBef>
                <a:spcPct val="0"/>
              </a:spcBef>
              <a:spcAft>
                <a:spcPct val="0"/>
              </a:spcAft>
              <a:defRPr sz="3200" b="1" i="1">
                <a:solidFill>
                  <a:srgbClr val="008C99"/>
                </a:solidFill>
                <a:latin typeface="+mj-lt"/>
                <a:ea typeface="+mj-ea"/>
                <a:cs typeface="ヒラギノ角ゴ ProN W3"/>
                <a:sym typeface="Arial" pitchFamily="34" charset="0"/>
              </a:defRPr>
            </a:lvl1pPr>
            <a:lvl2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2pPr>
            <a:lvl3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3pPr>
            <a:lvl4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4pPr>
            <a:lvl5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5pPr>
            <a:lvl6pPr marL="4968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6pPr>
            <a:lvl7pPr marL="9540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7pPr>
            <a:lvl8pPr marL="14112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8pPr>
            <a:lvl9pPr marL="18684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9pPr>
          </a:lstStyle>
          <a:p>
            <a:pPr marL="0" indent="0" algn="ctr"/>
            <a:r>
              <a:rPr lang="en-US" sz="1700" i="0" kern="0">
                <a:solidFill>
                  <a:schemeClr val="tx1">
                    <a:lumMod val="65000"/>
                    <a:lumOff val="35000"/>
                  </a:schemeClr>
                </a:solidFill>
                <a:latin typeface="Arial" panose="020B0604020202020204" pitchFamily="34" charset="0"/>
                <a:cs typeface="Arial" panose="020B0604020202020204" pitchFamily="34" charset="0"/>
              </a:rPr>
              <a:t>Monounsaturated and Polyunsaturated Fats</a:t>
            </a:r>
          </a:p>
          <a:p>
            <a:pPr marL="0" indent="0" algn="ctr"/>
            <a:endParaRPr lang="en-US" sz="1700" i="0" kern="0">
              <a:solidFill>
                <a:schemeClr val="tx1">
                  <a:lumMod val="65000"/>
                  <a:lumOff val="35000"/>
                </a:schemeClr>
              </a:solidFill>
              <a:latin typeface="Arial" panose="020B0604020202020204" pitchFamily="34" charset="0"/>
              <a:cs typeface="Arial" panose="020B0604020202020204" pitchFamily="34" charset="0"/>
            </a:endParaRPr>
          </a:p>
          <a:p>
            <a:pPr marL="0" indent="0" algn="ctr"/>
            <a:r>
              <a:rPr lang="en-US" sz="1500" b="0" i="0" kern="0">
                <a:solidFill>
                  <a:schemeClr val="tx1">
                    <a:lumMod val="65000"/>
                    <a:lumOff val="35000"/>
                  </a:schemeClr>
                </a:solidFill>
                <a:latin typeface="Arial" panose="020B0604020202020204" pitchFamily="34" charset="0"/>
                <a:cs typeface="Arial" panose="020B0604020202020204" pitchFamily="34" charset="0"/>
              </a:rPr>
              <a:t>Avocados, olives, soybean oil, corn oil, safflower oil, canola oil, olive oil, sunflower oil, salmon, trout, herring, and walnuts.</a:t>
            </a:r>
          </a:p>
        </p:txBody>
      </p:sp>
      <p:sp>
        <p:nvSpPr>
          <p:cNvPr id="17" name="Rectangle 2">
            <a:extLst>
              <a:ext uri="{FF2B5EF4-FFF2-40B4-BE49-F238E27FC236}">
                <a16:creationId xmlns:a16="http://schemas.microsoft.com/office/drawing/2014/main" id="{9CE1FFFB-31A2-45B8-9DE1-E04E3F4A0042}"/>
              </a:ext>
            </a:extLst>
          </p:cNvPr>
          <p:cNvSpPr txBox="1">
            <a:spLocks noChangeArrowheads="1"/>
          </p:cNvSpPr>
          <p:nvPr/>
        </p:nvSpPr>
        <p:spPr bwMode="auto">
          <a:xfrm>
            <a:off x="4632331" y="4329287"/>
            <a:ext cx="2968506" cy="18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lvl1pPr marL="39688" indent="-39688" algn="l" rtl="0" eaLnBrk="0" fontAlgn="base" hangingPunct="0">
              <a:spcBef>
                <a:spcPct val="0"/>
              </a:spcBef>
              <a:spcAft>
                <a:spcPct val="0"/>
              </a:spcAft>
              <a:defRPr sz="3200" b="1" i="1">
                <a:solidFill>
                  <a:srgbClr val="008C99"/>
                </a:solidFill>
                <a:latin typeface="+mj-lt"/>
                <a:ea typeface="+mj-ea"/>
                <a:cs typeface="ヒラギノ角ゴ ProN W3"/>
                <a:sym typeface="Arial" pitchFamily="34" charset="0"/>
              </a:defRPr>
            </a:lvl1pPr>
            <a:lvl2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2pPr>
            <a:lvl3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3pPr>
            <a:lvl4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4pPr>
            <a:lvl5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5pPr>
            <a:lvl6pPr marL="4968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6pPr>
            <a:lvl7pPr marL="9540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7pPr>
            <a:lvl8pPr marL="14112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8pPr>
            <a:lvl9pPr marL="18684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9pPr>
          </a:lstStyle>
          <a:p>
            <a:pPr marL="0" indent="0" algn="ctr"/>
            <a:r>
              <a:rPr lang="en-US" sz="1700" i="0" kern="0">
                <a:solidFill>
                  <a:schemeClr val="tx1">
                    <a:lumMod val="65000"/>
                    <a:lumOff val="35000"/>
                  </a:schemeClr>
                </a:solidFill>
                <a:latin typeface="Arial" panose="020B0604020202020204" pitchFamily="34" charset="0"/>
                <a:cs typeface="Arial" panose="020B0604020202020204" pitchFamily="34" charset="0"/>
              </a:rPr>
              <a:t>Saturated Fats</a:t>
            </a:r>
          </a:p>
          <a:p>
            <a:pPr marL="0" indent="0" algn="ctr"/>
            <a:endParaRPr lang="en-US" sz="1700" i="0" kern="0">
              <a:solidFill>
                <a:schemeClr val="tx1">
                  <a:lumMod val="65000"/>
                  <a:lumOff val="35000"/>
                </a:schemeClr>
              </a:solidFill>
              <a:latin typeface="Arial" panose="020B0604020202020204" pitchFamily="34" charset="0"/>
              <a:cs typeface="Arial" panose="020B0604020202020204" pitchFamily="34" charset="0"/>
            </a:endParaRPr>
          </a:p>
          <a:p>
            <a:pPr marL="0" indent="0" algn="ctr"/>
            <a:r>
              <a:rPr lang="en-US" sz="1500" b="0" i="0" kern="0">
                <a:solidFill>
                  <a:schemeClr val="tx1">
                    <a:lumMod val="65000"/>
                    <a:lumOff val="35000"/>
                  </a:schemeClr>
                </a:solidFill>
                <a:latin typeface="Arial" panose="020B0604020202020204" pitchFamily="34" charset="0"/>
                <a:cs typeface="Arial" panose="020B0604020202020204" pitchFamily="34" charset="0"/>
              </a:rPr>
              <a:t>Beef, pork, lard, poultry fat, butter, cheese, cream, milk (whole and 2%), coconut oil, palm oil, palm kernel oil, and cocoa butter</a:t>
            </a:r>
          </a:p>
        </p:txBody>
      </p:sp>
      <p:sp>
        <p:nvSpPr>
          <p:cNvPr id="18" name="Rectangle 2">
            <a:extLst>
              <a:ext uri="{FF2B5EF4-FFF2-40B4-BE49-F238E27FC236}">
                <a16:creationId xmlns:a16="http://schemas.microsoft.com/office/drawing/2014/main" id="{066B601E-CFC5-4339-BE82-8FE86CA77236}"/>
              </a:ext>
            </a:extLst>
          </p:cNvPr>
          <p:cNvSpPr txBox="1">
            <a:spLocks noChangeArrowheads="1"/>
          </p:cNvSpPr>
          <p:nvPr/>
        </p:nvSpPr>
        <p:spPr bwMode="auto">
          <a:xfrm>
            <a:off x="8324673" y="4329287"/>
            <a:ext cx="2965626" cy="18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lvl1pPr marL="39688" indent="-39688" algn="l" rtl="0" eaLnBrk="0" fontAlgn="base" hangingPunct="0">
              <a:spcBef>
                <a:spcPct val="0"/>
              </a:spcBef>
              <a:spcAft>
                <a:spcPct val="0"/>
              </a:spcAft>
              <a:defRPr sz="3200" b="1" i="1">
                <a:solidFill>
                  <a:srgbClr val="008C99"/>
                </a:solidFill>
                <a:latin typeface="+mj-lt"/>
                <a:ea typeface="+mj-ea"/>
                <a:cs typeface="ヒラギノ角ゴ ProN W3"/>
                <a:sym typeface="Arial" pitchFamily="34" charset="0"/>
              </a:defRPr>
            </a:lvl1pPr>
            <a:lvl2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2pPr>
            <a:lvl3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3pPr>
            <a:lvl4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4pPr>
            <a:lvl5pPr marL="39688" indent="-39688" algn="l" rtl="0" eaLnBrk="0" fontAlgn="base" hangingPunct="0">
              <a:spcBef>
                <a:spcPct val="0"/>
              </a:spcBef>
              <a:spcAft>
                <a:spcPct val="0"/>
              </a:spcAft>
              <a:defRPr sz="3200" b="1" i="1">
                <a:solidFill>
                  <a:srgbClr val="008C99"/>
                </a:solidFill>
                <a:latin typeface="Times New Roman" pitchFamily="18" charset="0"/>
                <a:ea typeface="ヒラギノ角ゴ ProN W3" charset="-128"/>
                <a:cs typeface="ヒラギノ角ゴ ProN W3"/>
                <a:sym typeface="Arial" pitchFamily="34" charset="0"/>
              </a:defRPr>
            </a:lvl5pPr>
            <a:lvl6pPr marL="4968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6pPr>
            <a:lvl7pPr marL="9540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7pPr>
            <a:lvl8pPr marL="14112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8pPr>
            <a:lvl9pPr marL="1868488" algn="l" rtl="0" fontAlgn="base">
              <a:spcBef>
                <a:spcPct val="0"/>
              </a:spcBef>
              <a:spcAft>
                <a:spcPct val="0"/>
              </a:spcAft>
              <a:defRPr sz="3200" b="1">
                <a:solidFill>
                  <a:srgbClr val="008C99"/>
                </a:solidFill>
                <a:latin typeface="Times New Roman" pitchFamily="18" charset="0"/>
                <a:ea typeface="ヒラギノ角ゴ ProN W3" charset="-128"/>
                <a:sym typeface="Arial" charset="0"/>
              </a:defRPr>
            </a:lvl9pPr>
          </a:lstStyle>
          <a:p>
            <a:pPr marL="0" indent="0" algn="ctr"/>
            <a:r>
              <a:rPr lang="en-US" sz="1700" i="0" kern="0">
                <a:solidFill>
                  <a:schemeClr val="tx1">
                    <a:lumMod val="65000"/>
                    <a:lumOff val="35000"/>
                  </a:schemeClr>
                </a:solidFill>
                <a:latin typeface="Arial" panose="020B0604020202020204" pitchFamily="34" charset="0"/>
                <a:cs typeface="Arial" panose="020B0604020202020204" pitchFamily="34" charset="0"/>
              </a:rPr>
              <a:t>Trans Fats</a:t>
            </a:r>
          </a:p>
          <a:p>
            <a:pPr marL="0" indent="0" algn="ctr"/>
            <a:endParaRPr lang="en-US" sz="1700" i="0" kern="0">
              <a:solidFill>
                <a:schemeClr val="tx1">
                  <a:lumMod val="65000"/>
                  <a:lumOff val="35000"/>
                </a:schemeClr>
              </a:solidFill>
              <a:latin typeface="Arial" panose="020B0604020202020204" pitchFamily="34" charset="0"/>
              <a:cs typeface="Arial" panose="020B0604020202020204" pitchFamily="34" charset="0"/>
            </a:endParaRPr>
          </a:p>
          <a:p>
            <a:pPr marL="0" indent="0" algn="ctr"/>
            <a:r>
              <a:rPr lang="en-US" sz="1500" b="0" i="0" kern="0">
                <a:solidFill>
                  <a:schemeClr val="tx1">
                    <a:lumMod val="65000"/>
                    <a:lumOff val="35000"/>
                  </a:schemeClr>
                </a:solidFill>
                <a:latin typeface="Arial" panose="020B0604020202020204" pitchFamily="34" charset="0"/>
                <a:cs typeface="Arial" panose="020B0604020202020204" pitchFamily="34" charset="0"/>
              </a:rPr>
              <a:t>Margarine, cooking oils, shortening, and partially hydrogenated oils</a:t>
            </a:r>
          </a:p>
        </p:txBody>
      </p:sp>
      <p:sp>
        <p:nvSpPr>
          <p:cNvPr id="2" name="Title 1">
            <a:extLst>
              <a:ext uri="{FF2B5EF4-FFF2-40B4-BE49-F238E27FC236}">
                <a16:creationId xmlns:a16="http://schemas.microsoft.com/office/drawing/2014/main" id="{87E1B132-436A-4531-8A6A-F4A64B65997B}"/>
              </a:ext>
            </a:extLst>
          </p:cNvPr>
          <p:cNvSpPr>
            <a:spLocks noGrp="1"/>
          </p:cNvSpPr>
          <p:nvPr>
            <p:ph type="title"/>
          </p:nvPr>
        </p:nvSpPr>
        <p:spPr/>
        <p:txBody>
          <a:bodyPr/>
          <a:lstStyle/>
          <a:p>
            <a:r>
              <a:rPr lang="en-US"/>
              <a:t>Know Your Fats</a:t>
            </a:r>
          </a:p>
        </p:txBody>
      </p:sp>
      <p:pic>
        <p:nvPicPr>
          <p:cNvPr id="3" name="Audio 2">
            <a:hlinkClick r:id="" action="ppaction://media"/>
            <a:extLst>
              <a:ext uri="{FF2B5EF4-FFF2-40B4-BE49-F238E27FC236}">
                <a16:creationId xmlns:a16="http://schemas.microsoft.com/office/drawing/2014/main" id="{E45E9A67-E6E0-486E-A42D-869AD28198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6700458"/>
      </p:ext>
    </p:extLst>
  </p:cSld>
  <p:clrMapOvr>
    <a:masterClrMapping/>
  </p:clrMapOvr>
  <mc:AlternateContent xmlns:mc="http://schemas.openxmlformats.org/markup-compatibility/2006">
    <mc:Choice xmlns:p14="http://schemas.microsoft.com/office/powerpoint/2010/main" Requires="p14">
      <p:transition spd="med" p14:dur="700" advTm="47441">
        <p:fade/>
      </p:transition>
    </mc:Choice>
    <mc:Fallback>
      <p:transition spd="med" advTm="47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bowl of salad on a cutting board&#10;&#10;Description automatically generated">
            <a:extLst>
              <a:ext uri="{FF2B5EF4-FFF2-40B4-BE49-F238E27FC236}">
                <a16:creationId xmlns:a16="http://schemas.microsoft.com/office/drawing/2014/main" id="{CB2CB6B0-D094-3145-AA1A-B81DC26DB5E6}"/>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4298" y="-25400"/>
            <a:ext cx="12187702" cy="5322120"/>
          </a:xfrm>
        </p:spPr>
      </p:pic>
      <p:sp>
        <p:nvSpPr>
          <p:cNvPr id="6" name="Title 5">
            <a:extLst>
              <a:ext uri="{FF2B5EF4-FFF2-40B4-BE49-F238E27FC236}">
                <a16:creationId xmlns:a16="http://schemas.microsoft.com/office/drawing/2014/main" id="{F71F365A-E731-4138-A097-FAE24AEF9EDF}"/>
              </a:ext>
            </a:extLst>
          </p:cNvPr>
          <p:cNvSpPr>
            <a:spLocks noGrp="1"/>
          </p:cNvSpPr>
          <p:nvPr>
            <p:ph type="title"/>
          </p:nvPr>
        </p:nvSpPr>
        <p:spPr/>
        <p:txBody>
          <a:bodyPr/>
          <a:lstStyle/>
          <a:p>
            <a:r>
              <a:rPr lang="en-US"/>
              <a:t>What is Blood Pressure?</a:t>
            </a:r>
          </a:p>
        </p:txBody>
      </p:sp>
      <p:pic>
        <p:nvPicPr>
          <p:cNvPr id="15" name="Picture 14">
            <a:extLst>
              <a:ext uri="{FF2B5EF4-FFF2-40B4-BE49-F238E27FC236}">
                <a16:creationId xmlns:a16="http://schemas.microsoft.com/office/drawing/2014/main" id="{6226D706-84C2-FD46-978B-FF8432D4CB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0" y="-25400"/>
            <a:ext cx="12198350" cy="6896100"/>
          </a:xfrm>
          <a:prstGeom prst="rect">
            <a:avLst/>
          </a:prstGeom>
        </p:spPr>
      </p:pic>
      <p:sp>
        <p:nvSpPr>
          <p:cNvPr id="16" name="Title 5">
            <a:extLst>
              <a:ext uri="{FF2B5EF4-FFF2-40B4-BE49-F238E27FC236}">
                <a16:creationId xmlns:a16="http://schemas.microsoft.com/office/drawing/2014/main" id="{A42C8028-F987-AC4C-A851-0AB1C36A1290}"/>
              </a:ext>
            </a:extLst>
          </p:cNvPr>
          <p:cNvSpPr txBox="1">
            <a:spLocks/>
          </p:cNvSpPr>
          <p:nvPr/>
        </p:nvSpPr>
        <p:spPr>
          <a:xfrm>
            <a:off x="628095" y="5855110"/>
            <a:ext cx="7230349" cy="762000"/>
          </a:xfrm>
          <a:prstGeom prst="rect">
            <a:avLst/>
          </a:prstGeom>
          <a:noFill/>
          <a:ln>
            <a:noFill/>
          </a:ln>
        </p:spPr>
        <p:txBody>
          <a:bodyPr spcFirstLastPara="1" vert="horz" wrap="square" lIns="0" tIns="0" rIns="0" bIns="0" rtlCol="0" anchor="ctr" anchorCtr="0">
            <a:noAutofit/>
          </a:bodyPr>
          <a:lstStyle>
            <a:lvl1pPr lvl="0" algn="l" defTabSz="914674" rtl="0" eaLnBrk="1" latinLnBrk="0" hangingPunct="1">
              <a:lnSpc>
                <a:spcPct val="90000"/>
              </a:lnSpc>
              <a:spcBef>
                <a:spcPts val="0"/>
              </a:spcBef>
              <a:spcAft>
                <a:spcPts val="0"/>
              </a:spcAft>
              <a:buClr>
                <a:schemeClr val="accent1"/>
              </a:buClr>
              <a:buSzPts val="2800"/>
              <a:buFont typeface="Proxima Nova"/>
              <a:buNone/>
              <a:defRPr sz="40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Weight Management</a:t>
            </a:r>
          </a:p>
        </p:txBody>
      </p:sp>
      <p:pic>
        <p:nvPicPr>
          <p:cNvPr id="17" name="Picture 16">
            <a:extLst>
              <a:ext uri="{FF2B5EF4-FFF2-40B4-BE49-F238E27FC236}">
                <a16:creationId xmlns:a16="http://schemas.microsoft.com/office/drawing/2014/main" id="{072B01AD-0D8C-0F48-BA41-AFD32B580F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2" name="Audio 1">
            <a:hlinkClick r:id="" action="ppaction://media"/>
            <a:extLst>
              <a:ext uri="{FF2B5EF4-FFF2-40B4-BE49-F238E27FC236}">
                <a16:creationId xmlns:a16="http://schemas.microsoft.com/office/drawing/2014/main" id="{CCD95565-BCB9-44E9-89AF-8592EB45CE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9637223"/>
      </p:ext>
    </p:extLst>
  </p:cSld>
  <p:clrMapOvr>
    <a:masterClrMapping/>
  </p:clrMapOvr>
  <mc:AlternateContent xmlns:mc="http://schemas.openxmlformats.org/markup-compatibility/2006">
    <mc:Choice xmlns:p14="http://schemas.microsoft.com/office/powerpoint/2010/main" Requires="p14">
      <p:transition spd="med" p14:dur="700" advTm="8309">
        <p:fade/>
      </p:transition>
    </mc:Choice>
    <mc:Fallback>
      <p:transition spd="med" advTm="83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45A86C2-925D-5343-B86F-844308A3E23F}"/>
              </a:ext>
            </a:extLst>
          </p:cNvPr>
          <p:cNvPicPr>
            <a:picLocks noGrp="1" noChangeAspect="1"/>
          </p:cNvPicPr>
          <p:nvPr>
            <p:ph type="pic" sz="quarter" idx="10"/>
          </p:nvPr>
        </p:nvPicPr>
        <p:blipFill>
          <a:blip r:embed="rId4" cstate="screen">
            <a:extLst>
              <a:ext uri="{BEBA8EAE-BF5A-486C-A8C5-ECC9F3942E4B}">
                <a14:imgProps xmlns:a14="http://schemas.microsoft.com/office/drawing/2010/main">
                  <a14:imgLayer r:embed="rId5">
                    <a14:imgEffect>
                      <a14:saturation sat="68000"/>
                    </a14:imgEffect>
                  </a14:imgLayer>
                </a14:imgProps>
              </a:ex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F71F365A-E731-4138-A097-FAE24AEF9EDF}"/>
              </a:ext>
            </a:extLst>
          </p:cNvPr>
          <p:cNvSpPr>
            <a:spLocks noGrp="1"/>
          </p:cNvSpPr>
          <p:nvPr>
            <p:ph type="title"/>
          </p:nvPr>
        </p:nvSpPr>
        <p:spPr/>
        <p:txBody>
          <a:bodyPr/>
          <a:lstStyle/>
          <a:p>
            <a:r>
              <a:rPr lang="en-US"/>
              <a:t>What is Blood Pressure?</a:t>
            </a:r>
          </a:p>
        </p:txBody>
      </p:sp>
      <p:pic>
        <p:nvPicPr>
          <p:cNvPr id="15" name="Picture 14">
            <a:extLst>
              <a:ext uri="{FF2B5EF4-FFF2-40B4-BE49-F238E27FC236}">
                <a16:creationId xmlns:a16="http://schemas.microsoft.com/office/drawing/2014/main" id="{6226D706-84C2-FD46-978B-FF8432D4CB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50" y="12700"/>
            <a:ext cx="12198350" cy="6858000"/>
          </a:xfrm>
          <a:prstGeom prst="rect">
            <a:avLst/>
          </a:prstGeom>
        </p:spPr>
      </p:pic>
      <p:sp>
        <p:nvSpPr>
          <p:cNvPr id="16" name="Title 5">
            <a:extLst>
              <a:ext uri="{FF2B5EF4-FFF2-40B4-BE49-F238E27FC236}">
                <a16:creationId xmlns:a16="http://schemas.microsoft.com/office/drawing/2014/main" id="{A42C8028-F987-AC4C-A851-0AB1C36A1290}"/>
              </a:ext>
            </a:extLst>
          </p:cNvPr>
          <p:cNvSpPr txBox="1">
            <a:spLocks/>
          </p:cNvSpPr>
          <p:nvPr/>
        </p:nvSpPr>
        <p:spPr>
          <a:xfrm>
            <a:off x="628095" y="5855110"/>
            <a:ext cx="7230349" cy="762000"/>
          </a:xfrm>
          <a:prstGeom prst="rect">
            <a:avLst/>
          </a:prstGeom>
          <a:noFill/>
          <a:ln>
            <a:noFill/>
          </a:ln>
        </p:spPr>
        <p:txBody>
          <a:bodyPr spcFirstLastPara="1" vert="horz" wrap="square" lIns="0" tIns="0" rIns="0" bIns="0" rtlCol="0" anchor="ctr" anchorCtr="0">
            <a:noAutofit/>
          </a:bodyPr>
          <a:lstStyle>
            <a:lvl1pPr lvl="0" algn="l" defTabSz="914674" rtl="0" eaLnBrk="1" latinLnBrk="0" hangingPunct="1">
              <a:lnSpc>
                <a:spcPct val="90000"/>
              </a:lnSpc>
              <a:spcBef>
                <a:spcPts val="0"/>
              </a:spcBef>
              <a:spcAft>
                <a:spcPts val="0"/>
              </a:spcAft>
              <a:buClr>
                <a:schemeClr val="accent1"/>
              </a:buClr>
              <a:buSzPts val="2800"/>
              <a:buFont typeface="Proxima Nova"/>
              <a:buNone/>
              <a:defRPr sz="40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What is Blood Pressure?</a:t>
            </a:r>
          </a:p>
        </p:txBody>
      </p:sp>
      <p:pic>
        <p:nvPicPr>
          <p:cNvPr id="17" name="Picture 16">
            <a:extLst>
              <a:ext uri="{FF2B5EF4-FFF2-40B4-BE49-F238E27FC236}">
                <a16:creationId xmlns:a16="http://schemas.microsoft.com/office/drawing/2014/main" id="{072B01AD-0D8C-0F48-BA41-AFD32B580F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2" name="Audio 1">
            <a:hlinkClick r:id="" action="ppaction://media"/>
            <a:extLst>
              <a:ext uri="{FF2B5EF4-FFF2-40B4-BE49-F238E27FC236}">
                <a16:creationId xmlns:a16="http://schemas.microsoft.com/office/drawing/2014/main" id="{91B2CDF0-7230-4F1A-B138-E1A18E9CB3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030294"/>
      </p:ext>
    </p:extLst>
  </p:cSld>
  <p:clrMapOvr>
    <a:masterClrMapping/>
  </p:clrMapOvr>
  <mc:AlternateContent xmlns:mc="http://schemas.openxmlformats.org/markup-compatibility/2006">
    <mc:Choice xmlns:p14="http://schemas.microsoft.com/office/powerpoint/2010/main" Requires="p14">
      <p:transition spd="med" p14:dur="700" advTm="39400">
        <p:fade/>
      </p:transition>
    </mc:Choice>
    <mc:Fallback>
      <p:transition spd="med" advTm="39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D2F81-4FE3-47E0-B6FA-3E3B37733362}"/>
              </a:ext>
            </a:extLst>
          </p:cNvPr>
          <p:cNvSpPr>
            <a:spLocks noGrp="1"/>
          </p:cNvSpPr>
          <p:nvPr>
            <p:ph type="title"/>
          </p:nvPr>
        </p:nvSpPr>
        <p:spPr/>
        <p:txBody>
          <a:bodyPr/>
          <a:lstStyle/>
          <a:p>
            <a:r>
              <a:rPr lang="en-US"/>
              <a:t>Waist Circumference</a:t>
            </a:r>
          </a:p>
        </p:txBody>
      </p:sp>
      <p:sp>
        <p:nvSpPr>
          <p:cNvPr id="4" name="Text Placeholder 3">
            <a:extLst>
              <a:ext uri="{FF2B5EF4-FFF2-40B4-BE49-F238E27FC236}">
                <a16:creationId xmlns:a16="http://schemas.microsoft.com/office/drawing/2014/main" id="{85D39830-CD25-F64E-8F24-3D39DFC63306}"/>
              </a:ext>
            </a:extLst>
          </p:cNvPr>
          <p:cNvSpPr>
            <a:spLocks noGrp="1"/>
          </p:cNvSpPr>
          <p:nvPr>
            <p:ph type="body" sz="quarter" idx="10"/>
          </p:nvPr>
        </p:nvSpPr>
        <p:spPr>
          <a:xfrm>
            <a:off x="914400" y="2593157"/>
            <a:ext cx="4432300" cy="3424185"/>
          </a:xfrm>
        </p:spPr>
        <p:txBody>
          <a:bodyPr>
            <a:normAutofit/>
          </a:bodyPr>
          <a:lstStyle/>
          <a:p>
            <a:pPr marL="285750" indent="-285750">
              <a:lnSpc>
                <a:spcPct val="120000"/>
              </a:lnSpc>
              <a:buFont typeface="Arial" panose="020B0604020202020204" pitchFamily="34" charset="0"/>
              <a:buChar char="•"/>
              <a:defRPr/>
            </a:pPr>
            <a:r>
              <a:rPr lang="en-US" sz="1700" b="1">
                <a:solidFill>
                  <a:schemeClr val="tx1">
                    <a:lumMod val="65000"/>
                    <a:lumOff val="35000"/>
                  </a:schemeClr>
                </a:solidFill>
              </a:rPr>
              <a:t>Waist circumference (WC) </a:t>
            </a:r>
            <a:r>
              <a:rPr lang="en-US" sz="1700">
                <a:solidFill>
                  <a:schemeClr val="tx1">
                    <a:lumMod val="65000"/>
                    <a:lumOff val="35000"/>
                  </a:schemeClr>
                </a:solidFill>
              </a:rPr>
              <a:t>is a measure of the distance around the abdomen.</a:t>
            </a:r>
          </a:p>
          <a:p>
            <a:pPr marL="285750" indent="-285750">
              <a:lnSpc>
                <a:spcPct val="120000"/>
              </a:lnSpc>
              <a:buFont typeface="Arial" panose="020B0604020202020204" pitchFamily="34" charset="0"/>
              <a:buChar char="•"/>
              <a:defRPr/>
            </a:pPr>
            <a:endParaRPr lang="en-US" sz="1700">
              <a:solidFill>
                <a:schemeClr val="tx1">
                  <a:lumMod val="65000"/>
                  <a:lumOff val="35000"/>
                </a:schemeClr>
              </a:solidFill>
            </a:endParaRPr>
          </a:p>
          <a:p>
            <a:pPr marL="285750" indent="-285750">
              <a:lnSpc>
                <a:spcPct val="120000"/>
              </a:lnSpc>
              <a:buFont typeface="Arial" panose="020B0604020202020204" pitchFamily="34" charset="0"/>
              <a:buChar char="•"/>
              <a:defRPr/>
            </a:pPr>
            <a:r>
              <a:rPr lang="en-US" sz="1700" b="1">
                <a:solidFill>
                  <a:schemeClr val="tx1">
                    <a:lumMod val="65000"/>
                    <a:lumOff val="35000"/>
                  </a:schemeClr>
                </a:solidFill>
              </a:rPr>
              <a:t>WC </a:t>
            </a:r>
            <a:r>
              <a:rPr lang="en-US" sz="1700">
                <a:solidFill>
                  <a:schemeClr val="tx1">
                    <a:lumMod val="65000"/>
                    <a:lumOff val="35000"/>
                  </a:schemeClr>
                </a:solidFill>
              </a:rPr>
              <a:t>measures: </a:t>
            </a:r>
          </a:p>
          <a:p>
            <a:pPr marL="742950" lvl="1" indent="-285750">
              <a:lnSpc>
                <a:spcPct val="120000"/>
              </a:lnSpc>
              <a:defRPr/>
            </a:pPr>
            <a:r>
              <a:rPr lang="en-US" sz="1700">
                <a:solidFill>
                  <a:schemeClr val="tx1">
                    <a:lumMod val="65000"/>
                    <a:lumOff val="35000"/>
                  </a:schemeClr>
                </a:solidFill>
              </a:rPr>
              <a:t>abdominal fat for chronic disease risk </a:t>
            </a:r>
          </a:p>
          <a:p>
            <a:pPr marL="742950" lvl="1" indent="-285750">
              <a:lnSpc>
                <a:spcPct val="120000"/>
              </a:lnSpc>
              <a:defRPr/>
            </a:pPr>
            <a:r>
              <a:rPr lang="en-US" sz="1700">
                <a:solidFill>
                  <a:schemeClr val="tx1">
                    <a:lumMod val="65000"/>
                    <a:lumOff val="35000"/>
                  </a:schemeClr>
                </a:solidFill>
              </a:rPr>
              <a:t>weight loss during a weight loss treatment program. </a:t>
            </a:r>
          </a:p>
          <a:p>
            <a:pPr>
              <a:lnSpc>
                <a:spcPct val="120000"/>
              </a:lnSpc>
            </a:pPr>
            <a:endParaRPr lang="en-US" sz="1700"/>
          </a:p>
        </p:txBody>
      </p:sp>
      <p:sp>
        <p:nvSpPr>
          <p:cNvPr id="7" name="Rectangle 6">
            <a:extLst>
              <a:ext uri="{FF2B5EF4-FFF2-40B4-BE49-F238E27FC236}">
                <a16:creationId xmlns:a16="http://schemas.microsoft.com/office/drawing/2014/main" id="{70D8D740-C5FE-1840-9B7E-3DFA54C9DDEB}"/>
              </a:ext>
            </a:extLst>
          </p:cNvPr>
          <p:cNvSpPr/>
          <p:nvPr/>
        </p:nvSpPr>
        <p:spPr>
          <a:xfrm>
            <a:off x="820305" y="1640166"/>
            <a:ext cx="8839202" cy="400110"/>
          </a:xfrm>
          <a:prstGeom prst="rect">
            <a:avLst/>
          </a:prstGeom>
        </p:spPr>
        <p:txBody>
          <a:bodyPr wrap="square">
            <a:spAutoFit/>
          </a:bodyPr>
          <a:lstStyle/>
          <a:p>
            <a:pPr>
              <a:lnSpc>
                <a:spcPts val="2400"/>
              </a:lnSpc>
              <a:defRPr/>
            </a:pPr>
            <a:r>
              <a:rPr lang="en-US" sz="2300" b="1">
                <a:solidFill>
                  <a:schemeClr val="accent1"/>
                </a:solidFill>
                <a:latin typeface="Arial" panose="020B0604020202020204" pitchFamily="34" charset="0"/>
                <a:cs typeface="Arial" panose="020B0604020202020204" pitchFamily="34" charset="0"/>
              </a:rPr>
              <a:t>What is it anyway?</a:t>
            </a:r>
          </a:p>
        </p:txBody>
      </p:sp>
      <p:pic>
        <p:nvPicPr>
          <p:cNvPr id="6" name="Picture 5" descr="A person wearing a white shirt&#10;&#10;Description automatically generated">
            <a:extLst>
              <a:ext uri="{FF2B5EF4-FFF2-40B4-BE49-F238E27FC236}">
                <a16:creationId xmlns:a16="http://schemas.microsoft.com/office/drawing/2014/main" id="{71639272-4726-1243-AC8A-303ED0CDC0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0800" y="0"/>
            <a:ext cx="5803900" cy="6870700"/>
          </a:xfrm>
          <a:prstGeom prst="rect">
            <a:avLst/>
          </a:prstGeom>
        </p:spPr>
      </p:pic>
      <p:pic>
        <p:nvPicPr>
          <p:cNvPr id="2" name="Audio 1">
            <a:hlinkClick r:id="" action="ppaction://media"/>
            <a:extLst>
              <a:ext uri="{FF2B5EF4-FFF2-40B4-BE49-F238E27FC236}">
                <a16:creationId xmlns:a16="http://schemas.microsoft.com/office/drawing/2014/main" id="{C68A41BA-D77C-4471-82AD-AD6FACB2E3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328550"/>
      </p:ext>
    </p:extLst>
  </p:cSld>
  <p:clrMapOvr>
    <a:masterClrMapping/>
  </p:clrMapOvr>
  <mc:AlternateContent xmlns:mc="http://schemas.openxmlformats.org/markup-compatibility/2006">
    <mc:Choice xmlns:p14="http://schemas.microsoft.com/office/powerpoint/2010/main" Requires="p14">
      <p:transition spd="med" p14:dur="700" advTm="35815">
        <p:fade/>
      </p:transition>
    </mc:Choice>
    <mc:Fallback>
      <p:transition spd="med" advTm="35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4FC642-0E1F-4011-B72E-454BF7A59DF5}"/>
              </a:ext>
            </a:extLst>
          </p:cNvPr>
          <p:cNvSpPr/>
          <p:nvPr/>
        </p:nvSpPr>
        <p:spPr>
          <a:xfrm>
            <a:off x="6868124" y="3553794"/>
            <a:ext cx="4259748" cy="1138773"/>
          </a:xfrm>
          <a:prstGeom prst="rect">
            <a:avLst/>
          </a:prstGeom>
          <a:ln>
            <a:noFill/>
          </a:ln>
        </p:spPr>
        <p:txBody>
          <a:bodyPr wrap="square">
            <a:spAutoFit/>
          </a:bodyPr>
          <a:lstStyle/>
          <a:p>
            <a:pPr>
              <a:defRPr/>
            </a:pPr>
            <a:r>
              <a:rPr lang="en-US" sz="1700">
                <a:solidFill>
                  <a:schemeClr val="tx2"/>
                </a:solidFill>
                <a:latin typeface="Arial" panose="020B0604020202020204" pitchFamily="34" charset="0"/>
                <a:cs typeface="Arial" panose="020B0604020202020204" pitchFamily="34" charset="0"/>
              </a:rPr>
              <a:t>A high WC or a greater level of abdominal fat is associated with an increased risk for type 2 diabetes, high cholesterol, high blood pressure and heart disease.</a:t>
            </a:r>
          </a:p>
        </p:txBody>
      </p:sp>
      <p:sp>
        <p:nvSpPr>
          <p:cNvPr id="14" name="Rectangle 13">
            <a:extLst>
              <a:ext uri="{FF2B5EF4-FFF2-40B4-BE49-F238E27FC236}">
                <a16:creationId xmlns:a16="http://schemas.microsoft.com/office/drawing/2014/main" id="{6380F222-E477-4F4E-BEDF-AB808D0B17D6}"/>
              </a:ext>
            </a:extLst>
          </p:cNvPr>
          <p:cNvSpPr/>
          <p:nvPr/>
        </p:nvSpPr>
        <p:spPr>
          <a:xfrm>
            <a:off x="1057995" y="2830634"/>
            <a:ext cx="1828800" cy="403910"/>
          </a:xfrm>
          <a:prstGeom prst="rect">
            <a:avLst/>
          </a:prstGeom>
          <a:solidFill>
            <a:srgbClr val="E9B7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GENDER</a:t>
            </a:r>
          </a:p>
        </p:txBody>
      </p:sp>
      <p:sp>
        <p:nvSpPr>
          <p:cNvPr id="15" name="Rectangle 14">
            <a:extLst>
              <a:ext uri="{FF2B5EF4-FFF2-40B4-BE49-F238E27FC236}">
                <a16:creationId xmlns:a16="http://schemas.microsoft.com/office/drawing/2014/main" id="{7160AF36-ED58-40EE-891A-2E20713F588D}"/>
              </a:ext>
            </a:extLst>
          </p:cNvPr>
          <p:cNvSpPr/>
          <p:nvPr/>
        </p:nvSpPr>
        <p:spPr>
          <a:xfrm>
            <a:off x="4241800" y="2830633"/>
            <a:ext cx="1828800" cy="403910"/>
          </a:xfrm>
          <a:prstGeom prst="rect">
            <a:avLst/>
          </a:prstGeom>
          <a:solidFill>
            <a:srgbClr val="E9B7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NORMAL</a:t>
            </a:r>
          </a:p>
        </p:txBody>
      </p:sp>
      <p:pic>
        <p:nvPicPr>
          <p:cNvPr id="18" name="Picture 17">
            <a:extLst>
              <a:ext uri="{FF2B5EF4-FFF2-40B4-BE49-F238E27FC236}">
                <a16:creationId xmlns:a16="http://schemas.microsoft.com/office/drawing/2014/main" id="{E4B80EB0-1150-4DCD-9EAF-CFB316C749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0176" y="4793355"/>
            <a:ext cx="295839" cy="795067"/>
          </a:xfrm>
          <a:prstGeom prst="rect">
            <a:avLst/>
          </a:prstGeom>
        </p:spPr>
      </p:pic>
      <p:pic>
        <p:nvPicPr>
          <p:cNvPr id="20" name="Picture 19">
            <a:extLst>
              <a:ext uri="{FF2B5EF4-FFF2-40B4-BE49-F238E27FC236}">
                <a16:creationId xmlns:a16="http://schemas.microsoft.com/office/drawing/2014/main" id="{B8834727-B114-4510-B194-426A1742E9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7397" y="3563006"/>
            <a:ext cx="421570" cy="795067"/>
          </a:xfrm>
          <a:prstGeom prst="rect">
            <a:avLst/>
          </a:prstGeom>
        </p:spPr>
      </p:pic>
      <p:sp>
        <p:nvSpPr>
          <p:cNvPr id="21" name="Rectangle 20">
            <a:extLst>
              <a:ext uri="{FF2B5EF4-FFF2-40B4-BE49-F238E27FC236}">
                <a16:creationId xmlns:a16="http://schemas.microsoft.com/office/drawing/2014/main" id="{1BE2BFFC-E115-4F73-8E04-B5419057CE89}"/>
              </a:ext>
            </a:extLst>
          </p:cNvPr>
          <p:cNvSpPr/>
          <p:nvPr/>
        </p:nvSpPr>
        <p:spPr>
          <a:xfrm>
            <a:off x="4586670" y="4951777"/>
            <a:ext cx="1037463" cy="553998"/>
          </a:xfrm>
          <a:prstGeom prst="rect">
            <a:avLst/>
          </a:prstGeom>
        </p:spPr>
        <p:txBody>
          <a:bodyPr wrap="none">
            <a:spAutoFit/>
          </a:bodyPr>
          <a:lstStyle/>
          <a:p>
            <a:r>
              <a:rPr lang="en-US" sz="3000">
                <a:solidFill>
                  <a:schemeClr val="tx1">
                    <a:lumMod val="75000"/>
                    <a:lumOff val="25000"/>
                  </a:schemeClr>
                </a:solidFill>
                <a:latin typeface="Arial" panose="020B0604020202020204" pitchFamily="34" charset="0"/>
                <a:cs typeface="Arial" panose="020B0604020202020204" pitchFamily="34" charset="0"/>
              </a:rPr>
              <a:t>≤ 40 </a:t>
            </a:r>
            <a:endParaRPr lang="en-US" sz="3000">
              <a:solidFill>
                <a:schemeClr val="tx1">
                  <a:lumMod val="75000"/>
                  <a:lumOff val="25000"/>
                </a:schemeClr>
              </a:solidFill>
            </a:endParaRPr>
          </a:p>
        </p:txBody>
      </p:sp>
      <p:sp>
        <p:nvSpPr>
          <p:cNvPr id="22" name="Rectangle 21">
            <a:extLst>
              <a:ext uri="{FF2B5EF4-FFF2-40B4-BE49-F238E27FC236}">
                <a16:creationId xmlns:a16="http://schemas.microsoft.com/office/drawing/2014/main" id="{3C019AE9-4B63-4D05-8B66-7D26EBA60FC6}"/>
              </a:ext>
            </a:extLst>
          </p:cNvPr>
          <p:cNvSpPr/>
          <p:nvPr/>
        </p:nvSpPr>
        <p:spPr>
          <a:xfrm>
            <a:off x="4640370" y="3608943"/>
            <a:ext cx="930063" cy="553998"/>
          </a:xfrm>
          <a:prstGeom prst="rect">
            <a:avLst/>
          </a:prstGeom>
        </p:spPr>
        <p:txBody>
          <a:bodyPr wrap="none">
            <a:spAutoFit/>
          </a:bodyPr>
          <a:lstStyle/>
          <a:p>
            <a:r>
              <a:rPr lang="en-US" sz="3000">
                <a:solidFill>
                  <a:schemeClr val="tx1">
                    <a:lumMod val="75000"/>
                    <a:lumOff val="25000"/>
                  </a:schemeClr>
                </a:solidFill>
                <a:latin typeface="Arial" panose="020B0604020202020204" pitchFamily="34" charset="0"/>
                <a:cs typeface="Arial" panose="020B0604020202020204" pitchFamily="34" charset="0"/>
              </a:rPr>
              <a:t>≤ 35</a:t>
            </a:r>
            <a:endParaRPr lang="en-US" sz="3000">
              <a:solidFill>
                <a:schemeClr val="tx1">
                  <a:lumMod val="75000"/>
                  <a:lumOff val="25000"/>
                </a:schemeClr>
              </a:solidFill>
            </a:endParaRPr>
          </a:p>
        </p:txBody>
      </p:sp>
      <p:cxnSp>
        <p:nvCxnSpPr>
          <p:cNvPr id="26" name="Straight Connector 25">
            <a:extLst>
              <a:ext uri="{FF2B5EF4-FFF2-40B4-BE49-F238E27FC236}">
                <a16:creationId xmlns:a16="http://schemas.microsoft.com/office/drawing/2014/main" id="{436BA089-5512-4415-A10F-DA22EB5CBAA4}"/>
              </a:ext>
            </a:extLst>
          </p:cNvPr>
          <p:cNvCxnSpPr/>
          <p:nvPr/>
        </p:nvCxnSpPr>
        <p:spPr>
          <a:xfrm>
            <a:off x="1064128" y="4548739"/>
            <a:ext cx="5038005" cy="0"/>
          </a:xfrm>
          <a:prstGeom prst="line">
            <a:avLst/>
          </a:prstGeom>
          <a:ln w="3175">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E4D6BBF-2D8D-4A70-A774-4E004C6F91EA}"/>
              </a:ext>
            </a:extLst>
          </p:cNvPr>
          <p:cNvCxnSpPr>
            <a:cxnSpLocks/>
          </p:cNvCxnSpPr>
          <p:nvPr/>
        </p:nvCxnSpPr>
        <p:spPr>
          <a:xfrm>
            <a:off x="3561213" y="2973326"/>
            <a:ext cx="0" cy="2615096"/>
          </a:xfrm>
          <a:prstGeom prst="line">
            <a:avLst/>
          </a:prstGeom>
          <a:ln w="3175">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5E6EF19-DB42-4427-B141-D7950B7BA5BB}"/>
              </a:ext>
            </a:extLst>
          </p:cNvPr>
          <p:cNvSpPr/>
          <p:nvPr/>
        </p:nvSpPr>
        <p:spPr>
          <a:xfrm>
            <a:off x="914401" y="1747713"/>
            <a:ext cx="10599174" cy="615553"/>
          </a:xfrm>
          <a:prstGeom prst="rect">
            <a:avLst/>
          </a:prstGeom>
        </p:spPr>
        <p:txBody>
          <a:bodyPr wrap="square">
            <a:spAutoFit/>
          </a:bodyPr>
          <a:lstStyle/>
          <a:p>
            <a:r>
              <a:rPr lang="en-US" sz="1700">
                <a:solidFill>
                  <a:schemeClr val="tx2"/>
                </a:solidFill>
                <a:latin typeface="Arial" panose="020B0604020202020204" pitchFamily="34" charset="0"/>
                <a:cs typeface="Arial" panose="020B0604020202020204" pitchFamily="34" charset="0"/>
              </a:rPr>
              <a:t>According to the United States Department of Health and Human Services the following individuals are at increased risk for developing chronic diseases:</a:t>
            </a:r>
          </a:p>
        </p:txBody>
      </p:sp>
      <p:sp>
        <p:nvSpPr>
          <p:cNvPr id="3" name="Title 2">
            <a:extLst>
              <a:ext uri="{FF2B5EF4-FFF2-40B4-BE49-F238E27FC236}">
                <a16:creationId xmlns:a16="http://schemas.microsoft.com/office/drawing/2014/main" id="{F0A0058F-9666-4989-92E9-AAD8BB569DEB}"/>
              </a:ext>
            </a:extLst>
          </p:cNvPr>
          <p:cNvSpPr>
            <a:spLocks noGrp="1"/>
          </p:cNvSpPr>
          <p:nvPr>
            <p:ph type="title"/>
          </p:nvPr>
        </p:nvSpPr>
        <p:spPr/>
        <p:txBody>
          <a:bodyPr/>
          <a:lstStyle/>
          <a:p>
            <a:r>
              <a:rPr lang="en-US"/>
              <a:t>Normal Waist Circumference</a:t>
            </a:r>
          </a:p>
        </p:txBody>
      </p:sp>
      <p:pic>
        <p:nvPicPr>
          <p:cNvPr id="4" name="Audio 3">
            <a:hlinkClick r:id="" action="ppaction://media"/>
            <a:extLst>
              <a:ext uri="{FF2B5EF4-FFF2-40B4-BE49-F238E27FC236}">
                <a16:creationId xmlns:a16="http://schemas.microsoft.com/office/drawing/2014/main" id="{65E1B50A-238C-4D82-96CC-8B05B4F21C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6635095"/>
      </p:ext>
    </p:extLst>
  </p:cSld>
  <p:clrMapOvr>
    <a:masterClrMapping/>
  </p:clrMapOvr>
  <mc:AlternateContent xmlns:mc="http://schemas.openxmlformats.org/markup-compatibility/2006">
    <mc:Choice xmlns:p14="http://schemas.microsoft.com/office/powerpoint/2010/main" Requires="p14">
      <p:transition spd="med" p14:dur="700" advTm="22207">
        <p:fade/>
      </p:transition>
    </mc:Choice>
    <mc:Fallback>
      <p:transition spd="med" advTm="22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86ADC-D0E6-458A-B09E-6349BD09C6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9521" y="2871017"/>
            <a:ext cx="4964656" cy="3311425"/>
          </a:xfrm>
          <a:prstGeom prst="rect">
            <a:avLst/>
          </a:prstGeom>
        </p:spPr>
      </p:pic>
      <p:sp>
        <p:nvSpPr>
          <p:cNvPr id="3" name="Title 2">
            <a:extLst>
              <a:ext uri="{FF2B5EF4-FFF2-40B4-BE49-F238E27FC236}">
                <a16:creationId xmlns:a16="http://schemas.microsoft.com/office/drawing/2014/main" id="{E63EB281-3AF0-4863-9AEB-9F6AD8168682}"/>
              </a:ext>
            </a:extLst>
          </p:cNvPr>
          <p:cNvSpPr>
            <a:spLocks noGrp="1"/>
          </p:cNvSpPr>
          <p:nvPr>
            <p:ph type="title"/>
          </p:nvPr>
        </p:nvSpPr>
        <p:spPr>
          <a:xfrm>
            <a:off x="914401" y="1064341"/>
            <a:ext cx="4964656" cy="941440"/>
          </a:xfrm>
        </p:spPr>
        <p:txBody>
          <a:bodyPr/>
          <a:lstStyle/>
          <a:p>
            <a:r>
              <a:rPr lang="en-US"/>
              <a:t>Cooking</a:t>
            </a:r>
          </a:p>
        </p:txBody>
      </p:sp>
      <p:sp>
        <p:nvSpPr>
          <p:cNvPr id="5" name="Text Placeholder 4">
            <a:extLst>
              <a:ext uri="{FF2B5EF4-FFF2-40B4-BE49-F238E27FC236}">
                <a16:creationId xmlns:a16="http://schemas.microsoft.com/office/drawing/2014/main" id="{FD7C0A6A-CF1A-8B49-8801-6D6704A35FD4}"/>
              </a:ext>
            </a:extLst>
          </p:cNvPr>
          <p:cNvSpPr>
            <a:spLocks noGrp="1"/>
          </p:cNvSpPr>
          <p:nvPr>
            <p:ph type="body" sz="quarter" idx="10"/>
          </p:nvPr>
        </p:nvSpPr>
        <p:spPr>
          <a:xfrm>
            <a:off x="914401" y="2133599"/>
            <a:ext cx="4546600" cy="3883743"/>
          </a:xfrm>
        </p:spPr>
        <p:txBody>
          <a:bodyPr>
            <a:normAutofit lnSpcReduction="10000"/>
          </a:bodyPr>
          <a:lstStyle/>
          <a:p>
            <a:pPr marL="285805" indent="-285750">
              <a:lnSpc>
                <a:spcPct val="130000"/>
              </a:lnSpc>
              <a:defRPr/>
            </a:pPr>
            <a:r>
              <a:rPr lang="en-US" sz="1800">
                <a:solidFill>
                  <a:schemeClr val="tx1">
                    <a:lumMod val="65000"/>
                    <a:lumOff val="35000"/>
                  </a:schemeClr>
                </a:solidFill>
              </a:rPr>
              <a:t>Limit processed meats</a:t>
            </a:r>
          </a:p>
          <a:p>
            <a:pPr marL="285805" indent="-285750">
              <a:lnSpc>
                <a:spcPct val="130000"/>
              </a:lnSpc>
              <a:defRPr/>
            </a:pPr>
            <a:r>
              <a:rPr lang="en-US" sz="1800">
                <a:solidFill>
                  <a:schemeClr val="tx1">
                    <a:lumMod val="65000"/>
                    <a:lumOff val="35000"/>
                  </a:schemeClr>
                </a:solidFill>
              </a:rPr>
              <a:t>Cook a day ahead of time</a:t>
            </a:r>
          </a:p>
          <a:p>
            <a:pPr marL="285805" indent="-285750">
              <a:lnSpc>
                <a:spcPct val="130000"/>
              </a:lnSpc>
              <a:defRPr/>
            </a:pPr>
            <a:r>
              <a:rPr lang="en-US" sz="1800">
                <a:solidFill>
                  <a:schemeClr val="tx1">
                    <a:lumMod val="65000"/>
                    <a:lumOff val="35000"/>
                  </a:schemeClr>
                </a:solidFill>
              </a:rPr>
              <a:t>Broil rather than pan fry</a:t>
            </a:r>
          </a:p>
          <a:p>
            <a:pPr marL="285805" indent="-285750">
              <a:lnSpc>
                <a:spcPct val="130000"/>
              </a:lnSpc>
              <a:defRPr/>
            </a:pPr>
            <a:r>
              <a:rPr lang="en-US" sz="1800">
                <a:solidFill>
                  <a:schemeClr val="tx1">
                    <a:lumMod val="65000"/>
                    <a:lumOff val="35000"/>
                  </a:schemeClr>
                </a:solidFill>
              </a:rPr>
              <a:t>Buy “choice” or “select”</a:t>
            </a:r>
          </a:p>
          <a:p>
            <a:pPr marL="285805" indent="-285750">
              <a:lnSpc>
                <a:spcPct val="130000"/>
              </a:lnSpc>
              <a:defRPr/>
            </a:pPr>
            <a:r>
              <a:rPr lang="en-US" sz="1800">
                <a:solidFill>
                  <a:schemeClr val="tx1">
                    <a:lumMod val="65000"/>
                    <a:lumOff val="35000"/>
                  </a:schemeClr>
                </a:solidFill>
              </a:rPr>
              <a:t>Trim all visible fat</a:t>
            </a:r>
          </a:p>
          <a:p>
            <a:pPr marL="285805" indent="-285750">
              <a:lnSpc>
                <a:spcPct val="130000"/>
              </a:lnSpc>
              <a:defRPr/>
            </a:pPr>
            <a:r>
              <a:rPr lang="en-US" sz="1800">
                <a:solidFill>
                  <a:schemeClr val="tx1">
                    <a:lumMod val="65000"/>
                    <a:lumOff val="35000"/>
                  </a:schemeClr>
                </a:solidFill>
              </a:rPr>
              <a:t>Select lean cuts</a:t>
            </a:r>
          </a:p>
          <a:p>
            <a:pPr marL="285805" indent="-285750">
              <a:lnSpc>
                <a:spcPct val="130000"/>
              </a:lnSpc>
              <a:defRPr/>
            </a:pPr>
            <a:r>
              <a:rPr lang="en-US" sz="1800">
                <a:solidFill>
                  <a:schemeClr val="tx1">
                    <a:lumMod val="65000"/>
                    <a:lumOff val="35000"/>
                  </a:schemeClr>
                </a:solidFill>
              </a:rPr>
              <a:t>Prepare fish baked/grilled/broiled</a:t>
            </a:r>
          </a:p>
          <a:p>
            <a:pPr marL="285805" indent="-285750">
              <a:lnSpc>
                <a:spcPct val="130000"/>
              </a:lnSpc>
              <a:defRPr/>
            </a:pPr>
            <a:r>
              <a:rPr lang="en-US" sz="1800">
                <a:solidFill>
                  <a:schemeClr val="tx1">
                    <a:lumMod val="65000"/>
                    <a:lumOff val="35000"/>
                  </a:schemeClr>
                </a:solidFill>
              </a:rPr>
              <a:t>Try meatless options</a:t>
            </a:r>
          </a:p>
          <a:p>
            <a:pPr marL="342955" indent="-342900">
              <a:lnSpc>
                <a:spcPct val="130000"/>
              </a:lnSpc>
            </a:pPr>
            <a:endParaRPr lang="en-US"/>
          </a:p>
        </p:txBody>
      </p:sp>
      <p:sp>
        <p:nvSpPr>
          <p:cNvPr id="8" name="Text Placeholder 4">
            <a:extLst>
              <a:ext uri="{FF2B5EF4-FFF2-40B4-BE49-F238E27FC236}">
                <a16:creationId xmlns:a16="http://schemas.microsoft.com/office/drawing/2014/main" id="{CD5F17D6-5305-2F44-9357-BBB90F87A080}"/>
              </a:ext>
            </a:extLst>
          </p:cNvPr>
          <p:cNvSpPr txBox="1">
            <a:spLocks/>
          </p:cNvSpPr>
          <p:nvPr/>
        </p:nvSpPr>
        <p:spPr>
          <a:xfrm>
            <a:off x="6396149" y="2133599"/>
            <a:ext cx="4546600" cy="3883743"/>
          </a:xfrm>
          <a:prstGeom prst="rect">
            <a:avLst/>
          </a:prstGeom>
        </p:spPr>
        <p:txBody>
          <a:bodyPr vert="horz" lIns="0" tIns="0" rIns="0" bIns="0" rtlCol="0">
            <a:normAutofit/>
          </a:bodyPr>
          <a:lstStyle>
            <a:lvl1pPr marL="182935" indent="-182935" algn="l" defTabSz="914674" rtl="0" eaLnBrk="1" latinLnBrk="0" hangingPunct="1">
              <a:lnSpc>
                <a:spcPct val="90000"/>
              </a:lnSpc>
              <a:spcBef>
                <a:spcPts val="1200"/>
              </a:spcBef>
              <a:buClr>
                <a:srgbClr val="008995"/>
              </a:buClr>
              <a:buFont typeface="HP Simplified" panose="020B0604020204020204" pitchFamily="34" charset="0"/>
              <a:buChar char="•"/>
              <a:defRPr sz="1801"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11603" indent="-182935" algn="l" defTabSz="914674" rtl="0" eaLnBrk="1" latinLnBrk="0" hangingPunct="1">
              <a:lnSpc>
                <a:spcPct val="90000"/>
              </a:lnSpc>
              <a:spcBef>
                <a:spcPts val="800"/>
              </a:spcBef>
              <a:buClr>
                <a:srgbClr val="008995"/>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548805" indent="-137201" algn="l" defTabSz="914674" rtl="0" eaLnBrk="1" latinLnBrk="0" hangingPunct="1">
              <a:lnSpc>
                <a:spcPct val="90000"/>
              </a:lnSpc>
              <a:spcBef>
                <a:spcPts val="600"/>
              </a:spcBef>
              <a:buClr>
                <a:srgbClr val="008995"/>
              </a:buClr>
              <a:buSzPct val="90000"/>
              <a:buFont typeface="HP Simplified" panose="020B0604020204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731739" indent="-137201" algn="l" defTabSz="914674" rtl="0" eaLnBrk="1" latinLnBrk="0" hangingPunct="1">
              <a:lnSpc>
                <a:spcPct val="90000"/>
              </a:lnSpc>
              <a:spcBef>
                <a:spcPts val="600"/>
              </a:spcBef>
              <a:buClr>
                <a:srgbClr val="008995"/>
              </a:buClr>
              <a:buSzPct val="100000"/>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868941" indent="-137201" algn="l" defTabSz="914674" rtl="0" eaLnBrk="1" latinLnBrk="0" hangingPunct="1">
              <a:lnSpc>
                <a:spcPct val="90000"/>
              </a:lnSpc>
              <a:spcBef>
                <a:spcPts val="600"/>
              </a:spcBef>
              <a:buClr>
                <a:srgbClr val="008995"/>
              </a:buClr>
              <a:buSzPct val="80000"/>
              <a:buFont typeface="HP Simplified" panose="020B0604020204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051875"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9077"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2011"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946"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285750" indent="-285750">
              <a:lnSpc>
                <a:spcPts val="2400"/>
              </a:lnSpc>
              <a:buFont typeface="Arial" panose="020B0604020202020204" pitchFamily="34" charset="0"/>
              <a:buChar char="•"/>
              <a:defRPr/>
            </a:pPr>
            <a:r>
              <a:rPr lang="en-US">
                <a:solidFill>
                  <a:schemeClr val="tx1">
                    <a:lumMod val="65000"/>
                    <a:lumOff val="35000"/>
                  </a:schemeClr>
                </a:solidFill>
              </a:rPr>
              <a:t>Use liquid vegetable oils in place of butter, lard, or shortening</a:t>
            </a:r>
          </a:p>
          <a:p>
            <a:pPr marL="285750" indent="-285750">
              <a:lnSpc>
                <a:spcPts val="2400"/>
              </a:lnSpc>
              <a:buFont typeface="Arial" panose="020B0604020202020204" pitchFamily="34" charset="0"/>
              <a:buChar char="•"/>
              <a:defRPr/>
            </a:pPr>
            <a:r>
              <a:rPr lang="en-US">
                <a:solidFill>
                  <a:schemeClr val="tx1">
                    <a:lumMod val="65000"/>
                    <a:lumOff val="35000"/>
                  </a:schemeClr>
                </a:solidFill>
              </a:rPr>
              <a:t>Choose low fat dairy</a:t>
            </a:r>
          </a:p>
          <a:p>
            <a:pPr marL="285750" indent="-285750">
              <a:lnSpc>
                <a:spcPts val="2400"/>
              </a:lnSpc>
              <a:buFont typeface="Arial" panose="020B0604020202020204" pitchFamily="34" charset="0"/>
              <a:buChar char="•"/>
              <a:defRPr/>
            </a:pPr>
            <a:endParaRPr lang="en-US">
              <a:solidFill>
                <a:schemeClr val="tx1">
                  <a:lumMod val="65000"/>
                  <a:lumOff val="35000"/>
                </a:schemeClr>
              </a:solidFill>
            </a:endParaRPr>
          </a:p>
        </p:txBody>
      </p:sp>
      <p:pic>
        <p:nvPicPr>
          <p:cNvPr id="2" name="Audio 1">
            <a:hlinkClick r:id="" action="ppaction://media"/>
            <a:extLst>
              <a:ext uri="{FF2B5EF4-FFF2-40B4-BE49-F238E27FC236}">
                <a16:creationId xmlns:a16="http://schemas.microsoft.com/office/drawing/2014/main" id="{FBF054B4-E98F-4080-A689-6980A0131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2581835"/>
      </p:ext>
    </p:extLst>
  </p:cSld>
  <p:clrMapOvr>
    <a:masterClrMapping/>
  </p:clrMapOvr>
  <mc:AlternateContent xmlns:mc="http://schemas.openxmlformats.org/markup-compatibility/2006">
    <mc:Choice xmlns:p14="http://schemas.microsoft.com/office/powerpoint/2010/main" Requires="p14">
      <p:transition spd="med" p14:dur="700" advTm="57570">
        <p:fade/>
      </p:transition>
    </mc:Choice>
    <mc:Fallback>
      <p:transition spd="med" advTm="57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E6EF19-DB42-4427-B141-D7950B7BA5BB}"/>
              </a:ext>
            </a:extLst>
          </p:cNvPr>
          <p:cNvSpPr/>
          <p:nvPr/>
        </p:nvSpPr>
        <p:spPr>
          <a:xfrm>
            <a:off x="901700" y="2106686"/>
            <a:ext cx="10274299" cy="1149161"/>
          </a:xfrm>
          <a:prstGeom prst="rect">
            <a:avLst/>
          </a:prstGeom>
          <a:noFill/>
          <a:ln>
            <a:noFill/>
          </a:ln>
        </p:spPr>
        <p:txBody>
          <a:bodyPr wrap="square">
            <a:spAutoFit/>
          </a:bodyPr>
          <a:lstStyle/>
          <a:p>
            <a:pPr>
              <a:lnSpc>
                <a:spcPct val="140000"/>
              </a:lnSpc>
            </a:pPr>
            <a:r>
              <a:rPr lang="en-US" sz="1700">
                <a:solidFill>
                  <a:schemeClr val="tx1">
                    <a:lumMod val="75000"/>
                    <a:lumOff val="25000"/>
                  </a:schemeClr>
                </a:solidFill>
                <a:latin typeface="Arial" panose="020B0604020202020204" pitchFamily="34" charset="0"/>
                <a:cs typeface="Arial" panose="020B0604020202020204" pitchFamily="34" charset="0"/>
              </a:rPr>
              <a:t>A number calculated from a person's weight and height. A fairly reliable indicator of body fatness for most people. BMI does not measure body fat directly, but research has shown that BMI correlates to direct measures of body fat, such as underwater weighing and dual energy x-ray absorptiometry (DXA).</a:t>
            </a:r>
          </a:p>
        </p:txBody>
      </p:sp>
      <p:pic>
        <p:nvPicPr>
          <p:cNvPr id="6" name="Picture 5">
            <a:extLst>
              <a:ext uri="{FF2B5EF4-FFF2-40B4-BE49-F238E27FC236}">
                <a16:creationId xmlns:a16="http://schemas.microsoft.com/office/drawing/2014/main" id="{20FC0B12-FF6E-46C5-8E67-24E03B176D9D}"/>
              </a:ext>
            </a:extLst>
          </p:cNvPr>
          <p:cNvPicPr>
            <a:picLocks noChangeAspect="1"/>
          </p:cNvPicPr>
          <p:nvPr/>
        </p:nvPicPr>
        <p:blipFill>
          <a:blip r:embed="rId5"/>
          <a:stretch>
            <a:fillRect/>
          </a:stretch>
        </p:blipFill>
        <p:spPr>
          <a:xfrm>
            <a:off x="985061" y="3606800"/>
            <a:ext cx="3167839" cy="2176251"/>
          </a:xfrm>
          <a:prstGeom prst="rect">
            <a:avLst/>
          </a:prstGeom>
        </p:spPr>
      </p:pic>
      <p:graphicFrame>
        <p:nvGraphicFramePr>
          <p:cNvPr id="7" name="Table 6">
            <a:extLst>
              <a:ext uri="{FF2B5EF4-FFF2-40B4-BE49-F238E27FC236}">
                <a16:creationId xmlns:a16="http://schemas.microsoft.com/office/drawing/2014/main" id="{BFE91105-F2AB-4103-898B-11C996A90D9D}"/>
              </a:ext>
            </a:extLst>
          </p:cNvPr>
          <p:cNvGraphicFramePr>
            <a:graphicFrameLocks noGrp="1"/>
          </p:cNvGraphicFramePr>
          <p:nvPr>
            <p:extLst>
              <p:ext uri="{D42A27DB-BD31-4B8C-83A1-F6EECF244321}">
                <p14:modId xmlns:p14="http://schemas.microsoft.com/office/powerpoint/2010/main" val="2023712549"/>
              </p:ext>
            </p:extLst>
          </p:nvPr>
        </p:nvGraphicFramePr>
        <p:xfrm>
          <a:off x="4597400" y="3606800"/>
          <a:ext cx="6362700" cy="2176253"/>
        </p:xfrm>
        <a:graphic>
          <a:graphicData uri="http://schemas.openxmlformats.org/drawingml/2006/table">
            <a:tbl>
              <a:tblPr firstRow="1" bandRow="1">
                <a:tableStyleId>{5C22544A-7EE6-4342-B048-85BDC9FD1C3A}</a:tableStyleId>
              </a:tblPr>
              <a:tblGrid>
                <a:gridCol w="3181350">
                  <a:extLst>
                    <a:ext uri="{9D8B030D-6E8A-4147-A177-3AD203B41FA5}">
                      <a16:colId xmlns:a16="http://schemas.microsoft.com/office/drawing/2014/main" val="1592456184"/>
                    </a:ext>
                  </a:extLst>
                </a:gridCol>
                <a:gridCol w="3181350">
                  <a:extLst>
                    <a:ext uri="{9D8B030D-6E8A-4147-A177-3AD203B41FA5}">
                      <a16:colId xmlns:a16="http://schemas.microsoft.com/office/drawing/2014/main" val="2570854269"/>
                    </a:ext>
                  </a:extLst>
                </a:gridCol>
              </a:tblGrid>
              <a:tr h="431213">
                <a:tc>
                  <a:txBody>
                    <a:bodyPr/>
                    <a:lstStyle/>
                    <a:p>
                      <a:pPr algn="ctr"/>
                      <a:r>
                        <a:rPr lang="en-US">
                          <a:latin typeface="Arial" panose="020B0604020202020204" pitchFamily="34" charset="0"/>
                          <a:cs typeface="Arial" panose="020B0604020202020204" pitchFamily="34" charset="0"/>
                        </a:rPr>
                        <a:t>BMI</a:t>
                      </a:r>
                    </a:p>
                  </a:txBody>
                  <a:tcPr anchor="ctr">
                    <a:solidFill>
                      <a:srgbClr val="FF7F31"/>
                    </a:solidFill>
                  </a:tcPr>
                </a:tc>
                <a:tc>
                  <a:txBody>
                    <a:bodyPr/>
                    <a:lstStyle/>
                    <a:p>
                      <a:pPr algn="ctr"/>
                      <a:r>
                        <a:rPr lang="en-US">
                          <a:latin typeface="Arial" panose="020B0604020202020204" pitchFamily="34" charset="0"/>
                          <a:cs typeface="Arial" panose="020B0604020202020204" pitchFamily="34" charset="0"/>
                        </a:rPr>
                        <a:t>Weight Status</a:t>
                      </a:r>
                    </a:p>
                  </a:txBody>
                  <a:tcPr anchor="ctr">
                    <a:solidFill>
                      <a:srgbClr val="FF7F31"/>
                    </a:solidFill>
                  </a:tcPr>
                </a:tc>
                <a:extLst>
                  <a:ext uri="{0D108BD9-81ED-4DB2-BD59-A6C34878D82A}">
                    <a16:rowId xmlns:a16="http://schemas.microsoft.com/office/drawing/2014/main" val="1734837820"/>
                  </a:ext>
                </a:extLst>
              </a:tr>
              <a:tr h="431213">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Below 18.5</a:t>
                      </a:r>
                    </a:p>
                  </a:txBody>
                  <a:tcPr anchor="ctr">
                    <a:solidFill>
                      <a:schemeClr val="bg1">
                        <a:lumMod val="85000"/>
                      </a:schemeClr>
                    </a:solidFill>
                  </a:tcPr>
                </a:tc>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Underweight</a:t>
                      </a:r>
                    </a:p>
                  </a:txBody>
                  <a:tcPr anchor="ctr">
                    <a:solidFill>
                      <a:schemeClr val="bg1">
                        <a:lumMod val="85000"/>
                      </a:schemeClr>
                    </a:solidFill>
                  </a:tcPr>
                </a:tc>
                <a:extLst>
                  <a:ext uri="{0D108BD9-81ED-4DB2-BD59-A6C34878D82A}">
                    <a16:rowId xmlns:a16="http://schemas.microsoft.com/office/drawing/2014/main" val="3400545030"/>
                  </a:ext>
                </a:extLst>
              </a:tr>
              <a:tr h="451401">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18.5 – 24.9 </a:t>
                      </a:r>
                    </a:p>
                  </a:txBody>
                  <a:tcPr anchor="ctr">
                    <a:solidFill>
                      <a:schemeClr val="bg1">
                        <a:lumMod val="95000"/>
                      </a:schemeClr>
                    </a:solidFill>
                  </a:tcPr>
                </a:tc>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Normal</a:t>
                      </a:r>
                    </a:p>
                  </a:txBody>
                  <a:tcPr anchor="ctr">
                    <a:solidFill>
                      <a:schemeClr val="bg1">
                        <a:lumMod val="95000"/>
                      </a:schemeClr>
                    </a:solidFill>
                  </a:tcPr>
                </a:tc>
                <a:extLst>
                  <a:ext uri="{0D108BD9-81ED-4DB2-BD59-A6C34878D82A}">
                    <a16:rowId xmlns:a16="http://schemas.microsoft.com/office/drawing/2014/main" val="3295789707"/>
                  </a:ext>
                </a:extLst>
              </a:tr>
              <a:tr h="431213">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25.0 – 29.9 </a:t>
                      </a:r>
                    </a:p>
                  </a:txBody>
                  <a:tcPr anchor="ctr">
                    <a:solidFill>
                      <a:schemeClr val="bg1">
                        <a:lumMod val="85000"/>
                      </a:schemeClr>
                    </a:solidFill>
                  </a:tcPr>
                </a:tc>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Overweight</a:t>
                      </a:r>
                    </a:p>
                  </a:txBody>
                  <a:tcPr anchor="ctr">
                    <a:solidFill>
                      <a:schemeClr val="bg1">
                        <a:lumMod val="85000"/>
                      </a:schemeClr>
                    </a:solidFill>
                  </a:tcPr>
                </a:tc>
                <a:extLst>
                  <a:ext uri="{0D108BD9-81ED-4DB2-BD59-A6C34878D82A}">
                    <a16:rowId xmlns:a16="http://schemas.microsoft.com/office/drawing/2014/main" val="1494923284"/>
                  </a:ext>
                </a:extLst>
              </a:tr>
              <a:tr h="431213">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30.0 and Above</a:t>
                      </a:r>
                    </a:p>
                  </a:txBody>
                  <a:tcPr anchor="ctr">
                    <a:solidFill>
                      <a:schemeClr val="bg1">
                        <a:lumMod val="95000"/>
                      </a:schemeClr>
                    </a:solidFill>
                  </a:tcPr>
                </a:tc>
                <a:tc>
                  <a:txBody>
                    <a:bodyPr/>
                    <a:lstStyle/>
                    <a:p>
                      <a:pPr algn="ctr"/>
                      <a:r>
                        <a:rPr lang="en-US" sz="1700">
                          <a:solidFill>
                            <a:schemeClr val="tx1">
                              <a:lumMod val="75000"/>
                              <a:lumOff val="25000"/>
                            </a:schemeClr>
                          </a:solidFill>
                          <a:latin typeface="Arial" panose="020B0604020202020204" pitchFamily="34" charset="0"/>
                          <a:cs typeface="Arial" panose="020B0604020202020204" pitchFamily="34" charset="0"/>
                        </a:rPr>
                        <a:t>Obese</a:t>
                      </a:r>
                    </a:p>
                  </a:txBody>
                  <a:tcPr anchor="ctr">
                    <a:solidFill>
                      <a:schemeClr val="bg1">
                        <a:lumMod val="95000"/>
                      </a:schemeClr>
                    </a:solidFill>
                  </a:tcPr>
                </a:tc>
                <a:extLst>
                  <a:ext uri="{0D108BD9-81ED-4DB2-BD59-A6C34878D82A}">
                    <a16:rowId xmlns:a16="http://schemas.microsoft.com/office/drawing/2014/main" val="2840094444"/>
                  </a:ext>
                </a:extLst>
              </a:tr>
            </a:tbl>
          </a:graphicData>
        </a:graphic>
      </p:graphicFrame>
      <p:sp>
        <p:nvSpPr>
          <p:cNvPr id="3" name="Title 2">
            <a:extLst>
              <a:ext uri="{FF2B5EF4-FFF2-40B4-BE49-F238E27FC236}">
                <a16:creationId xmlns:a16="http://schemas.microsoft.com/office/drawing/2014/main" id="{25987B77-CA24-42FD-BD59-5E5BBC5572B0}"/>
              </a:ext>
            </a:extLst>
          </p:cNvPr>
          <p:cNvSpPr>
            <a:spLocks noGrp="1"/>
          </p:cNvSpPr>
          <p:nvPr>
            <p:ph type="title"/>
          </p:nvPr>
        </p:nvSpPr>
        <p:spPr>
          <a:xfrm>
            <a:off x="914401" y="1064341"/>
            <a:ext cx="10599174" cy="560694"/>
          </a:xfrm>
        </p:spPr>
        <p:txBody>
          <a:bodyPr/>
          <a:lstStyle/>
          <a:p>
            <a:r>
              <a:rPr lang="en-US"/>
              <a:t>Body Mass Index (BMI)</a:t>
            </a:r>
          </a:p>
        </p:txBody>
      </p:sp>
      <p:sp>
        <p:nvSpPr>
          <p:cNvPr id="8" name="Rectangle 7">
            <a:extLst>
              <a:ext uri="{FF2B5EF4-FFF2-40B4-BE49-F238E27FC236}">
                <a16:creationId xmlns:a16="http://schemas.microsoft.com/office/drawing/2014/main" id="{B5CF2D25-ED4F-8441-8529-723BDBD26B28}"/>
              </a:ext>
            </a:extLst>
          </p:cNvPr>
          <p:cNvSpPr/>
          <p:nvPr/>
        </p:nvSpPr>
        <p:spPr>
          <a:xfrm>
            <a:off x="820305" y="1640166"/>
            <a:ext cx="8839202" cy="400110"/>
          </a:xfrm>
          <a:prstGeom prst="rect">
            <a:avLst/>
          </a:prstGeom>
        </p:spPr>
        <p:txBody>
          <a:bodyPr wrap="square">
            <a:spAutoFit/>
          </a:bodyPr>
          <a:lstStyle/>
          <a:p>
            <a:pPr>
              <a:lnSpc>
                <a:spcPts val="2400"/>
              </a:lnSpc>
              <a:defRPr/>
            </a:pPr>
            <a:r>
              <a:rPr lang="en-US" sz="2300" b="1">
                <a:solidFill>
                  <a:schemeClr val="accent1"/>
                </a:solidFill>
                <a:latin typeface="Arial" panose="020B0604020202020204" pitchFamily="34" charset="0"/>
                <a:cs typeface="Arial" panose="020B0604020202020204" pitchFamily="34" charset="0"/>
              </a:rPr>
              <a:t>What is BMI?</a:t>
            </a:r>
          </a:p>
        </p:txBody>
      </p:sp>
      <p:pic>
        <p:nvPicPr>
          <p:cNvPr id="4" name="Audio 3">
            <a:hlinkClick r:id="" action="ppaction://media"/>
            <a:extLst>
              <a:ext uri="{FF2B5EF4-FFF2-40B4-BE49-F238E27FC236}">
                <a16:creationId xmlns:a16="http://schemas.microsoft.com/office/drawing/2014/main" id="{280241B4-C8C7-4B59-9E8B-7AC387339E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6826078"/>
      </p:ext>
    </p:extLst>
  </p:cSld>
  <p:clrMapOvr>
    <a:masterClrMapping/>
  </p:clrMapOvr>
  <mc:AlternateContent xmlns:mc="http://schemas.openxmlformats.org/markup-compatibility/2006">
    <mc:Choice xmlns:p14="http://schemas.microsoft.com/office/powerpoint/2010/main" Requires="p14">
      <p:transition spd="med" p14:dur="700" advTm="72768">
        <p:fade/>
      </p:transition>
    </mc:Choice>
    <mc:Fallback>
      <p:transition spd="med" advTm="727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cell phone&#10;&#10;Description automatically generated">
            <a:extLst>
              <a:ext uri="{FF2B5EF4-FFF2-40B4-BE49-F238E27FC236}">
                <a16:creationId xmlns:a16="http://schemas.microsoft.com/office/drawing/2014/main" id="{45EA4F90-58FE-D140-93EB-6C866964C0F4}"/>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6350" y="-12700"/>
            <a:ext cx="12198350" cy="5563010"/>
          </a:xfrm>
        </p:spPr>
      </p:pic>
      <p:sp>
        <p:nvSpPr>
          <p:cNvPr id="6" name="Title 5">
            <a:extLst>
              <a:ext uri="{FF2B5EF4-FFF2-40B4-BE49-F238E27FC236}">
                <a16:creationId xmlns:a16="http://schemas.microsoft.com/office/drawing/2014/main" id="{F71F365A-E731-4138-A097-FAE24AEF9EDF}"/>
              </a:ext>
            </a:extLst>
          </p:cNvPr>
          <p:cNvSpPr>
            <a:spLocks noGrp="1"/>
          </p:cNvSpPr>
          <p:nvPr>
            <p:ph type="title"/>
          </p:nvPr>
        </p:nvSpPr>
        <p:spPr/>
        <p:txBody>
          <a:bodyPr/>
          <a:lstStyle/>
          <a:p>
            <a:r>
              <a:rPr lang="en-US"/>
              <a:t>What is Blood Pressure?</a:t>
            </a:r>
          </a:p>
        </p:txBody>
      </p:sp>
      <p:pic>
        <p:nvPicPr>
          <p:cNvPr id="15" name="Picture 14">
            <a:extLst>
              <a:ext uri="{FF2B5EF4-FFF2-40B4-BE49-F238E27FC236}">
                <a16:creationId xmlns:a16="http://schemas.microsoft.com/office/drawing/2014/main" id="{6226D706-84C2-FD46-978B-FF8432D4CB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0" y="0"/>
            <a:ext cx="12198350" cy="6870700"/>
          </a:xfrm>
          <a:prstGeom prst="rect">
            <a:avLst/>
          </a:prstGeom>
        </p:spPr>
      </p:pic>
      <p:sp>
        <p:nvSpPr>
          <p:cNvPr id="16" name="Title 5">
            <a:extLst>
              <a:ext uri="{FF2B5EF4-FFF2-40B4-BE49-F238E27FC236}">
                <a16:creationId xmlns:a16="http://schemas.microsoft.com/office/drawing/2014/main" id="{A42C8028-F987-AC4C-A851-0AB1C36A1290}"/>
              </a:ext>
            </a:extLst>
          </p:cNvPr>
          <p:cNvSpPr txBox="1">
            <a:spLocks/>
          </p:cNvSpPr>
          <p:nvPr/>
        </p:nvSpPr>
        <p:spPr>
          <a:xfrm>
            <a:off x="628095" y="5855110"/>
            <a:ext cx="7230349" cy="762000"/>
          </a:xfrm>
          <a:prstGeom prst="rect">
            <a:avLst/>
          </a:prstGeom>
          <a:noFill/>
          <a:ln>
            <a:noFill/>
          </a:ln>
        </p:spPr>
        <p:txBody>
          <a:bodyPr spcFirstLastPara="1" vert="horz" wrap="square" lIns="0" tIns="0" rIns="0" bIns="0" rtlCol="0" anchor="ctr" anchorCtr="0">
            <a:noAutofit/>
          </a:bodyPr>
          <a:lstStyle>
            <a:lvl1pPr lvl="0" algn="l" defTabSz="914674" rtl="0" eaLnBrk="1" latinLnBrk="0" hangingPunct="1">
              <a:lnSpc>
                <a:spcPct val="90000"/>
              </a:lnSpc>
              <a:spcBef>
                <a:spcPts val="0"/>
              </a:spcBef>
              <a:spcAft>
                <a:spcPts val="0"/>
              </a:spcAft>
              <a:buClr>
                <a:schemeClr val="accent1"/>
              </a:buClr>
              <a:buSzPts val="2800"/>
              <a:buFont typeface="Proxima Nova"/>
              <a:buNone/>
              <a:defRPr sz="40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Blood Sugar (Glucose)</a:t>
            </a:r>
          </a:p>
        </p:txBody>
      </p:sp>
      <p:pic>
        <p:nvPicPr>
          <p:cNvPr id="17" name="Picture 16">
            <a:extLst>
              <a:ext uri="{FF2B5EF4-FFF2-40B4-BE49-F238E27FC236}">
                <a16:creationId xmlns:a16="http://schemas.microsoft.com/office/drawing/2014/main" id="{072B01AD-0D8C-0F48-BA41-AFD32B580F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2" name="Audio 1">
            <a:hlinkClick r:id="" action="ppaction://media"/>
            <a:extLst>
              <a:ext uri="{FF2B5EF4-FFF2-40B4-BE49-F238E27FC236}">
                <a16:creationId xmlns:a16="http://schemas.microsoft.com/office/drawing/2014/main" id="{FB9C915A-5009-4929-9ADB-280A8ADC6F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0125399"/>
      </p:ext>
    </p:extLst>
  </p:cSld>
  <p:clrMapOvr>
    <a:masterClrMapping/>
  </p:clrMapOvr>
  <mc:AlternateContent xmlns:mc="http://schemas.openxmlformats.org/markup-compatibility/2006">
    <mc:Choice xmlns:p14="http://schemas.microsoft.com/office/powerpoint/2010/main" Requires="p14">
      <p:transition spd="med" p14:dur="700" advTm="5451">
        <p:fade/>
      </p:transition>
    </mc:Choice>
    <mc:Fallback>
      <p:transition spd="med" advTm="5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generated with very high confidence">
            <a:extLst>
              <a:ext uri="{FF2B5EF4-FFF2-40B4-BE49-F238E27FC236}">
                <a16:creationId xmlns:a16="http://schemas.microsoft.com/office/drawing/2014/main" id="{69568BD0-DC88-44A5-9604-25AB52F6196C}"/>
              </a:ext>
            </a:extLst>
          </p:cNvPr>
          <p:cNvPicPr>
            <a:picLocks noChangeAspect="1"/>
          </p:cNvPicPr>
          <p:nvPr/>
        </p:nvPicPr>
        <p:blipFill>
          <a:blip r:embed="rId4"/>
          <a:stretch>
            <a:fillRect/>
          </a:stretch>
        </p:blipFill>
        <p:spPr>
          <a:xfrm>
            <a:off x="5075223" y="2413000"/>
            <a:ext cx="6618937" cy="2628699"/>
          </a:xfrm>
          <a:prstGeom prst="rect">
            <a:avLst/>
          </a:prstGeom>
        </p:spPr>
      </p:pic>
      <p:sp>
        <p:nvSpPr>
          <p:cNvPr id="2" name="Title 1">
            <a:extLst>
              <a:ext uri="{FF2B5EF4-FFF2-40B4-BE49-F238E27FC236}">
                <a16:creationId xmlns:a16="http://schemas.microsoft.com/office/drawing/2014/main" id="{AFAACE39-8740-EF43-A3C4-87391EB8E156}"/>
              </a:ext>
            </a:extLst>
          </p:cNvPr>
          <p:cNvSpPr>
            <a:spLocks noGrp="1"/>
          </p:cNvSpPr>
          <p:nvPr>
            <p:ph type="title"/>
          </p:nvPr>
        </p:nvSpPr>
        <p:spPr>
          <a:xfrm>
            <a:off x="914401" y="1064341"/>
            <a:ext cx="7264399" cy="941440"/>
          </a:xfrm>
        </p:spPr>
        <p:txBody>
          <a:bodyPr/>
          <a:lstStyle/>
          <a:p>
            <a:r>
              <a:rPr lang="en-US"/>
              <a:t>Glucose </a:t>
            </a:r>
          </a:p>
        </p:txBody>
      </p:sp>
      <p:sp>
        <p:nvSpPr>
          <p:cNvPr id="3" name="Text Placeholder 2">
            <a:extLst>
              <a:ext uri="{FF2B5EF4-FFF2-40B4-BE49-F238E27FC236}">
                <a16:creationId xmlns:a16="http://schemas.microsoft.com/office/drawing/2014/main" id="{273625F0-A441-794E-A911-B7C6734CE5C4}"/>
              </a:ext>
            </a:extLst>
          </p:cNvPr>
          <p:cNvSpPr>
            <a:spLocks noGrp="1"/>
          </p:cNvSpPr>
          <p:nvPr>
            <p:ph type="body" sz="quarter" idx="10"/>
          </p:nvPr>
        </p:nvSpPr>
        <p:spPr>
          <a:xfrm>
            <a:off x="914401" y="2133599"/>
            <a:ext cx="3670299" cy="3883743"/>
          </a:xfrm>
        </p:spPr>
        <p:txBody>
          <a:bodyPr/>
          <a:lstStyle/>
          <a:p>
            <a:pPr marL="285750" indent="-285750">
              <a:buFont typeface="Arial" panose="020B0604020202020204" pitchFamily="34" charset="0"/>
              <a:buChar char="•"/>
            </a:pPr>
            <a:r>
              <a:rPr lang="en-US">
                <a:solidFill>
                  <a:srgbClr val="6D6E71"/>
                </a:solidFill>
              </a:rPr>
              <a:t>Blood Glucose is an essential measure of your health</a:t>
            </a:r>
          </a:p>
          <a:p>
            <a:endParaRPr lang="en-US">
              <a:solidFill>
                <a:srgbClr val="6D6E71"/>
              </a:solidFill>
            </a:endParaRPr>
          </a:p>
          <a:p>
            <a:pPr marL="285750" indent="-285750">
              <a:buFont typeface="Arial" panose="020B0604020202020204" pitchFamily="34" charset="0"/>
              <a:buChar char="•"/>
            </a:pPr>
            <a:r>
              <a:rPr lang="en-US">
                <a:solidFill>
                  <a:srgbClr val="6D6E71"/>
                </a:solidFill>
              </a:rPr>
              <a:t>Many foods break down into blood glucose is used for energy to fuel our brain, heart and muscles. Blood glucose usually comes from the food we eat or is made by the liver</a:t>
            </a:r>
          </a:p>
          <a:p>
            <a:endParaRPr lang="en-US">
              <a:solidFill>
                <a:srgbClr val="6D6E71"/>
              </a:solidFill>
            </a:endParaRPr>
          </a:p>
          <a:p>
            <a:pPr marL="285750" indent="-285750">
              <a:buFont typeface="Arial" panose="020B0604020202020204" pitchFamily="34" charset="0"/>
              <a:buChar char="•"/>
            </a:pPr>
            <a:r>
              <a:rPr lang="en-US">
                <a:solidFill>
                  <a:srgbClr val="6D6E71"/>
                </a:solidFill>
              </a:rPr>
              <a:t>It is found in blood stream and inside the cell where it is changed into energy</a:t>
            </a:r>
          </a:p>
          <a:p>
            <a:pPr marL="285750" indent="-285750">
              <a:buFont typeface="Arial" panose="020B0604020202020204" pitchFamily="34" charset="0"/>
              <a:buChar char="•"/>
            </a:pPr>
            <a:endParaRPr lang="en-US"/>
          </a:p>
          <a:p>
            <a:endParaRPr lang="en-US"/>
          </a:p>
        </p:txBody>
      </p:sp>
      <p:pic>
        <p:nvPicPr>
          <p:cNvPr id="4" name="Audio 3">
            <a:hlinkClick r:id="" action="ppaction://media"/>
            <a:extLst>
              <a:ext uri="{FF2B5EF4-FFF2-40B4-BE49-F238E27FC236}">
                <a16:creationId xmlns:a16="http://schemas.microsoft.com/office/drawing/2014/main" id="{C0505C60-0B92-463A-BF10-E9E7D9A047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4856746"/>
      </p:ext>
    </p:extLst>
  </p:cSld>
  <p:clrMapOvr>
    <a:masterClrMapping/>
  </p:clrMapOvr>
  <mc:AlternateContent xmlns:mc="http://schemas.openxmlformats.org/markup-compatibility/2006">
    <mc:Choice xmlns:p14="http://schemas.microsoft.com/office/powerpoint/2010/main" Requires="p14">
      <p:transition spd="med" p14:dur="700" advTm="106824">
        <p:fade/>
      </p:transition>
    </mc:Choice>
    <mc:Fallback>
      <p:transition spd="med" advTm="106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DCD04-EEC0-7944-B11B-E7E650C31C31}"/>
              </a:ext>
            </a:extLst>
          </p:cNvPr>
          <p:cNvSpPr>
            <a:spLocks noGrp="1"/>
          </p:cNvSpPr>
          <p:nvPr>
            <p:ph type="title"/>
          </p:nvPr>
        </p:nvSpPr>
        <p:spPr>
          <a:xfrm>
            <a:off x="914401" y="1064341"/>
            <a:ext cx="5791199" cy="941440"/>
          </a:xfrm>
        </p:spPr>
        <p:txBody>
          <a:bodyPr/>
          <a:lstStyle/>
          <a:p>
            <a:r>
              <a:rPr lang="en-US"/>
              <a:t>Diabetes</a:t>
            </a:r>
          </a:p>
        </p:txBody>
      </p:sp>
      <p:sp>
        <p:nvSpPr>
          <p:cNvPr id="3" name="Text Placeholder 2">
            <a:extLst>
              <a:ext uri="{FF2B5EF4-FFF2-40B4-BE49-F238E27FC236}">
                <a16:creationId xmlns:a16="http://schemas.microsoft.com/office/drawing/2014/main" id="{D26B63C0-9DBE-4248-9B4B-C2A370580C23}"/>
              </a:ext>
            </a:extLst>
          </p:cNvPr>
          <p:cNvSpPr>
            <a:spLocks noGrp="1"/>
          </p:cNvSpPr>
          <p:nvPr>
            <p:ph type="body" sz="quarter" idx="10"/>
          </p:nvPr>
        </p:nvSpPr>
        <p:spPr>
          <a:xfrm>
            <a:off x="914401" y="2133599"/>
            <a:ext cx="4889499" cy="3883743"/>
          </a:xfrm>
        </p:spPr>
        <p:txBody>
          <a:bodyPr>
            <a:normAutofit lnSpcReduction="10000"/>
          </a:bodyPr>
          <a:lstStyle/>
          <a:p>
            <a:pPr marL="283464" indent="-283464">
              <a:lnSpc>
                <a:spcPct val="110000"/>
              </a:lnSpc>
            </a:pPr>
            <a:r>
              <a:rPr lang="en-US">
                <a:solidFill>
                  <a:srgbClr val="6D6E71"/>
                </a:solidFill>
              </a:rPr>
              <a:t>Diabetes is diagnosed by any one of the following:</a:t>
            </a:r>
          </a:p>
          <a:p>
            <a:pPr marL="283464" indent="-283464">
              <a:lnSpc>
                <a:spcPct val="110000"/>
              </a:lnSpc>
            </a:pPr>
            <a:r>
              <a:rPr lang="en-US">
                <a:solidFill>
                  <a:srgbClr val="6D6E71"/>
                </a:solidFill>
              </a:rPr>
              <a:t>Two consecutive fasting blood glucose tests that are equal to or greater than 126 mg/dl</a:t>
            </a:r>
          </a:p>
          <a:p>
            <a:pPr marL="283464" indent="-283464">
              <a:lnSpc>
                <a:spcPct val="110000"/>
              </a:lnSpc>
            </a:pPr>
            <a:r>
              <a:rPr lang="en-US">
                <a:solidFill>
                  <a:srgbClr val="6D6E71"/>
                </a:solidFill>
              </a:rPr>
              <a:t>Any random blood glucose that is greater than 200 mg/dl</a:t>
            </a:r>
          </a:p>
          <a:p>
            <a:pPr marL="283464" indent="-283464">
              <a:lnSpc>
                <a:spcPct val="110000"/>
              </a:lnSpc>
            </a:pPr>
            <a:r>
              <a:rPr lang="en-US">
                <a:solidFill>
                  <a:srgbClr val="6D6E71"/>
                </a:solidFill>
              </a:rPr>
              <a:t>An A1c that is equal to or greater than 6.5 percent. An A1c is an easy blood test that gives a three-month average of blood sugars</a:t>
            </a:r>
          </a:p>
          <a:p>
            <a:pPr marL="283464" indent="-283464">
              <a:lnSpc>
                <a:spcPct val="110000"/>
              </a:lnSpc>
            </a:pPr>
            <a:r>
              <a:rPr lang="en-US">
                <a:solidFill>
                  <a:srgbClr val="6D6E71"/>
                </a:solidFill>
              </a:rPr>
              <a:t>A two-hour oral glucose tolerance test with any value over 200 mg/dl</a:t>
            </a:r>
          </a:p>
          <a:p>
            <a:pPr marL="283464" indent="-283464">
              <a:lnSpc>
                <a:spcPct val="110000"/>
              </a:lnSpc>
            </a:pPr>
            <a:endParaRPr lang="en-US"/>
          </a:p>
        </p:txBody>
      </p:sp>
      <p:sp>
        <p:nvSpPr>
          <p:cNvPr id="10" name="Text Placeholder 2">
            <a:extLst>
              <a:ext uri="{FF2B5EF4-FFF2-40B4-BE49-F238E27FC236}">
                <a16:creationId xmlns:a16="http://schemas.microsoft.com/office/drawing/2014/main" id="{EA7BF671-08DA-574B-B64B-E0CA73695C7A}"/>
              </a:ext>
            </a:extLst>
          </p:cNvPr>
          <p:cNvSpPr txBox="1">
            <a:spLocks/>
          </p:cNvSpPr>
          <p:nvPr/>
        </p:nvSpPr>
        <p:spPr>
          <a:xfrm>
            <a:off x="6794500" y="2133599"/>
            <a:ext cx="4673600" cy="3883743"/>
          </a:xfrm>
          <a:prstGeom prst="rect">
            <a:avLst/>
          </a:prstGeom>
        </p:spPr>
        <p:txBody>
          <a:bodyPr vert="horz" lIns="0" tIns="0" rIns="0" bIns="0" rtlCol="0">
            <a:normAutofit/>
          </a:bodyPr>
          <a:lstStyle>
            <a:lvl1pPr marL="182935" indent="-182935" algn="l" defTabSz="914674" rtl="0" eaLnBrk="1" latinLnBrk="0" hangingPunct="1">
              <a:lnSpc>
                <a:spcPct val="90000"/>
              </a:lnSpc>
              <a:spcBef>
                <a:spcPts val="1200"/>
              </a:spcBef>
              <a:buClr>
                <a:srgbClr val="008995"/>
              </a:buClr>
              <a:buFont typeface="HP Simplified" panose="020B0604020204020204" pitchFamily="34" charset="0"/>
              <a:buChar char="•"/>
              <a:defRPr sz="1801"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11603" indent="-182935" algn="l" defTabSz="914674" rtl="0" eaLnBrk="1" latinLnBrk="0" hangingPunct="1">
              <a:lnSpc>
                <a:spcPct val="90000"/>
              </a:lnSpc>
              <a:spcBef>
                <a:spcPts val="800"/>
              </a:spcBef>
              <a:buClr>
                <a:srgbClr val="008995"/>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548805" indent="-137201" algn="l" defTabSz="914674" rtl="0" eaLnBrk="1" latinLnBrk="0" hangingPunct="1">
              <a:lnSpc>
                <a:spcPct val="90000"/>
              </a:lnSpc>
              <a:spcBef>
                <a:spcPts val="600"/>
              </a:spcBef>
              <a:buClr>
                <a:srgbClr val="008995"/>
              </a:buClr>
              <a:buSzPct val="90000"/>
              <a:buFont typeface="HP Simplified" panose="020B0604020204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731739" indent="-137201" algn="l" defTabSz="914674" rtl="0" eaLnBrk="1" latinLnBrk="0" hangingPunct="1">
              <a:lnSpc>
                <a:spcPct val="90000"/>
              </a:lnSpc>
              <a:spcBef>
                <a:spcPts val="600"/>
              </a:spcBef>
              <a:buClr>
                <a:srgbClr val="008995"/>
              </a:buClr>
              <a:buSzPct val="100000"/>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868941" indent="-137201" algn="l" defTabSz="914674" rtl="0" eaLnBrk="1" latinLnBrk="0" hangingPunct="1">
              <a:lnSpc>
                <a:spcPct val="90000"/>
              </a:lnSpc>
              <a:spcBef>
                <a:spcPts val="600"/>
              </a:spcBef>
              <a:buClr>
                <a:srgbClr val="008995"/>
              </a:buClr>
              <a:buSzPct val="80000"/>
              <a:buFont typeface="HP Simplified" panose="020B0604020204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051875"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9077"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2011"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946"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a:lnSpc>
                <a:spcPct val="110000"/>
              </a:lnSpc>
              <a:buNone/>
            </a:pPr>
            <a:r>
              <a:rPr lang="en-US" b="1">
                <a:solidFill>
                  <a:srgbClr val="6D6E71"/>
                </a:solidFill>
              </a:rPr>
              <a:t>Symptoms</a:t>
            </a:r>
          </a:p>
          <a:p>
            <a:pPr marL="283464" indent="-283464">
              <a:lnSpc>
                <a:spcPct val="110000"/>
              </a:lnSpc>
            </a:pPr>
            <a:r>
              <a:rPr lang="en-US">
                <a:solidFill>
                  <a:srgbClr val="6D6E71"/>
                </a:solidFill>
              </a:rPr>
              <a:t>Fatigue</a:t>
            </a:r>
          </a:p>
          <a:p>
            <a:pPr marL="283464" indent="-283464">
              <a:lnSpc>
                <a:spcPct val="110000"/>
              </a:lnSpc>
            </a:pPr>
            <a:r>
              <a:rPr lang="en-US">
                <a:solidFill>
                  <a:srgbClr val="6D6E71"/>
                </a:solidFill>
              </a:rPr>
              <a:t>Excessive urination</a:t>
            </a:r>
          </a:p>
          <a:p>
            <a:pPr marL="283464" indent="-283464">
              <a:lnSpc>
                <a:spcPct val="110000"/>
              </a:lnSpc>
            </a:pPr>
            <a:r>
              <a:rPr lang="en-US">
                <a:solidFill>
                  <a:srgbClr val="6D6E71"/>
                </a:solidFill>
              </a:rPr>
              <a:t>Excessive thirst</a:t>
            </a:r>
          </a:p>
          <a:p>
            <a:pPr marL="283464" indent="-283464">
              <a:lnSpc>
                <a:spcPct val="110000"/>
              </a:lnSpc>
            </a:pPr>
            <a:r>
              <a:rPr lang="en-US">
                <a:solidFill>
                  <a:srgbClr val="6D6E71"/>
                </a:solidFill>
              </a:rPr>
              <a:t>Unplanned weight loss</a:t>
            </a:r>
          </a:p>
          <a:p>
            <a:pPr marL="283464" indent="-283464">
              <a:lnSpc>
                <a:spcPct val="110000"/>
              </a:lnSpc>
            </a:pPr>
            <a:endParaRPr lang="en-US"/>
          </a:p>
        </p:txBody>
      </p:sp>
      <p:pic>
        <p:nvPicPr>
          <p:cNvPr id="4" name="Audio 3">
            <a:hlinkClick r:id="" action="ppaction://media"/>
            <a:extLst>
              <a:ext uri="{FF2B5EF4-FFF2-40B4-BE49-F238E27FC236}">
                <a16:creationId xmlns:a16="http://schemas.microsoft.com/office/drawing/2014/main" id="{0740D8B7-44BA-4D49-A910-82BCF58D65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6201554"/>
      </p:ext>
    </p:extLst>
  </p:cSld>
  <p:clrMapOvr>
    <a:masterClrMapping/>
  </p:clrMapOvr>
  <mc:AlternateContent xmlns:mc="http://schemas.openxmlformats.org/markup-compatibility/2006">
    <mc:Choice xmlns:p14="http://schemas.microsoft.com/office/powerpoint/2010/main" Requires="p14">
      <p:transition spd="med" p14:dur="700" advTm="61199">
        <p:fade/>
      </p:transition>
    </mc:Choice>
    <mc:Fallback>
      <p:transition spd="med" advTm="611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29382-7FFA-428B-8BB4-957F367E09F4}"/>
              </a:ext>
            </a:extLst>
          </p:cNvPr>
          <p:cNvSpPr>
            <a:spLocks noGrp="1"/>
          </p:cNvSpPr>
          <p:nvPr>
            <p:ph type="title"/>
          </p:nvPr>
        </p:nvSpPr>
        <p:spPr/>
        <p:txBody>
          <a:bodyPr/>
          <a:lstStyle/>
          <a:p>
            <a:r>
              <a:rPr lang="en-US"/>
              <a:t>Are you at Risk for Diabetes?</a:t>
            </a:r>
          </a:p>
        </p:txBody>
      </p:sp>
      <p:sp>
        <p:nvSpPr>
          <p:cNvPr id="7" name="Text Placeholder 6">
            <a:extLst>
              <a:ext uri="{FF2B5EF4-FFF2-40B4-BE49-F238E27FC236}">
                <a16:creationId xmlns:a16="http://schemas.microsoft.com/office/drawing/2014/main" id="{446D52D9-EB5C-435F-96A0-A73DF086DC14}"/>
              </a:ext>
            </a:extLst>
          </p:cNvPr>
          <p:cNvSpPr>
            <a:spLocks noGrp="1"/>
          </p:cNvSpPr>
          <p:nvPr>
            <p:ph type="body" sz="quarter" idx="10"/>
          </p:nvPr>
        </p:nvSpPr>
        <p:spPr/>
        <p:txBody>
          <a:bodyPr/>
          <a:lstStyle/>
          <a:p>
            <a:pPr marL="0" indent="0">
              <a:buNone/>
            </a:pPr>
            <a:r>
              <a:rPr lang="en-US">
                <a:hlinkClick r:id="rId5"/>
              </a:rPr>
              <a:t>https://www.bing.com/videos/search?q=prediabetes&amp;&amp;view=detail&amp;mid=D4B747E2FFFB1995621CD4B747E2FFFB1995621C&amp;&amp;FORM=VRDGAR</a:t>
            </a:r>
            <a:endParaRPr lang="en-US"/>
          </a:p>
          <a:p>
            <a:endParaRPr lang="en-US"/>
          </a:p>
        </p:txBody>
      </p:sp>
      <p:pic>
        <p:nvPicPr>
          <p:cNvPr id="2" name="Audio 1">
            <a:hlinkClick r:id="" action="ppaction://media"/>
            <a:extLst>
              <a:ext uri="{FF2B5EF4-FFF2-40B4-BE49-F238E27FC236}">
                <a16:creationId xmlns:a16="http://schemas.microsoft.com/office/drawing/2014/main" id="{9E11BD2A-F277-48AC-8D39-B770892468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8340919"/>
      </p:ext>
    </p:extLst>
  </p:cSld>
  <p:clrMapOvr>
    <a:masterClrMapping/>
  </p:clrMapOvr>
  <mc:AlternateContent xmlns:mc="http://schemas.openxmlformats.org/markup-compatibility/2006">
    <mc:Choice xmlns:p14="http://schemas.microsoft.com/office/powerpoint/2010/main" Requires="p14">
      <p:transition spd="med" p14:dur="700" advTm="32858">
        <p:fade/>
      </p:transition>
    </mc:Choice>
    <mc:Fallback>
      <p:transition spd="med" advTm="32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4"/>
            <a:ext cx="10970138" cy="4064192"/>
            <a:chOff x="726562" y="1816509"/>
            <a:chExt cx="10970138" cy="4064192"/>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9798"/>
            <a:stretch/>
          </p:blipFill>
          <p:spPr>
            <a:xfrm>
              <a:off x="726562" y="1816509"/>
              <a:ext cx="10970138" cy="4064192"/>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0"/>
              <a:ext cx="10446775" cy="3734401"/>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2" name="Audio 1">
            <a:hlinkClick r:id="" action="ppaction://media"/>
            <a:extLst>
              <a:ext uri="{FF2B5EF4-FFF2-40B4-BE49-F238E27FC236}">
                <a16:creationId xmlns:a16="http://schemas.microsoft.com/office/drawing/2014/main" id="{57A69DF7-84F5-48C9-9005-244216DA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752939"/>
      </p:ext>
    </p:extLst>
  </p:cSld>
  <p:clrMapOvr>
    <a:masterClrMapping/>
  </p:clrMapOvr>
  <mc:AlternateContent xmlns:mc="http://schemas.openxmlformats.org/markup-compatibility/2006">
    <mc:Choice xmlns:p14="http://schemas.microsoft.com/office/powerpoint/2010/main" Requires="p14">
      <p:transition spd="med" p14:dur="700" advTm="73943">
        <p:fade/>
      </p:transition>
    </mc:Choice>
    <mc:Fallback>
      <p:transition spd="med" advTm="73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9C83ED-B516-A144-81FF-DB9ED88897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043"/>
          <a:stretch/>
        </p:blipFill>
        <p:spPr>
          <a:xfrm>
            <a:off x="2127250" y="2839709"/>
            <a:ext cx="9325488" cy="2695676"/>
          </a:xfrm>
          <a:prstGeom prst="rect">
            <a:avLst/>
          </a:prstGeom>
        </p:spPr>
      </p:pic>
      <p:pic>
        <p:nvPicPr>
          <p:cNvPr id="11" name="Picture 10">
            <a:extLst>
              <a:ext uri="{FF2B5EF4-FFF2-40B4-BE49-F238E27FC236}">
                <a16:creationId xmlns:a16="http://schemas.microsoft.com/office/drawing/2014/main" id="{350747ED-EC10-ED4E-9FAC-F25D9B466D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562" y="3021194"/>
            <a:ext cx="1483238" cy="1091791"/>
          </a:xfrm>
          <a:prstGeom prst="rect">
            <a:avLst/>
          </a:prstGeom>
        </p:spPr>
      </p:pic>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4"/>
            <a:ext cx="10970138" cy="3784192"/>
            <a:chOff x="726562" y="1816509"/>
            <a:chExt cx="10970138" cy="3784192"/>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6562" y="1816509"/>
              <a:ext cx="10970138" cy="1091791"/>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1"/>
              <a:ext cx="10446775" cy="3454400"/>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2" name="Audio 1">
            <a:hlinkClick r:id="" action="ppaction://media"/>
            <a:extLst>
              <a:ext uri="{FF2B5EF4-FFF2-40B4-BE49-F238E27FC236}">
                <a16:creationId xmlns:a16="http://schemas.microsoft.com/office/drawing/2014/main" id="{E6ED778E-D329-4256-A4C8-FD7FDFD24F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6242182"/>
      </p:ext>
    </p:extLst>
  </p:cSld>
  <p:clrMapOvr>
    <a:masterClrMapping/>
  </p:clrMapOvr>
  <mc:AlternateContent xmlns:mc="http://schemas.openxmlformats.org/markup-compatibility/2006">
    <mc:Choice xmlns:p14="http://schemas.microsoft.com/office/powerpoint/2010/main" Requires="p14">
      <p:transition spd="med" p14:dur="700" advTm="29576">
        <p:fade/>
      </p:transition>
    </mc:Choice>
    <mc:Fallback>
      <p:transition spd="med" advTm="295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28800" y="378643"/>
            <a:ext cx="6742386"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altLang="en-US" sz="4150">
              <a:solidFill>
                <a:srgbClr val="009698"/>
              </a:solidFill>
              <a:latin typeface="Rockwell" panose="02060603020205020403" pitchFamily="18" charset="0"/>
            </a:endParaRPr>
          </a:p>
        </p:txBody>
      </p:sp>
      <p:pic>
        <p:nvPicPr>
          <p:cNvPr id="4" name="Picture 3">
            <a:extLst>
              <a:ext uri="{FF2B5EF4-FFF2-40B4-BE49-F238E27FC236}">
                <a16:creationId xmlns:a16="http://schemas.microsoft.com/office/drawing/2014/main" id="{CC7209E5-4DDF-40FF-A159-BE3461FF7A81}"/>
              </a:ext>
            </a:extLst>
          </p:cNvPr>
          <p:cNvPicPr>
            <a:picLocks noChangeAspect="1"/>
          </p:cNvPicPr>
          <p:nvPr/>
        </p:nvPicPr>
        <p:blipFill>
          <a:blip r:embed="rId5"/>
          <a:stretch>
            <a:fillRect/>
          </a:stretch>
        </p:blipFill>
        <p:spPr>
          <a:xfrm>
            <a:off x="7150101" y="-12700"/>
            <a:ext cx="5049128" cy="6899745"/>
          </a:xfrm>
          <a:prstGeom prst="rect">
            <a:avLst/>
          </a:prstGeom>
        </p:spPr>
      </p:pic>
      <p:sp>
        <p:nvSpPr>
          <p:cNvPr id="7" name="Title 6">
            <a:extLst>
              <a:ext uri="{FF2B5EF4-FFF2-40B4-BE49-F238E27FC236}">
                <a16:creationId xmlns:a16="http://schemas.microsoft.com/office/drawing/2014/main" id="{E26F30B8-2A69-7D41-9EA3-50B1FBC8CF1E}"/>
              </a:ext>
            </a:extLst>
          </p:cNvPr>
          <p:cNvSpPr>
            <a:spLocks noGrp="1"/>
          </p:cNvSpPr>
          <p:nvPr>
            <p:ph type="title"/>
          </p:nvPr>
        </p:nvSpPr>
        <p:spPr/>
        <p:txBody>
          <a:bodyPr/>
          <a:lstStyle/>
          <a:p>
            <a:r>
              <a:rPr lang="en-US"/>
              <a:t>What is Blood Pressure?</a:t>
            </a:r>
          </a:p>
        </p:txBody>
      </p:sp>
      <p:sp>
        <p:nvSpPr>
          <p:cNvPr id="8" name="Text Placeholder 7">
            <a:extLst>
              <a:ext uri="{FF2B5EF4-FFF2-40B4-BE49-F238E27FC236}">
                <a16:creationId xmlns:a16="http://schemas.microsoft.com/office/drawing/2014/main" id="{50BA666E-D736-1E4F-B1CD-F15EE74E7BDA}"/>
              </a:ext>
            </a:extLst>
          </p:cNvPr>
          <p:cNvSpPr>
            <a:spLocks noGrp="1"/>
          </p:cNvSpPr>
          <p:nvPr>
            <p:ph type="body" sz="quarter" idx="10"/>
          </p:nvPr>
        </p:nvSpPr>
        <p:spPr>
          <a:xfrm>
            <a:off x="914401" y="2133599"/>
            <a:ext cx="5588000" cy="3883743"/>
          </a:xfrm>
        </p:spPr>
        <p:txBody>
          <a:bodyPr/>
          <a:lstStyle/>
          <a:p>
            <a:pPr>
              <a:lnSpc>
                <a:spcPts val="2200"/>
              </a:lnSpc>
              <a:defRPr/>
            </a:pPr>
            <a:r>
              <a:rPr lang="en-US" sz="1800">
                <a:solidFill>
                  <a:schemeClr val="tx1">
                    <a:lumMod val="65000"/>
                    <a:lumOff val="35000"/>
                  </a:schemeClr>
                </a:solidFill>
              </a:rPr>
              <a:t>Blood pressure is the </a:t>
            </a:r>
            <a:r>
              <a:rPr lang="en-US" sz="1800" b="1">
                <a:solidFill>
                  <a:schemeClr val="tx1">
                    <a:lumMod val="65000"/>
                    <a:lumOff val="35000"/>
                  </a:schemeClr>
                </a:solidFill>
              </a:rPr>
              <a:t>force of blood against the walls of your blood vessels. </a:t>
            </a:r>
            <a:endParaRPr lang="en-US" sz="1800">
              <a:solidFill>
                <a:schemeClr val="tx1">
                  <a:lumMod val="65000"/>
                  <a:lumOff val="35000"/>
                </a:schemeClr>
              </a:solidFill>
            </a:endParaRPr>
          </a:p>
          <a:p>
            <a:pPr>
              <a:lnSpc>
                <a:spcPts val="2200"/>
              </a:lnSpc>
              <a:buFont typeface="Arial" charset="0"/>
              <a:buChar char="•"/>
              <a:defRPr/>
            </a:pPr>
            <a:endParaRPr lang="en-US" sz="1800">
              <a:solidFill>
                <a:schemeClr val="tx1">
                  <a:lumMod val="65000"/>
                  <a:lumOff val="35000"/>
                </a:schemeClr>
              </a:solidFill>
            </a:endParaRPr>
          </a:p>
          <a:p>
            <a:pPr>
              <a:lnSpc>
                <a:spcPts val="2200"/>
              </a:lnSpc>
              <a:buFont typeface="Arial" charset="0"/>
              <a:buChar char="•"/>
              <a:defRPr/>
            </a:pPr>
            <a:r>
              <a:rPr lang="en-US" sz="1800">
                <a:solidFill>
                  <a:schemeClr val="tx1">
                    <a:lumMod val="65000"/>
                    <a:lumOff val="35000"/>
                  </a:schemeClr>
                </a:solidFill>
              </a:rPr>
              <a:t>Normal blood vessels are wide open and the blood moves freely, which results in a ‘normal blood pressure’.</a:t>
            </a:r>
          </a:p>
          <a:p>
            <a:pPr>
              <a:lnSpc>
                <a:spcPts val="2200"/>
              </a:lnSpc>
              <a:buFont typeface="Arial" charset="0"/>
              <a:buChar char="•"/>
              <a:defRPr/>
            </a:pPr>
            <a:endParaRPr lang="en-US" sz="1800">
              <a:solidFill>
                <a:schemeClr val="tx1">
                  <a:lumMod val="65000"/>
                  <a:lumOff val="35000"/>
                </a:schemeClr>
              </a:solidFill>
            </a:endParaRPr>
          </a:p>
          <a:p>
            <a:pPr>
              <a:lnSpc>
                <a:spcPts val="2200"/>
              </a:lnSpc>
              <a:buFont typeface="Arial" charset="0"/>
              <a:buChar char="•"/>
              <a:defRPr/>
            </a:pPr>
            <a:r>
              <a:rPr lang="en-US" sz="1800">
                <a:solidFill>
                  <a:schemeClr val="tx1">
                    <a:lumMod val="65000"/>
                    <a:lumOff val="35000"/>
                  </a:schemeClr>
                </a:solidFill>
              </a:rPr>
              <a:t>Abnormal or clogged blood vessels have narrowing that causes the blood to move slower and be “under pressure” therefore result in “high blood pressure”.</a:t>
            </a:r>
          </a:p>
          <a:p>
            <a:pPr>
              <a:lnSpc>
                <a:spcPts val="2200"/>
              </a:lnSpc>
              <a:buFont typeface="Arial" charset="0"/>
              <a:buChar char="•"/>
              <a:defRPr/>
            </a:pPr>
            <a:endParaRPr lang="en-US" sz="1800">
              <a:solidFill>
                <a:schemeClr val="tx1">
                  <a:lumMod val="65000"/>
                  <a:lumOff val="35000"/>
                </a:schemeClr>
              </a:solidFill>
            </a:endParaRPr>
          </a:p>
          <a:p>
            <a:endParaRPr lang="en-US"/>
          </a:p>
        </p:txBody>
      </p:sp>
      <p:pic>
        <p:nvPicPr>
          <p:cNvPr id="11" name="Picture 10">
            <a:extLst>
              <a:ext uri="{FF2B5EF4-FFF2-40B4-BE49-F238E27FC236}">
                <a16:creationId xmlns:a16="http://schemas.microsoft.com/office/drawing/2014/main" id="{C9472BBE-D4B3-D746-9159-14FEC6C1105A}"/>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pic>
        <p:nvPicPr>
          <p:cNvPr id="2" name="Audio 1">
            <a:hlinkClick r:id="" action="ppaction://media"/>
            <a:extLst>
              <a:ext uri="{FF2B5EF4-FFF2-40B4-BE49-F238E27FC236}">
                <a16:creationId xmlns:a16="http://schemas.microsoft.com/office/drawing/2014/main" id="{700A610D-E582-4401-8239-67CECD9DF4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0402936"/>
      </p:ext>
    </p:extLst>
  </p:cSld>
  <p:clrMapOvr>
    <a:masterClrMapping/>
  </p:clrMapOvr>
  <mc:AlternateContent xmlns:mc="http://schemas.openxmlformats.org/markup-compatibility/2006">
    <mc:Choice xmlns:p14="http://schemas.microsoft.com/office/powerpoint/2010/main" Requires="p14">
      <p:transition spd="med" p14:dur="700" advTm="44361">
        <p:fade/>
      </p:transition>
    </mc:Choice>
    <mc:Fallback>
      <p:transition spd="med" advTm="44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DF86A-78B3-9341-ABE2-957DC95F67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0961"/>
          <a:stretch/>
        </p:blipFill>
        <p:spPr>
          <a:xfrm>
            <a:off x="965200" y="2842985"/>
            <a:ext cx="10512938" cy="2972402"/>
          </a:xfrm>
          <a:prstGeom prst="rect">
            <a:avLst/>
          </a:prstGeom>
        </p:spPr>
      </p:pic>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4"/>
            <a:ext cx="10970138" cy="4064192"/>
            <a:chOff x="726562" y="1816509"/>
            <a:chExt cx="10970138" cy="4064192"/>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562" y="1816509"/>
              <a:ext cx="10970138" cy="1091791"/>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0"/>
              <a:ext cx="10446775" cy="3734401"/>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2" name="Audio 1">
            <a:hlinkClick r:id="" action="ppaction://media"/>
            <a:extLst>
              <a:ext uri="{FF2B5EF4-FFF2-40B4-BE49-F238E27FC236}">
                <a16:creationId xmlns:a16="http://schemas.microsoft.com/office/drawing/2014/main" id="{95614A54-4450-4F21-98BA-C485CA161E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2744366"/>
      </p:ext>
    </p:extLst>
  </p:cSld>
  <p:clrMapOvr>
    <a:masterClrMapping/>
  </p:clrMapOvr>
  <mc:AlternateContent xmlns:mc="http://schemas.openxmlformats.org/markup-compatibility/2006">
    <mc:Choice xmlns:p14="http://schemas.microsoft.com/office/powerpoint/2010/main" Requires="p14">
      <p:transition spd="med" p14:dur="700" advTm="47162">
        <p:fade/>
      </p:transition>
    </mc:Choice>
    <mc:Fallback>
      <p:transition spd="med" advTm="47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1A22669-BCCB-3045-8BFF-E464E1ED535F}"/>
              </a:ext>
            </a:extLst>
          </p:cNvPr>
          <p:cNvGrpSpPr/>
          <p:nvPr/>
        </p:nvGrpSpPr>
        <p:grpSpPr>
          <a:xfrm>
            <a:off x="2324100" y="2728685"/>
            <a:ext cx="9125330" cy="1426464"/>
            <a:chOff x="2298700" y="3276600"/>
            <a:chExt cx="9125330" cy="1429050"/>
          </a:xfrm>
        </p:grpSpPr>
        <p:pic>
          <p:nvPicPr>
            <p:cNvPr id="10" name="Picture 9">
              <a:extLst>
                <a:ext uri="{FF2B5EF4-FFF2-40B4-BE49-F238E27FC236}">
                  <a16:creationId xmlns:a16="http://schemas.microsoft.com/office/drawing/2014/main" id="{32E95065-4D53-5F4E-80AC-187EC275A3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124"/>
            <a:stretch/>
          </p:blipFill>
          <p:spPr>
            <a:xfrm>
              <a:off x="2311400" y="3321350"/>
              <a:ext cx="9112630" cy="1384300"/>
            </a:xfrm>
            <a:prstGeom prst="rect">
              <a:avLst/>
            </a:prstGeom>
          </p:spPr>
        </p:pic>
        <p:sp>
          <p:nvSpPr>
            <p:cNvPr id="6" name="Rectangle 5">
              <a:extLst>
                <a:ext uri="{FF2B5EF4-FFF2-40B4-BE49-F238E27FC236}">
                  <a16:creationId xmlns:a16="http://schemas.microsoft.com/office/drawing/2014/main" id="{DBEA749B-9E3C-FD4D-BDB0-4614B127D289}"/>
                </a:ext>
              </a:extLst>
            </p:cNvPr>
            <p:cNvSpPr/>
            <p:nvPr/>
          </p:nvSpPr>
          <p:spPr>
            <a:xfrm>
              <a:off x="2298700" y="3276600"/>
              <a:ext cx="9080500" cy="108250"/>
            </a:xfrm>
            <a:prstGeom prst="rect">
              <a:avLst/>
            </a:prstGeom>
            <a:solidFill>
              <a:schemeClr val="bg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3" name="Picture 2">
            <a:extLst>
              <a:ext uri="{FF2B5EF4-FFF2-40B4-BE49-F238E27FC236}">
                <a16:creationId xmlns:a16="http://schemas.microsoft.com/office/drawing/2014/main" id="{9B0DF86A-78B3-9341-ABE2-957DC95F67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5200" y="2954008"/>
            <a:ext cx="1333500" cy="1091791"/>
          </a:xfrm>
          <a:prstGeom prst="rect">
            <a:avLst/>
          </a:prstGeom>
        </p:spPr>
      </p:pic>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4"/>
            <a:ext cx="10970138" cy="3824651"/>
            <a:chOff x="726562" y="1816509"/>
            <a:chExt cx="10970138" cy="3824651"/>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6562" y="1816509"/>
              <a:ext cx="10970138" cy="1091791"/>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1"/>
              <a:ext cx="10446775" cy="3494859"/>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13" name="Picture 12">
            <a:extLst>
              <a:ext uri="{FF2B5EF4-FFF2-40B4-BE49-F238E27FC236}">
                <a16:creationId xmlns:a16="http://schemas.microsoft.com/office/drawing/2014/main" id="{8E8D7FF3-0A5E-A245-B5FC-801098D3E9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324"/>
          <a:stretch/>
        </p:blipFill>
        <p:spPr>
          <a:xfrm>
            <a:off x="990600" y="4138985"/>
            <a:ext cx="10408675" cy="1436860"/>
          </a:xfrm>
          <a:prstGeom prst="rect">
            <a:avLst/>
          </a:prstGeom>
        </p:spPr>
      </p:pic>
      <p:pic>
        <p:nvPicPr>
          <p:cNvPr id="2" name="Audio 1">
            <a:hlinkClick r:id="" action="ppaction://media"/>
            <a:extLst>
              <a:ext uri="{FF2B5EF4-FFF2-40B4-BE49-F238E27FC236}">
                <a16:creationId xmlns:a16="http://schemas.microsoft.com/office/drawing/2014/main" id="{E9DDC0B2-838F-4EC5-A7F4-C648D648A3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7936859"/>
      </p:ext>
    </p:extLst>
  </p:cSld>
  <p:clrMapOvr>
    <a:masterClrMapping/>
  </p:clrMapOvr>
  <mc:AlternateContent xmlns:mc="http://schemas.openxmlformats.org/markup-compatibility/2006">
    <mc:Choice xmlns:p14="http://schemas.microsoft.com/office/powerpoint/2010/main" Requires="p14">
      <p:transition spd="med" p14:dur="700" advTm="23816">
        <p:fade/>
      </p:transition>
    </mc:Choice>
    <mc:Fallback>
      <p:transition spd="med" advTm="23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53A945-1B68-3A45-AA1E-D5E512F43F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22739"/>
          <a:stretch/>
        </p:blipFill>
        <p:spPr>
          <a:xfrm>
            <a:off x="850901" y="2004786"/>
            <a:ext cx="10649974" cy="3571059"/>
          </a:xfrm>
          <a:prstGeom prst="rect">
            <a:avLst/>
          </a:prstGeom>
        </p:spPr>
      </p:pic>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5"/>
            <a:ext cx="10970138" cy="3798524"/>
            <a:chOff x="726562" y="1816510"/>
            <a:chExt cx="10970138" cy="3798524"/>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562" y="1816510"/>
              <a:ext cx="10970138" cy="329792"/>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2"/>
              <a:ext cx="10446775" cy="3468732"/>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2" name="Audio 1">
            <a:hlinkClick r:id="" action="ppaction://media"/>
            <a:extLst>
              <a:ext uri="{FF2B5EF4-FFF2-40B4-BE49-F238E27FC236}">
                <a16:creationId xmlns:a16="http://schemas.microsoft.com/office/drawing/2014/main" id="{75A97193-A613-4399-9F4D-C423369265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4351206"/>
      </p:ext>
    </p:extLst>
  </p:cSld>
  <p:clrMapOvr>
    <a:masterClrMapping/>
  </p:clrMapOvr>
  <mc:AlternateContent xmlns:mc="http://schemas.openxmlformats.org/markup-compatibility/2006">
    <mc:Choice xmlns:p14="http://schemas.microsoft.com/office/powerpoint/2010/main" Requires="p14">
      <p:transition spd="med" p14:dur="700" advTm="29888">
        <p:fade/>
      </p:transition>
    </mc:Choice>
    <mc:Fallback>
      <p:transition spd="med" advTm="29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6FAB74-BB1E-FB45-AFF0-51D379D1C2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3931" y="2526186"/>
            <a:ext cx="9366069" cy="3260268"/>
          </a:xfrm>
          <a:prstGeom prst="rect">
            <a:avLst/>
          </a:prstGeom>
        </p:spPr>
      </p:pic>
      <p:pic>
        <p:nvPicPr>
          <p:cNvPr id="14" name="Picture 13">
            <a:extLst>
              <a:ext uri="{FF2B5EF4-FFF2-40B4-BE49-F238E27FC236}">
                <a16:creationId xmlns:a16="http://schemas.microsoft.com/office/drawing/2014/main" id="{7F53A945-1B68-3A45-AA1E-D5E512F43F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0901" y="2084206"/>
            <a:ext cx="10649974" cy="444137"/>
          </a:xfrm>
          <a:prstGeom prst="rect">
            <a:avLst/>
          </a:prstGeom>
        </p:spPr>
      </p:pic>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5"/>
            <a:ext cx="10970138" cy="4042464"/>
            <a:chOff x="726562" y="1816510"/>
            <a:chExt cx="10970138" cy="4042464"/>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6562" y="1816510"/>
              <a:ext cx="10970138" cy="329792"/>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1"/>
              <a:ext cx="10446775" cy="371267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2" name="Audio 1">
            <a:hlinkClick r:id="" action="ppaction://media"/>
            <a:extLst>
              <a:ext uri="{FF2B5EF4-FFF2-40B4-BE49-F238E27FC236}">
                <a16:creationId xmlns:a16="http://schemas.microsoft.com/office/drawing/2014/main" id="{5D4961F2-75B8-499B-9048-CA92C2A3F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4632330"/>
      </p:ext>
    </p:extLst>
  </p:cSld>
  <p:clrMapOvr>
    <a:masterClrMapping/>
  </p:clrMapOvr>
  <mc:AlternateContent xmlns:mc="http://schemas.openxmlformats.org/markup-compatibility/2006">
    <mc:Choice xmlns:p14="http://schemas.microsoft.com/office/powerpoint/2010/main" Requires="p14">
      <p:transition spd="med" p14:dur="700" advTm="45945">
        <p:fade/>
      </p:transition>
    </mc:Choice>
    <mc:Fallback>
      <p:transition spd="med" advTm="459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B3025C-F234-7048-A6AA-EE4579303C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755" y="2469582"/>
            <a:ext cx="10808208" cy="3108258"/>
          </a:xfrm>
          <a:prstGeom prst="rect">
            <a:avLst/>
          </a:prstGeom>
        </p:spPr>
      </p:pic>
      <p:pic>
        <p:nvPicPr>
          <p:cNvPr id="14" name="Picture 13">
            <a:extLst>
              <a:ext uri="{FF2B5EF4-FFF2-40B4-BE49-F238E27FC236}">
                <a16:creationId xmlns:a16="http://schemas.microsoft.com/office/drawing/2014/main" id="{7F53A945-1B68-3A45-AA1E-D5E512F43F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0901" y="2084206"/>
            <a:ext cx="10649974" cy="444137"/>
          </a:xfrm>
          <a:prstGeom prst="rect">
            <a:avLst/>
          </a:prstGeom>
        </p:spPr>
      </p:pic>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5"/>
            <a:ext cx="10970138" cy="3826646"/>
            <a:chOff x="726562" y="1816510"/>
            <a:chExt cx="10970138" cy="3826646"/>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6562" y="1816510"/>
              <a:ext cx="10970138" cy="329792"/>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2"/>
              <a:ext cx="10446775" cy="3496854"/>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2" name="Audio 1">
            <a:hlinkClick r:id="" action="ppaction://media"/>
            <a:extLst>
              <a:ext uri="{FF2B5EF4-FFF2-40B4-BE49-F238E27FC236}">
                <a16:creationId xmlns:a16="http://schemas.microsoft.com/office/drawing/2014/main" id="{E54C44ED-A8DA-4C3A-AA50-7DC90AB4B2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5551257"/>
      </p:ext>
    </p:extLst>
  </p:cSld>
  <p:clrMapOvr>
    <a:masterClrMapping/>
  </p:clrMapOvr>
  <mc:AlternateContent xmlns:mc="http://schemas.openxmlformats.org/markup-compatibility/2006">
    <mc:Choice xmlns:p14="http://schemas.microsoft.com/office/powerpoint/2010/main" Requires="p14">
      <p:transition spd="med" p14:dur="700" advTm="30446">
        <p:fade/>
      </p:transition>
    </mc:Choice>
    <mc:Fallback>
      <p:transition spd="med" advTm="30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D68A42-8811-364A-8DEC-433531DC20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599" y="2525135"/>
            <a:ext cx="10808208" cy="2063931"/>
          </a:xfrm>
          <a:prstGeom prst="rect">
            <a:avLst/>
          </a:prstGeom>
        </p:spPr>
      </p:pic>
      <p:pic>
        <p:nvPicPr>
          <p:cNvPr id="10" name="Picture 9">
            <a:extLst>
              <a:ext uri="{FF2B5EF4-FFF2-40B4-BE49-F238E27FC236}">
                <a16:creationId xmlns:a16="http://schemas.microsoft.com/office/drawing/2014/main" id="{65B3025C-F234-7048-A6AA-EE4579303C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1755" y="2063933"/>
            <a:ext cx="10808208" cy="470261"/>
          </a:xfrm>
          <a:prstGeom prst="rect">
            <a:avLst/>
          </a:prstGeom>
        </p:spPr>
      </p:pic>
      <p:sp>
        <p:nvSpPr>
          <p:cNvPr id="4" name="Title 3">
            <a:extLst>
              <a:ext uri="{FF2B5EF4-FFF2-40B4-BE49-F238E27FC236}">
                <a16:creationId xmlns:a16="http://schemas.microsoft.com/office/drawing/2014/main" id="{22C0D850-E018-3240-BFB5-21FDCFD96BC5}"/>
              </a:ext>
            </a:extLst>
          </p:cNvPr>
          <p:cNvSpPr>
            <a:spLocks noGrp="1"/>
          </p:cNvSpPr>
          <p:nvPr>
            <p:ph type="title"/>
          </p:nvPr>
        </p:nvSpPr>
        <p:spPr/>
        <p:txBody>
          <a:bodyPr/>
          <a:lstStyle/>
          <a:p>
            <a:r>
              <a:rPr lang="en-US"/>
              <a:t>2019 Preventive Health Guide</a:t>
            </a:r>
          </a:p>
        </p:txBody>
      </p:sp>
      <p:grpSp>
        <p:nvGrpSpPr>
          <p:cNvPr id="9" name="Group 8">
            <a:extLst>
              <a:ext uri="{FF2B5EF4-FFF2-40B4-BE49-F238E27FC236}">
                <a16:creationId xmlns:a16="http://schemas.microsoft.com/office/drawing/2014/main" id="{B55CD728-5350-094D-B5F7-06D797AACF50}"/>
              </a:ext>
            </a:extLst>
          </p:cNvPr>
          <p:cNvGrpSpPr/>
          <p:nvPr/>
        </p:nvGrpSpPr>
        <p:grpSpPr>
          <a:xfrm>
            <a:off x="726562" y="1751195"/>
            <a:ext cx="10970138" cy="2837871"/>
            <a:chOff x="726562" y="1816510"/>
            <a:chExt cx="10970138" cy="2837871"/>
          </a:xfrm>
        </p:grpSpPr>
        <p:pic>
          <p:nvPicPr>
            <p:cNvPr id="7" name="Picture 6">
              <a:extLst>
                <a:ext uri="{FF2B5EF4-FFF2-40B4-BE49-F238E27FC236}">
                  <a16:creationId xmlns:a16="http://schemas.microsoft.com/office/drawing/2014/main" id="{08774ECA-9673-1549-BD28-4447256564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6562" y="1816510"/>
              <a:ext cx="10970138" cy="329792"/>
            </a:xfrm>
            <a:prstGeom prst="rect">
              <a:avLst/>
            </a:prstGeom>
          </p:spPr>
        </p:pic>
        <p:sp>
          <p:nvSpPr>
            <p:cNvPr id="8" name="Rectangle 7">
              <a:extLst>
                <a:ext uri="{FF2B5EF4-FFF2-40B4-BE49-F238E27FC236}">
                  <a16:creationId xmlns:a16="http://schemas.microsoft.com/office/drawing/2014/main" id="{9D3DDA8D-A67C-FE41-BBB1-8EC435418A4E}"/>
                </a:ext>
              </a:extLst>
            </p:cNvPr>
            <p:cNvSpPr/>
            <p:nvPr/>
          </p:nvSpPr>
          <p:spPr>
            <a:xfrm>
              <a:off x="952500" y="2146302"/>
              <a:ext cx="10446775" cy="2508079"/>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pic>
        <p:nvPicPr>
          <p:cNvPr id="2" name="Audio 1">
            <a:hlinkClick r:id="" action="ppaction://media"/>
            <a:extLst>
              <a:ext uri="{FF2B5EF4-FFF2-40B4-BE49-F238E27FC236}">
                <a16:creationId xmlns:a16="http://schemas.microsoft.com/office/drawing/2014/main" id="{6E265D72-3494-417C-9276-1102811594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2126064"/>
      </p:ext>
    </p:extLst>
  </p:cSld>
  <p:clrMapOvr>
    <a:masterClrMapping/>
  </p:clrMapOvr>
  <mc:AlternateContent xmlns:mc="http://schemas.openxmlformats.org/markup-compatibility/2006">
    <mc:Choice xmlns:p14="http://schemas.microsoft.com/office/powerpoint/2010/main" Requires="p14">
      <p:transition spd="med" p14:dur="700" advTm="12997">
        <p:fade/>
      </p:transition>
    </mc:Choice>
    <mc:Fallback>
      <p:transition spd="med" advTm="12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21690B-DD5E-4944-B307-E49FDAE778D4}"/>
              </a:ext>
            </a:extLst>
          </p:cNvPr>
          <p:cNvSpPr>
            <a:spLocks noGrp="1"/>
          </p:cNvSpPr>
          <p:nvPr>
            <p:ph type="title"/>
          </p:nvPr>
        </p:nvSpPr>
        <p:spPr>
          <a:xfrm>
            <a:off x="914401" y="2943532"/>
            <a:ext cx="10599174" cy="970936"/>
          </a:xfrm>
        </p:spPr>
        <p:txBody>
          <a:bodyPr/>
          <a:lstStyle/>
          <a:p>
            <a:pPr algn="ctr"/>
            <a:r>
              <a:rPr lang="en-US" sz="6600"/>
              <a:t>Questions?</a:t>
            </a:r>
          </a:p>
        </p:txBody>
      </p:sp>
      <p:pic>
        <p:nvPicPr>
          <p:cNvPr id="2" name="Audio 1">
            <a:hlinkClick r:id="" action="ppaction://media"/>
            <a:extLst>
              <a:ext uri="{FF2B5EF4-FFF2-40B4-BE49-F238E27FC236}">
                <a16:creationId xmlns:a16="http://schemas.microsoft.com/office/drawing/2014/main" id="{C32805CD-A0C8-4243-A23E-C93941BAE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1748095"/>
      </p:ext>
    </p:extLst>
  </p:cSld>
  <p:clrMapOvr>
    <a:masterClrMapping/>
  </p:clrMapOvr>
  <mc:AlternateContent xmlns:mc="http://schemas.openxmlformats.org/markup-compatibility/2006">
    <mc:Choice xmlns:p14="http://schemas.microsoft.com/office/powerpoint/2010/main" Requires="p14">
      <p:transition spd="med" p14:dur="700" advTm="63446">
        <p:fade/>
      </p:transition>
    </mc:Choice>
    <mc:Fallback>
      <p:transition spd="med" advTm="63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A9C303-CC29-0E49-A547-BDA6A4282E99}"/>
              </a:ext>
            </a:extLst>
          </p:cNvPr>
          <p:cNvSpPr txBox="1">
            <a:spLocks/>
          </p:cNvSpPr>
          <p:nvPr/>
        </p:nvSpPr>
        <p:spPr>
          <a:xfrm>
            <a:off x="2762251" y="2578099"/>
            <a:ext cx="6667499" cy="662039"/>
          </a:xfrm>
          <a:prstGeom prst="rect">
            <a:avLst/>
          </a:prstGeom>
        </p:spPr>
        <p:txBody>
          <a:bodyPr anchor="ctr"/>
          <a:lstStyle>
            <a:lvl1pPr algn="l" defTabSz="914674" rtl="0" eaLnBrk="1" latinLnBrk="0" hangingPunct="1">
              <a:lnSpc>
                <a:spcPct val="90000"/>
              </a:lnSpc>
              <a:spcBef>
                <a:spcPct val="0"/>
              </a:spcBef>
              <a:buNone/>
              <a:defRPr sz="3500" b="1" i="0" kern="1200">
                <a:solidFill>
                  <a:srgbClr val="626567"/>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5700">
                <a:solidFill>
                  <a:schemeClr val="bg1"/>
                </a:solidFill>
              </a:rPr>
              <a:t>Thank you.</a:t>
            </a:r>
          </a:p>
        </p:txBody>
      </p:sp>
    </p:spTree>
    <p:extLst>
      <p:ext uri="{BB962C8B-B14F-4D97-AF65-F5344CB8AC3E}">
        <p14:creationId xmlns:p14="http://schemas.microsoft.com/office/powerpoint/2010/main" val="513813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AEE45-EA44-4A72-BEBA-FBF7594C0C64}"/>
              </a:ext>
            </a:extLst>
          </p:cNvPr>
          <p:cNvSpPr>
            <a:spLocks noGrp="1"/>
          </p:cNvSpPr>
          <p:nvPr>
            <p:ph type="title"/>
          </p:nvPr>
        </p:nvSpPr>
        <p:spPr/>
        <p:txBody>
          <a:bodyPr/>
          <a:lstStyle/>
          <a:p>
            <a:r>
              <a:rPr lang="en-US"/>
              <a:t>References</a:t>
            </a:r>
          </a:p>
        </p:txBody>
      </p:sp>
      <p:sp>
        <p:nvSpPr>
          <p:cNvPr id="2" name="Text Placeholder 1">
            <a:extLst>
              <a:ext uri="{FF2B5EF4-FFF2-40B4-BE49-F238E27FC236}">
                <a16:creationId xmlns:a16="http://schemas.microsoft.com/office/drawing/2014/main" id="{E9158CC1-5773-3848-8CD8-33F666264B2D}"/>
              </a:ext>
            </a:extLst>
          </p:cNvPr>
          <p:cNvSpPr>
            <a:spLocks noGrp="1"/>
          </p:cNvSpPr>
          <p:nvPr>
            <p:ph type="body" sz="quarter" idx="10"/>
          </p:nvPr>
        </p:nvSpPr>
        <p:spPr/>
        <p:txBody>
          <a:bodyPr>
            <a:normAutofit fontScale="92500"/>
          </a:bodyPr>
          <a:lstStyle/>
          <a:p>
            <a:pPr>
              <a:lnSpc>
                <a:spcPts val="2700"/>
              </a:lnSpc>
              <a:defRPr/>
            </a:pPr>
            <a:r>
              <a:rPr lang="en-US" sz="1800">
                <a:solidFill>
                  <a:schemeClr val="tx1">
                    <a:lumMod val="65000"/>
                    <a:lumOff val="35000"/>
                  </a:schemeClr>
                </a:solidFill>
              </a:rPr>
              <a:t>Ask ABOUT HIGH BLOOD PRESSURE.  Your Treatment &amp; You:  Working Together for Better Health (2009).  Retrieved November 15, 2012 from http://</a:t>
            </a:r>
            <a:r>
              <a:rPr lang="en-US" sz="1800" err="1">
                <a:solidFill>
                  <a:schemeClr val="tx1">
                    <a:lumMod val="65000"/>
                    <a:lumOff val="35000"/>
                  </a:schemeClr>
                </a:solidFill>
              </a:rPr>
              <a:t>www.mipcc.org</a:t>
            </a:r>
            <a:r>
              <a:rPr lang="en-US" sz="1800">
                <a:solidFill>
                  <a:schemeClr val="tx1">
                    <a:lumMod val="65000"/>
                    <a:lumOff val="35000"/>
                  </a:schemeClr>
                </a:solidFill>
              </a:rPr>
              <a:t>/sites/</a:t>
            </a:r>
            <a:r>
              <a:rPr lang="en-US" sz="1800" err="1">
                <a:solidFill>
                  <a:schemeClr val="tx1">
                    <a:lumMod val="65000"/>
                    <a:lumOff val="35000"/>
                  </a:schemeClr>
                </a:solidFill>
              </a:rPr>
              <a:t>mipcc.org</a:t>
            </a:r>
            <a:r>
              <a:rPr lang="en-US" sz="1800">
                <a:solidFill>
                  <a:schemeClr val="tx1">
                    <a:lumMod val="65000"/>
                    <a:lumOff val="35000"/>
                  </a:schemeClr>
                </a:solidFill>
              </a:rPr>
              <a:t>/files/u4/Ask%20about%20High%20Blood%20Pressure.pdf </a:t>
            </a:r>
          </a:p>
          <a:p>
            <a:pPr>
              <a:lnSpc>
                <a:spcPts val="2700"/>
              </a:lnSpc>
              <a:defRPr/>
            </a:pPr>
            <a:r>
              <a:rPr lang="en-US" sz="1800">
                <a:solidFill>
                  <a:schemeClr val="tx1">
                    <a:lumMod val="65000"/>
                    <a:lumOff val="35000"/>
                  </a:schemeClr>
                </a:solidFill>
              </a:rPr>
              <a:t>Centers for Disease Control and Prevention (2012). Healthy weight, it’s not a diet, it’s a lifestyle. Retrieved November 15, 2012 from http://</a:t>
            </a:r>
            <a:r>
              <a:rPr lang="en-US" sz="1800" err="1">
                <a:solidFill>
                  <a:schemeClr val="tx1">
                    <a:lumMod val="65000"/>
                    <a:lumOff val="35000"/>
                  </a:schemeClr>
                </a:solidFill>
              </a:rPr>
              <a:t>www.cdc.gov</a:t>
            </a:r>
            <a:r>
              <a:rPr lang="en-US" sz="1800">
                <a:solidFill>
                  <a:schemeClr val="tx1">
                    <a:lumMod val="65000"/>
                    <a:lumOff val="35000"/>
                  </a:schemeClr>
                </a:solidFill>
              </a:rPr>
              <a:t>/</a:t>
            </a:r>
            <a:r>
              <a:rPr lang="en-US" sz="1800" err="1">
                <a:solidFill>
                  <a:schemeClr val="tx1">
                    <a:lumMod val="65000"/>
                    <a:lumOff val="35000"/>
                  </a:schemeClr>
                </a:solidFill>
              </a:rPr>
              <a:t>healthyweight</a:t>
            </a:r>
            <a:r>
              <a:rPr lang="en-US" sz="1800">
                <a:solidFill>
                  <a:schemeClr val="tx1">
                    <a:lumMod val="65000"/>
                    <a:lumOff val="35000"/>
                  </a:schemeClr>
                </a:solidFill>
              </a:rPr>
              <a:t>/assessing/</a:t>
            </a:r>
            <a:r>
              <a:rPr lang="en-US" sz="1800" err="1">
                <a:solidFill>
                  <a:schemeClr val="tx1">
                    <a:lumMod val="65000"/>
                    <a:lumOff val="35000"/>
                  </a:schemeClr>
                </a:solidFill>
              </a:rPr>
              <a:t>bmi</a:t>
            </a:r>
            <a:r>
              <a:rPr lang="en-US" sz="1800">
                <a:solidFill>
                  <a:schemeClr val="tx1">
                    <a:lumMod val="65000"/>
                    <a:lumOff val="35000"/>
                  </a:schemeClr>
                </a:solidFill>
              </a:rPr>
              <a:t>/</a:t>
            </a:r>
            <a:r>
              <a:rPr lang="en-US" sz="1800" err="1">
                <a:solidFill>
                  <a:schemeClr val="tx1">
                    <a:lumMod val="65000"/>
                    <a:lumOff val="35000"/>
                  </a:schemeClr>
                </a:solidFill>
              </a:rPr>
              <a:t>adult_bmi</a:t>
            </a:r>
            <a:r>
              <a:rPr lang="en-US" sz="1800">
                <a:solidFill>
                  <a:schemeClr val="tx1">
                    <a:lumMod val="65000"/>
                    <a:lumOff val="35000"/>
                  </a:schemeClr>
                </a:solidFill>
              </a:rPr>
              <a:t>/</a:t>
            </a:r>
            <a:r>
              <a:rPr lang="en-US" sz="1800" err="1">
                <a:solidFill>
                  <a:schemeClr val="tx1">
                    <a:lumMod val="65000"/>
                    <a:lumOff val="35000"/>
                  </a:schemeClr>
                </a:solidFill>
              </a:rPr>
              <a:t>index.html</a:t>
            </a:r>
            <a:r>
              <a:rPr lang="en-US" sz="1800">
                <a:solidFill>
                  <a:schemeClr val="tx1">
                    <a:lumMod val="65000"/>
                    <a:lumOff val="35000"/>
                  </a:schemeClr>
                </a:solidFill>
              </a:rPr>
              <a:t>  </a:t>
            </a:r>
          </a:p>
          <a:p>
            <a:pPr>
              <a:lnSpc>
                <a:spcPts val="2700"/>
              </a:lnSpc>
              <a:defRPr/>
            </a:pPr>
            <a:r>
              <a:rPr lang="en-US" sz="1800">
                <a:solidFill>
                  <a:schemeClr val="tx1">
                    <a:lumMod val="65000"/>
                    <a:lumOff val="35000"/>
                  </a:schemeClr>
                </a:solidFill>
              </a:rPr>
              <a:t>McKinley Health Center (2012). Waist Circumference.  Retrieved November 20, 2012 from http://</a:t>
            </a:r>
            <a:r>
              <a:rPr lang="en-US" sz="1800" err="1">
                <a:solidFill>
                  <a:schemeClr val="tx1">
                    <a:lumMod val="65000"/>
                    <a:lumOff val="35000"/>
                  </a:schemeClr>
                </a:solidFill>
              </a:rPr>
              <a:t>www.mckinley.illinois.edu</a:t>
            </a:r>
            <a:r>
              <a:rPr lang="en-US" sz="1800">
                <a:solidFill>
                  <a:schemeClr val="tx1">
                    <a:lumMod val="65000"/>
                    <a:lumOff val="35000"/>
                  </a:schemeClr>
                </a:solidFill>
              </a:rPr>
              <a:t>/handouts/</a:t>
            </a:r>
            <a:r>
              <a:rPr lang="en-US" sz="1800" err="1">
                <a:solidFill>
                  <a:schemeClr val="tx1">
                    <a:lumMod val="65000"/>
                    <a:lumOff val="35000"/>
                  </a:schemeClr>
                </a:solidFill>
              </a:rPr>
              <a:t>waist_circumference</a:t>
            </a:r>
            <a:r>
              <a:rPr lang="en-US" sz="1800">
                <a:solidFill>
                  <a:schemeClr val="tx1">
                    <a:lumMod val="65000"/>
                    <a:lumOff val="35000"/>
                  </a:schemeClr>
                </a:solidFill>
              </a:rPr>
              <a:t>/</a:t>
            </a:r>
            <a:r>
              <a:rPr lang="en-US" sz="1800" err="1">
                <a:solidFill>
                  <a:schemeClr val="tx1">
                    <a:lumMod val="65000"/>
                    <a:lumOff val="35000"/>
                  </a:schemeClr>
                </a:solidFill>
              </a:rPr>
              <a:t>waist_circumference.htm</a:t>
            </a:r>
            <a:r>
              <a:rPr lang="en-US" sz="1800">
                <a:solidFill>
                  <a:schemeClr val="tx1">
                    <a:lumMod val="65000"/>
                    <a:lumOff val="35000"/>
                  </a:schemeClr>
                </a:solidFill>
              </a:rPr>
              <a:t> </a:t>
            </a:r>
          </a:p>
          <a:p>
            <a:pPr>
              <a:lnSpc>
                <a:spcPts val="2700"/>
              </a:lnSpc>
              <a:defRPr/>
            </a:pPr>
            <a:r>
              <a:rPr lang="en-US" sz="1800">
                <a:solidFill>
                  <a:schemeClr val="tx1">
                    <a:lumMod val="65000"/>
                    <a:lumOff val="35000"/>
                  </a:schemeClr>
                </a:solidFill>
              </a:rPr>
              <a:t>National Heart Lung and Blood Institute (2012).  People Science Health.  Retrieved November 26, 2012 from http://</a:t>
            </a:r>
            <a:r>
              <a:rPr lang="en-US" sz="1800" err="1">
                <a:solidFill>
                  <a:schemeClr val="tx1">
                    <a:lumMod val="65000"/>
                    <a:lumOff val="35000"/>
                  </a:schemeClr>
                </a:solidFill>
              </a:rPr>
              <a:t>www.nhlbi.nih.gov</a:t>
            </a:r>
            <a:r>
              <a:rPr lang="en-US" sz="1800">
                <a:solidFill>
                  <a:schemeClr val="tx1">
                    <a:lumMod val="65000"/>
                    <a:lumOff val="35000"/>
                  </a:schemeClr>
                </a:solidFill>
              </a:rPr>
              <a:t>/health/health-topics/topics/</a:t>
            </a:r>
            <a:r>
              <a:rPr lang="en-US" sz="1800" err="1">
                <a:solidFill>
                  <a:schemeClr val="tx1">
                    <a:lumMod val="65000"/>
                    <a:lumOff val="35000"/>
                  </a:schemeClr>
                </a:solidFill>
              </a:rPr>
              <a:t>obe</a:t>
            </a:r>
            <a:r>
              <a:rPr lang="en-US" sz="1800">
                <a:solidFill>
                  <a:schemeClr val="tx1">
                    <a:lumMod val="65000"/>
                    <a:lumOff val="35000"/>
                  </a:schemeClr>
                </a:solidFill>
              </a:rPr>
              <a:t>/ </a:t>
            </a:r>
          </a:p>
          <a:p>
            <a:endParaRPr lang="en-US"/>
          </a:p>
        </p:txBody>
      </p:sp>
    </p:spTree>
    <p:extLst>
      <p:ext uri="{BB962C8B-B14F-4D97-AF65-F5344CB8AC3E}">
        <p14:creationId xmlns:p14="http://schemas.microsoft.com/office/powerpoint/2010/main" val="24040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EF2D-E536-4EB9-B9D0-BA9525F8DB02}"/>
              </a:ext>
            </a:extLst>
          </p:cNvPr>
          <p:cNvSpPr>
            <a:spLocks noGrp="1"/>
          </p:cNvSpPr>
          <p:nvPr>
            <p:ph type="title"/>
          </p:nvPr>
        </p:nvSpPr>
        <p:spPr/>
        <p:txBody>
          <a:bodyPr/>
          <a:lstStyle/>
          <a:p>
            <a:r>
              <a:rPr lang="en-US"/>
              <a:t>References, Continued</a:t>
            </a:r>
          </a:p>
        </p:txBody>
      </p:sp>
      <p:sp>
        <p:nvSpPr>
          <p:cNvPr id="3" name="Text Placeholder 2">
            <a:extLst>
              <a:ext uri="{FF2B5EF4-FFF2-40B4-BE49-F238E27FC236}">
                <a16:creationId xmlns:a16="http://schemas.microsoft.com/office/drawing/2014/main" id="{6D9CFE86-4602-9842-89A3-5C6C275D65AE}"/>
              </a:ext>
            </a:extLst>
          </p:cNvPr>
          <p:cNvSpPr>
            <a:spLocks noGrp="1"/>
          </p:cNvSpPr>
          <p:nvPr>
            <p:ph type="body" sz="quarter" idx="10"/>
          </p:nvPr>
        </p:nvSpPr>
        <p:spPr/>
        <p:txBody>
          <a:bodyPr>
            <a:normAutofit/>
          </a:bodyPr>
          <a:lstStyle/>
          <a:p>
            <a:pPr>
              <a:lnSpc>
                <a:spcPts val="2700"/>
              </a:lnSpc>
              <a:defRPr/>
            </a:pPr>
            <a:r>
              <a:rPr lang="en-US" sz="1800">
                <a:solidFill>
                  <a:schemeClr val="tx1">
                    <a:lumMod val="65000"/>
                    <a:lumOff val="35000"/>
                  </a:schemeClr>
                </a:solidFill>
              </a:rPr>
              <a:t>Sanger Heart &amp; Vascular Institute (2012).  Healthy Living Blood Pressure.  Retrieved November 16, 2012 from </a:t>
            </a:r>
            <a:r>
              <a:rPr lang="en-US" sz="1800" err="1">
                <a:solidFill>
                  <a:schemeClr val="tx1">
                    <a:lumMod val="65000"/>
                    <a:lumOff val="35000"/>
                  </a:schemeClr>
                </a:solidFill>
              </a:rPr>
              <a:t>www.sangerheart.org</a:t>
            </a:r>
            <a:r>
              <a:rPr lang="en-US" sz="1800">
                <a:solidFill>
                  <a:schemeClr val="tx1">
                    <a:lumMod val="65000"/>
                    <a:lumOff val="35000"/>
                  </a:schemeClr>
                </a:solidFill>
              </a:rPr>
              <a:t>   </a:t>
            </a:r>
          </a:p>
          <a:p>
            <a:pPr>
              <a:lnSpc>
                <a:spcPts val="2700"/>
              </a:lnSpc>
              <a:defRPr/>
            </a:pPr>
            <a:r>
              <a:rPr lang="en-US" sz="1800">
                <a:solidFill>
                  <a:schemeClr val="tx1">
                    <a:lumMod val="65000"/>
                    <a:lumOff val="35000"/>
                  </a:schemeClr>
                </a:solidFill>
              </a:rPr>
              <a:t>U.S. Department of Health and Human Services National Institutes of Health (2007).  High Blood Cholesterol;  What you need to know.  National Cholesterol Education Program. Information on cholesterol lowering (</a:t>
            </a:r>
            <a:r>
              <a:rPr lang="en-US" sz="1800" err="1">
                <a:solidFill>
                  <a:schemeClr val="tx1">
                    <a:lumMod val="65000"/>
                    <a:lumOff val="35000"/>
                  </a:schemeClr>
                </a:solidFill>
              </a:rPr>
              <a:t>www.nhlbi.hih.gov</a:t>
            </a:r>
            <a:r>
              <a:rPr lang="en-US" sz="1800">
                <a:solidFill>
                  <a:schemeClr val="tx1">
                    <a:lumMod val="65000"/>
                    <a:lumOff val="35000"/>
                  </a:schemeClr>
                </a:solidFill>
              </a:rPr>
              <a:t>/</a:t>
            </a:r>
            <a:r>
              <a:rPr lang="en-US" sz="1800" err="1">
                <a:solidFill>
                  <a:schemeClr val="tx1">
                    <a:lumMod val="65000"/>
                    <a:lumOff val="35000"/>
                  </a:schemeClr>
                </a:solidFill>
              </a:rPr>
              <a:t>chd</a:t>
            </a:r>
            <a:r>
              <a:rPr lang="en-US" sz="1800">
                <a:solidFill>
                  <a:schemeClr val="tx1">
                    <a:lumMod val="65000"/>
                    <a:lumOff val="35000"/>
                  </a:schemeClr>
                </a:solidFill>
              </a:rPr>
              <a:t>). </a:t>
            </a:r>
          </a:p>
          <a:p>
            <a:r>
              <a:rPr lang="en-US" sz="1800">
                <a:solidFill>
                  <a:schemeClr val="tx1">
                    <a:lumMod val="65000"/>
                    <a:lumOff val="35000"/>
                  </a:schemeClr>
                </a:solidFill>
              </a:rPr>
              <a:t>https://</a:t>
            </a:r>
            <a:r>
              <a:rPr lang="en-US" sz="1800" err="1">
                <a:solidFill>
                  <a:schemeClr val="tx1">
                    <a:lumMod val="65000"/>
                    <a:lumOff val="35000"/>
                  </a:schemeClr>
                </a:solidFill>
              </a:rPr>
              <a:t>www.virginiamason.org</a:t>
            </a:r>
            <a:r>
              <a:rPr lang="en-US" sz="1800">
                <a:solidFill>
                  <a:schemeClr val="tx1">
                    <a:lumMod val="65000"/>
                    <a:lumOff val="35000"/>
                  </a:schemeClr>
                </a:solidFill>
              </a:rPr>
              <a:t>/</a:t>
            </a:r>
            <a:r>
              <a:rPr lang="en-US" sz="1800" err="1">
                <a:solidFill>
                  <a:schemeClr val="tx1">
                    <a:lumMod val="65000"/>
                    <a:lumOff val="35000"/>
                  </a:schemeClr>
                </a:solidFill>
              </a:rPr>
              <a:t>whatarenormalbloodglucoselevels</a:t>
            </a:r>
            <a:endParaRPr lang="en-US" sz="1800">
              <a:solidFill>
                <a:schemeClr val="tx1">
                  <a:lumMod val="65000"/>
                  <a:lumOff val="35000"/>
                </a:schemeClr>
              </a:solidFill>
            </a:endParaRPr>
          </a:p>
          <a:p>
            <a:pPr>
              <a:lnSpc>
                <a:spcPts val="2700"/>
              </a:lnSpc>
              <a:defRPr/>
            </a:pPr>
            <a:r>
              <a:rPr lang="en-US" sz="1800">
                <a:solidFill>
                  <a:schemeClr val="tx1">
                    <a:lumMod val="65000"/>
                    <a:lumOff val="35000"/>
                  </a:schemeClr>
                </a:solidFill>
              </a:rPr>
              <a:t>** For help with weight management: View this HBO movie- The Weight Of The Nation @ </a:t>
            </a:r>
            <a:r>
              <a:rPr lang="en-US" sz="1800" err="1">
                <a:solidFill>
                  <a:schemeClr val="tx1">
                    <a:lumMod val="65000"/>
                    <a:lumOff val="35000"/>
                  </a:schemeClr>
                </a:solidFill>
              </a:rPr>
              <a:t>hbo.com</a:t>
            </a:r>
            <a:r>
              <a:rPr lang="en-US" sz="1800">
                <a:solidFill>
                  <a:schemeClr val="tx1">
                    <a:lumMod val="65000"/>
                    <a:lumOff val="35000"/>
                  </a:schemeClr>
                </a:solidFill>
              </a:rPr>
              <a:t>/</a:t>
            </a:r>
            <a:r>
              <a:rPr lang="en-US" sz="1800" err="1">
                <a:solidFill>
                  <a:schemeClr val="tx1">
                    <a:lumMod val="65000"/>
                    <a:lumOff val="35000"/>
                  </a:schemeClr>
                </a:solidFill>
              </a:rPr>
              <a:t>theweightofthenation</a:t>
            </a:r>
            <a:r>
              <a:rPr lang="en-US" sz="1800">
                <a:solidFill>
                  <a:schemeClr val="tx1">
                    <a:lumMod val="65000"/>
                    <a:lumOff val="35000"/>
                  </a:schemeClr>
                </a:solidFill>
              </a:rPr>
              <a:t>. </a:t>
            </a:r>
          </a:p>
          <a:p>
            <a:endParaRPr lang="en-US"/>
          </a:p>
        </p:txBody>
      </p:sp>
    </p:spTree>
    <p:extLst>
      <p:ext uri="{BB962C8B-B14F-4D97-AF65-F5344CB8AC3E}">
        <p14:creationId xmlns:p14="http://schemas.microsoft.com/office/powerpoint/2010/main" val="3440323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503CE7-5E66-4D18-9101-D9CD89F22876}"/>
              </a:ext>
            </a:extLst>
          </p:cNvPr>
          <p:cNvSpPr/>
          <p:nvPr/>
        </p:nvSpPr>
        <p:spPr>
          <a:xfrm>
            <a:off x="6928874" y="2803046"/>
            <a:ext cx="1954924"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a:solidFill>
                  <a:schemeClr val="accent1"/>
                </a:solidFill>
                <a:latin typeface="Arial" panose="020B0604020202020204" pitchFamily="34" charset="0"/>
                <a:cs typeface="Arial" panose="020B0604020202020204" pitchFamily="34" charset="0"/>
              </a:rPr>
              <a:t>Systolic</a:t>
            </a:r>
          </a:p>
        </p:txBody>
      </p:sp>
      <p:sp>
        <p:nvSpPr>
          <p:cNvPr id="7" name="Rectangle 6">
            <a:extLst>
              <a:ext uri="{FF2B5EF4-FFF2-40B4-BE49-F238E27FC236}">
                <a16:creationId xmlns:a16="http://schemas.microsoft.com/office/drawing/2014/main" id="{1C0EBF50-532E-4E08-83D0-3FF29F28C13B}"/>
              </a:ext>
            </a:extLst>
          </p:cNvPr>
          <p:cNvSpPr/>
          <p:nvPr/>
        </p:nvSpPr>
        <p:spPr>
          <a:xfrm>
            <a:off x="6928874" y="4327129"/>
            <a:ext cx="1954924"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a:solidFill>
                  <a:srgbClr val="008995"/>
                </a:solidFill>
                <a:latin typeface="Arial" panose="020B0604020202020204" pitchFamily="34" charset="0"/>
                <a:cs typeface="Arial" panose="020B0604020202020204" pitchFamily="34" charset="0"/>
              </a:rPr>
              <a:t>Diastolic</a:t>
            </a:r>
          </a:p>
        </p:txBody>
      </p:sp>
      <p:sp>
        <p:nvSpPr>
          <p:cNvPr id="8" name="Content Placeholder 2">
            <a:extLst>
              <a:ext uri="{FF2B5EF4-FFF2-40B4-BE49-F238E27FC236}">
                <a16:creationId xmlns:a16="http://schemas.microsoft.com/office/drawing/2014/main" id="{BD5BF642-D149-4063-8F07-5838B3C386F2}"/>
              </a:ext>
            </a:extLst>
          </p:cNvPr>
          <p:cNvSpPr txBox="1">
            <a:spLocks/>
          </p:cNvSpPr>
          <p:nvPr/>
        </p:nvSpPr>
        <p:spPr>
          <a:xfrm>
            <a:off x="6928874" y="3333126"/>
            <a:ext cx="4076701" cy="4234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buNone/>
              <a:defRPr/>
            </a:pPr>
            <a:r>
              <a:rPr lang="en-US" sz="1700">
                <a:solidFill>
                  <a:schemeClr val="tx1">
                    <a:lumMod val="65000"/>
                    <a:lumOff val="35000"/>
                  </a:schemeClr>
                </a:solidFill>
                <a:latin typeface="Arial" panose="020B0604020202020204" pitchFamily="34" charset="0"/>
                <a:cs typeface="Arial" panose="020B0604020202020204" pitchFamily="34" charset="0"/>
              </a:rPr>
              <a:t>The</a:t>
            </a:r>
            <a:r>
              <a:rPr lang="en-US" sz="1700" b="1">
                <a:solidFill>
                  <a:schemeClr val="tx1">
                    <a:lumMod val="65000"/>
                    <a:lumOff val="35000"/>
                  </a:schemeClr>
                </a:solidFill>
                <a:latin typeface="Arial" panose="020B0604020202020204" pitchFamily="34" charset="0"/>
                <a:cs typeface="Arial" panose="020B0604020202020204" pitchFamily="34" charset="0"/>
              </a:rPr>
              <a:t> top number </a:t>
            </a:r>
            <a:r>
              <a:rPr lang="en-US" sz="1700">
                <a:solidFill>
                  <a:schemeClr val="tx1">
                    <a:lumMod val="65000"/>
                    <a:lumOff val="35000"/>
                  </a:schemeClr>
                </a:solidFill>
                <a:latin typeface="Arial" panose="020B0604020202020204" pitchFamily="34" charset="0"/>
                <a:cs typeface="Arial" panose="020B0604020202020204" pitchFamily="34" charset="0"/>
              </a:rPr>
              <a:t>in the blood pressure when your heart is ‘pumping’.</a:t>
            </a:r>
            <a:endParaRPr lang="en-US" sz="1700" b="1">
              <a:solidFill>
                <a:schemeClr val="tx1">
                  <a:lumMod val="65000"/>
                  <a:lumOff val="35000"/>
                </a:schemeClr>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41792724-9111-4C96-8638-FDBD80B55F0E}"/>
              </a:ext>
            </a:extLst>
          </p:cNvPr>
          <p:cNvSpPr txBox="1">
            <a:spLocks/>
          </p:cNvSpPr>
          <p:nvPr/>
        </p:nvSpPr>
        <p:spPr>
          <a:xfrm>
            <a:off x="6928874" y="4866223"/>
            <a:ext cx="4470401" cy="4234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buNone/>
              <a:defRPr/>
            </a:pPr>
            <a:r>
              <a:rPr lang="en-US" sz="1700">
                <a:solidFill>
                  <a:schemeClr val="tx1">
                    <a:lumMod val="65000"/>
                    <a:lumOff val="35000"/>
                  </a:schemeClr>
                </a:solidFill>
                <a:latin typeface="Arial" panose="020B0604020202020204" pitchFamily="34" charset="0"/>
                <a:cs typeface="Arial" panose="020B0604020202020204" pitchFamily="34" charset="0"/>
              </a:rPr>
              <a:t>The bottom number and is the pressure when your heart is ‘resting’ or ‘refilling’.</a:t>
            </a:r>
          </a:p>
        </p:txBody>
      </p:sp>
      <p:sp>
        <p:nvSpPr>
          <p:cNvPr id="16" name="Rectangle 15">
            <a:extLst>
              <a:ext uri="{FF2B5EF4-FFF2-40B4-BE49-F238E27FC236}">
                <a16:creationId xmlns:a16="http://schemas.microsoft.com/office/drawing/2014/main" id="{1991B280-B4DE-4622-939E-103F05E0F7CB}"/>
              </a:ext>
            </a:extLst>
          </p:cNvPr>
          <p:cNvSpPr/>
          <p:nvPr/>
        </p:nvSpPr>
        <p:spPr>
          <a:xfrm>
            <a:off x="6928874" y="2133599"/>
            <a:ext cx="4470400" cy="374461"/>
          </a:xfrm>
          <a:prstGeom prst="rect">
            <a:avLst/>
          </a:prstGeom>
        </p:spPr>
        <p:txBody>
          <a:bodyPr wrap="square">
            <a:spAutoFit/>
          </a:bodyPr>
          <a:lstStyle/>
          <a:p>
            <a:pPr>
              <a:lnSpc>
                <a:spcPts val="2200"/>
              </a:lnSpc>
              <a:defRPr/>
            </a:pPr>
            <a:r>
              <a:rPr lang="en-US" sz="2200" b="1">
                <a:solidFill>
                  <a:schemeClr val="tx1">
                    <a:lumMod val="65000"/>
                    <a:lumOff val="35000"/>
                  </a:schemeClr>
                </a:solidFill>
                <a:latin typeface="Arial" panose="020B0604020202020204" pitchFamily="34" charset="0"/>
                <a:cs typeface="Arial" panose="020B0604020202020204" pitchFamily="34" charset="0"/>
              </a:rPr>
              <a:t>2 Parts to Blood Pressure:</a:t>
            </a:r>
          </a:p>
        </p:txBody>
      </p:sp>
      <p:sp>
        <p:nvSpPr>
          <p:cNvPr id="2" name="Title 1">
            <a:extLst>
              <a:ext uri="{FF2B5EF4-FFF2-40B4-BE49-F238E27FC236}">
                <a16:creationId xmlns:a16="http://schemas.microsoft.com/office/drawing/2014/main" id="{774201CF-D567-4935-BE93-FEC864BD5E7D}"/>
              </a:ext>
            </a:extLst>
          </p:cNvPr>
          <p:cNvSpPr>
            <a:spLocks noGrp="1"/>
          </p:cNvSpPr>
          <p:nvPr>
            <p:ph type="title"/>
          </p:nvPr>
        </p:nvSpPr>
        <p:spPr/>
        <p:txBody>
          <a:bodyPr/>
          <a:lstStyle/>
          <a:p>
            <a:r>
              <a:rPr lang="en-US"/>
              <a:t>What is High Blood Pressure?</a:t>
            </a:r>
          </a:p>
        </p:txBody>
      </p:sp>
      <p:sp>
        <p:nvSpPr>
          <p:cNvPr id="5" name="Text Placeholder 4">
            <a:extLst>
              <a:ext uri="{FF2B5EF4-FFF2-40B4-BE49-F238E27FC236}">
                <a16:creationId xmlns:a16="http://schemas.microsoft.com/office/drawing/2014/main" id="{5387A363-103F-4940-ADF3-7ADCFCC3E780}"/>
              </a:ext>
            </a:extLst>
          </p:cNvPr>
          <p:cNvSpPr>
            <a:spLocks noGrp="1"/>
          </p:cNvSpPr>
          <p:nvPr>
            <p:ph type="body" sz="quarter" idx="10"/>
          </p:nvPr>
        </p:nvSpPr>
        <p:spPr>
          <a:xfrm>
            <a:off x="914401" y="2133599"/>
            <a:ext cx="4762499" cy="3883743"/>
          </a:xfrm>
        </p:spPr>
        <p:txBody>
          <a:bodyPr/>
          <a:lstStyle/>
          <a:p>
            <a:pPr marL="0" indent="0">
              <a:lnSpc>
                <a:spcPct val="120000"/>
              </a:lnSpc>
              <a:buNone/>
              <a:defRPr/>
            </a:pPr>
            <a:r>
              <a:rPr lang="en-US" sz="1800">
                <a:solidFill>
                  <a:schemeClr val="tx1">
                    <a:lumMod val="65000"/>
                    <a:lumOff val="35000"/>
                  </a:schemeClr>
                </a:solidFill>
              </a:rPr>
              <a:t>High blood pressure also known as ‘hypertension’ occurs </a:t>
            </a:r>
            <a:r>
              <a:rPr lang="en-US" sz="1800" b="1">
                <a:solidFill>
                  <a:schemeClr val="tx1">
                    <a:lumMod val="65000"/>
                    <a:lumOff val="35000"/>
                  </a:schemeClr>
                </a:solidFill>
              </a:rPr>
              <a:t>when the heart has to work harder</a:t>
            </a:r>
            <a:r>
              <a:rPr lang="en-US" sz="1800">
                <a:solidFill>
                  <a:schemeClr val="tx1">
                    <a:lumMod val="65000"/>
                    <a:lumOff val="35000"/>
                  </a:schemeClr>
                </a:solidFill>
              </a:rPr>
              <a:t> to pump blood through your blood vessels to all parts of your body at a greater force.</a:t>
            </a:r>
          </a:p>
          <a:p>
            <a:pPr marL="0" indent="0">
              <a:lnSpc>
                <a:spcPct val="120000"/>
              </a:lnSpc>
              <a:buNone/>
              <a:defRPr/>
            </a:pPr>
            <a:endParaRPr lang="en-US" sz="1800">
              <a:solidFill>
                <a:schemeClr val="tx1">
                  <a:lumMod val="65000"/>
                  <a:lumOff val="35000"/>
                </a:schemeClr>
              </a:solidFill>
            </a:endParaRPr>
          </a:p>
          <a:p>
            <a:pPr marL="0" indent="0">
              <a:lnSpc>
                <a:spcPct val="120000"/>
              </a:lnSpc>
              <a:buNone/>
            </a:pPr>
            <a:endParaRPr lang="en-US"/>
          </a:p>
        </p:txBody>
      </p:sp>
      <p:pic>
        <p:nvPicPr>
          <p:cNvPr id="10" name="Picture 9">
            <a:extLst>
              <a:ext uri="{FF2B5EF4-FFF2-40B4-BE49-F238E27FC236}">
                <a16:creationId xmlns:a16="http://schemas.microsoft.com/office/drawing/2014/main" id="{D7E743F6-A953-D242-8A8C-9086096A4667}"/>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19200" y="3927217"/>
            <a:ext cx="4115466" cy="2968884"/>
          </a:xfrm>
          <a:prstGeom prst="rect">
            <a:avLst/>
          </a:prstGeom>
        </p:spPr>
      </p:pic>
      <p:pic>
        <p:nvPicPr>
          <p:cNvPr id="4" name="Audio 3">
            <a:hlinkClick r:id="" action="ppaction://media"/>
            <a:extLst>
              <a:ext uri="{FF2B5EF4-FFF2-40B4-BE49-F238E27FC236}">
                <a16:creationId xmlns:a16="http://schemas.microsoft.com/office/drawing/2014/main" id="{896AB4FB-F8AC-430A-B074-9A58E6EFCC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5116655"/>
      </p:ext>
    </p:extLst>
  </p:cSld>
  <p:clrMapOvr>
    <a:masterClrMapping/>
  </p:clrMapOvr>
  <mc:AlternateContent xmlns:mc="http://schemas.openxmlformats.org/markup-compatibility/2006">
    <mc:Choice xmlns:p14="http://schemas.microsoft.com/office/powerpoint/2010/main" Requires="p14">
      <p:transition spd="med" p14:dur="700" advTm="47372">
        <p:fade/>
      </p:transition>
    </mc:Choice>
    <mc:Fallback>
      <p:transition spd="med" advTm="473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9893107-6399-43E9-A406-AF25B6BAF370}"/>
              </a:ext>
            </a:extLst>
          </p:cNvPr>
          <p:cNvPicPr>
            <a:picLocks noChangeAspect="1"/>
          </p:cNvPicPr>
          <p:nvPr/>
        </p:nvPicPr>
        <p:blipFill>
          <a:blip r:embed="rId5">
            <a:duotone>
              <a:schemeClr val="accent6">
                <a:shade val="45000"/>
                <a:satMod val="135000"/>
              </a:schemeClr>
              <a:prstClr val="white"/>
            </a:duotone>
          </a:blip>
          <a:stretch>
            <a:fillRect/>
          </a:stretch>
        </p:blipFill>
        <p:spPr>
          <a:xfrm>
            <a:off x="4892093" y="2199718"/>
            <a:ext cx="1998350" cy="4685678"/>
          </a:xfrm>
          <a:prstGeom prst="rect">
            <a:avLst/>
          </a:prstGeom>
        </p:spPr>
      </p:pic>
      <p:sp>
        <p:nvSpPr>
          <p:cNvPr id="8" name="Rectangle 7">
            <a:extLst>
              <a:ext uri="{FF2B5EF4-FFF2-40B4-BE49-F238E27FC236}">
                <a16:creationId xmlns:a16="http://schemas.microsoft.com/office/drawing/2014/main" id="{37D1FD83-6B8F-45D4-9AEB-19ADA33F9836}"/>
              </a:ext>
            </a:extLst>
          </p:cNvPr>
          <p:cNvSpPr/>
          <p:nvPr/>
        </p:nvSpPr>
        <p:spPr>
          <a:xfrm>
            <a:off x="1196161" y="2302510"/>
            <a:ext cx="3620530" cy="369332"/>
          </a:xfrm>
          <a:prstGeom prst="rect">
            <a:avLst/>
          </a:prstGeom>
        </p:spPr>
        <p:txBody>
          <a:bodyPr wrap="square">
            <a:spAutoFit/>
          </a:bodyPr>
          <a:lstStyle/>
          <a:p>
            <a:r>
              <a:rPr lang="en-US" b="1">
                <a:solidFill>
                  <a:schemeClr val="tx2"/>
                </a:solidFill>
                <a:latin typeface="Arial" panose="020B0604020202020204" pitchFamily="34" charset="0"/>
                <a:cs typeface="Arial" panose="020B0604020202020204" pitchFamily="34" charset="0"/>
              </a:rPr>
              <a:t>NORMAL BLOOD PRESSURE</a:t>
            </a:r>
          </a:p>
        </p:txBody>
      </p:sp>
      <p:sp>
        <p:nvSpPr>
          <p:cNvPr id="11" name="Rectangle 10">
            <a:extLst>
              <a:ext uri="{FF2B5EF4-FFF2-40B4-BE49-F238E27FC236}">
                <a16:creationId xmlns:a16="http://schemas.microsoft.com/office/drawing/2014/main" id="{71AA68AC-A6FA-4BE0-AC6E-BD59243C03C1}"/>
              </a:ext>
            </a:extLst>
          </p:cNvPr>
          <p:cNvSpPr/>
          <p:nvPr/>
        </p:nvSpPr>
        <p:spPr>
          <a:xfrm>
            <a:off x="1297120" y="2813796"/>
            <a:ext cx="3084379" cy="828688"/>
          </a:xfrm>
          <a:prstGeom prst="rect">
            <a:avLst/>
          </a:prstGeom>
        </p:spPr>
        <p:txBody>
          <a:bodyPr wrap="square">
            <a:spAutoFit/>
          </a:bodyPr>
          <a:lstStyle/>
          <a:p>
            <a:pPr marL="285750" indent="-285750">
              <a:lnSpc>
                <a:spcPct val="150000"/>
              </a:lnSpc>
              <a:buClr>
                <a:schemeClr val="accent1"/>
              </a:buClr>
              <a:buFont typeface="Arial" panose="020B0604020202020204" pitchFamily="34" charset="0"/>
              <a:buChar char="•"/>
            </a:pPr>
            <a:r>
              <a:rPr lang="en-US" sz="1700">
                <a:solidFill>
                  <a:schemeClr val="tx1">
                    <a:lumMod val="75000"/>
                    <a:lumOff val="25000"/>
                  </a:schemeClr>
                </a:solidFill>
                <a:latin typeface="Arial" panose="020B0604020202020204" pitchFamily="34" charset="0"/>
                <a:cs typeface="Arial" panose="020B0604020202020204" pitchFamily="34" charset="0"/>
              </a:rPr>
              <a:t>&lt; 120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systolic</a:t>
            </a:r>
          </a:p>
          <a:p>
            <a:pPr marL="285750" indent="-285750">
              <a:lnSpc>
                <a:spcPct val="150000"/>
              </a:lnSpc>
              <a:buClr>
                <a:schemeClr val="accent1"/>
              </a:buClr>
              <a:buFont typeface="Arial" panose="020B0604020202020204" pitchFamily="34" charset="0"/>
              <a:buChar char="•"/>
            </a:pPr>
            <a:r>
              <a:rPr lang="en-US" sz="1700">
                <a:solidFill>
                  <a:schemeClr val="tx1">
                    <a:lumMod val="75000"/>
                    <a:lumOff val="25000"/>
                  </a:schemeClr>
                </a:solidFill>
                <a:latin typeface="Arial" panose="020B0604020202020204" pitchFamily="34" charset="0"/>
                <a:cs typeface="Arial" panose="020B0604020202020204" pitchFamily="34" charset="0"/>
              </a:rPr>
              <a:t>&lt; 80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diastolic</a:t>
            </a:r>
          </a:p>
        </p:txBody>
      </p:sp>
      <p:sp>
        <p:nvSpPr>
          <p:cNvPr id="13" name="Rectangle 12">
            <a:extLst>
              <a:ext uri="{FF2B5EF4-FFF2-40B4-BE49-F238E27FC236}">
                <a16:creationId xmlns:a16="http://schemas.microsoft.com/office/drawing/2014/main" id="{AAB2A56B-E39C-4789-9AFB-5A9214D738F9}"/>
              </a:ext>
            </a:extLst>
          </p:cNvPr>
          <p:cNvSpPr/>
          <p:nvPr/>
        </p:nvSpPr>
        <p:spPr>
          <a:xfrm>
            <a:off x="1196161" y="4471831"/>
            <a:ext cx="3620530" cy="369332"/>
          </a:xfrm>
          <a:prstGeom prst="rect">
            <a:avLst/>
          </a:prstGeom>
        </p:spPr>
        <p:txBody>
          <a:bodyPr wrap="square">
            <a:spAutoFit/>
          </a:bodyPr>
          <a:lstStyle/>
          <a:p>
            <a:r>
              <a:rPr lang="en-US" b="1">
                <a:solidFill>
                  <a:schemeClr val="accent1"/>
                </a:solidFill>
                <a:latin typeface="Arial" panose="020B0604020202020204" pitchFamily="34" charset="0"/>
                <a:cs typeface="Arial" panose="020B0604020202020204" pitchFamily="34" charset="0"/>
              </a:rPr>
              <a:t>PRE-HYPERTENSION</a:t>
            </a:r>
          </a:p>
        </p:txBody>
      </p:sp>
      <p:sp>
        <p:nvSpPr>
          <p:cNvPr id="16" name="Rectangle 15">
            <a:extLst>
              <a:ext uri="{FF2B5EF4-FFF2-40B4-BE49-F238E27FC236}">
                <a16:creationId xmlns:a16="http://schemas.microsoft.com/office/drawing/2014/main" id="{9C6EEA20-6C0F-497D-B69A-6DC33FC5609F}"/>
              </a:ext>
            </a:extLst>
          </p:cNvPr>
          <p:cNvSpPr/>
          <p:nvPr/>
        </p:nvSpPr>
        <p:spPr>
          <a:xfrm>
            <a:off x="1297121" y="4983117"/>
            <a:ext cx="3192984" cy="828688"/>
          </a:xfrm>
          <a:prstGeom prst="rect">
            <a:avLst/>
          </a:prstGeom>
        </p:spPr>
        <p:txBody>
          <a:bodyPr wrap="square">
            <a:spAutoFit/>
          </a:bodyPr>
          <a:lstStyle/>
          <a:p>
            <a:pPr marL="285750" indent="-285750">
              <a:lnSpc>
                <a:spcPct val="150000"/>
              </a:lnSpc>
              <a:buClr>
                <a:schemeClr val="accent1"/>
              </a:buClr>
              <a:buFont typeface="Arial" panose="020B0604020202020204" pitchFamily="34" charset="0"/>
              <a:buChar char="•"/>
            </a:pPr>
            <a:r>
              <a:rPr lang="en-US" sz="1700">
                <a:solidFill>
                  <a:schemeClr val="tx1">
                    <a:lumMod val="75000"/>
                    <a:lumOff val="25000"/>
                  </a:schemeClr>
                </a:solidFill>
                <a:latin typeface="Arial" panose="020B0604020202020204" pitchFamily="34" charset="0"/>
                <a:cs typeface="Arial" panose="020B0604020202020204" pitchFamily="34" charset="0"/>
              </a:rPr>
              <a:t>120-139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systolic </a:t>
            </a:r>
            <a:r>
              <a:rPr lang="en-US" sz="1700" b="1">
                <a:solidFill>
                  <a:schemeClr val="tx1">
                    <a:lumMod val="75000"/>
                    <a:lumOff val="25000"/>
                  </a:schemeClr>
                </a:solidFill>
                <a:latin typeface="Arial" panose="020B0604020202020204" pitchFamily="34" charset="0"/>
                <a:cs typeface="Arial" panose="020B0604020202020204" pitchFamily="34" charset="0"/>
              </a:rPr>
              <a:t>OR</a:t>
            </a:r>
          </a:p>
          <a:p>
            <a:pPr marL="285750" indent="-285750">
              <a:lnSpc>
                <a:spcPct val="150000"/>
              </a:lnSpc>
              <a:buClr>
                <a:schemeClr val="accent1"/>
              </a:buClr>
              <a:buFont typeface="Arial" panose="020B0604020202020204" pitchFamily="34" charset="0"/>
              <a:buChar char="•"/>
            </a:pPr>
            <a:r>
              <a:rPr lang="en-US" sz="1700">
                <a:solidFill>
                  <a:schemeClr val="tx1">
                    <a:lumMod val="75000"/>
                    <a:lumOff val="25000"/>
                  </a:schemeClr>
                </a:solidFill>
                <a:latin typeface="Arial" panose="020B0604020202020204" pitchFamily="34" charset="0"/>
                <a:cs typeface="Arial" panose="020B0604020202020204" pitchFamily="34" charset="0"/>
              </a:rPr>
              <a:t>80-89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diastolic</a:t>
            </a:r>
          </a:p>
        </p:txBody>
      </p:sp>
      <p:sp>
        <p:nvSpPr>
          <p:cNvPr id="18" name="Rectangle 17">
            <a:extLst>
              <a:ext uri="{FF2B5EF4-FFF2-40B4-BE49-F238E27FC236}">
                <a16:creationId xmlns:a16="http://schemas.microsoft.com/office/drawing/2014/main" id="{00021259-DA78-4312-9C0E-779E9AEAD3E1}"/>
              </a:ext>
            </a:extLst>
          </p:cNvPr>
          <p:cNvSpPr/>
          <p:nvPr/>
        </p:nvSpPr>
        <p:spPr>
          <a:xfrm>
            <a:off x="7497884" y="2356700"/>
            <a:ext cx="3620530" cy="369332"/>
          </a:xfrm>
          <a:prstGeom prst="rect">
            <a:avLst/>
          </a:prstGeom>
        </p:spPr>
        <p:txBody>
          <a:bodyPr wrap="square">
            <a:spAutoFit/>
          </a:bodyPr>
          <a:lstStyle/>
          <a:p>
            <a:r>
              <a:rPr lang="en-US" b="1">
                <a:solidFill>
                  <a:srgbClr val="E5353C"/>
                </a:solidFill>
                <a:latin typeface="Arial" panose="020B0604020202020204" pitchFamily="34" charset="0"/>
                <a:cs typeface="Arial" panose="020B0604020202020204" pitchFamily="34" charset="0"/>
              </a:rPr>
              <a:t>STAGE 1 HYPERTENSION</a:t>
            </a:r>
          </a:p>
        </p:txBody>
      </p:sp>
      <p:sp>
        <p:nvSpPr>
          <p:cNvPr id="21" name="Rectangle 20">
            <a:extLst>
              <a:ext uri="{FF2B5EF4-FFF2-40B4-BE49-F238E27FC236}">
                <a16:creationId xmlns:a16="http://schemas.microsoft.com/office/drawing/2014/main" id="{C47DF8FD-E6AF-4BC5-96BD-8C24F8A79409}"/>
              </a:ext>
            </a:extLst>
          </p:cNvPr>
          <p:cNvSpPr/>
          <p:nvPr/>
        </p:nvSpPr>
        <p:spPr>
          <a:xfrm>
            <a:off x="7715454" y="2813796"/>
            <a:ext cx="3252523" cy="828688"/>
          </a:xfrm>
          <a:prstGeom prst="rect">
            <a:avLst/>
          </a:prstGeom>
        </p:spPr>
        <p:txBody>
          <a:bodyPr wrap="square">
            <a:spAutoFit/>
          </a:bodyPr>
          <a:lstStyle/>
          <a:p>
            <a:pPr marL="285750" indent="-285750">
              <a:lnSpc>
                <a:spcPct val="150000"/>
              </a:lnSpc>
              <a:buClr>
                <a:schemeClr val="accent1"/>
              </a:buClr>
              <a:buFont typeface="Arial" panose="020B0604020202020204" pitchFamily="34" charset="0"/>
              <a:buChar char="•"/>
            </a:pPr>
            <a:r>
              <a:rPr lang="en-US" sz="1700">
                <a:solidFill>
                  <a:schemeClr val="tx1">
                    <a:lumMod val="75000"/>
                    <a:lumOff val="25000"/>
                  </a:schemeClr>
                </a:solidFill>
                <a:latin typeface="Arial" panose="020B0604020202020204" pitchFamily="34" charset="0"/>
                <a:cs typeface="Arial" panose="020B0604020202020204" pitchFamily="34" charset="0"/>
              </a:rPr>
              <a:t>140-159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systolic </a:t>
            </a:r>
            <a:r>
              <a:rPr lang="en-US" sz="1700" b="1">
                <a:solidFill>
                  <a:schemeClr val="tx1">
                    <a:lumMod val="75000"/>
                    <a:lumOff val="25000"/>
                  </a:schemeClr>
                </a:solidFill>
                <a:latin typeface="Arial" panose="020B0604020202020204" pitchFamily="34" charset="0"/>
                <a:cs typeface="Arial" panose="020B0604020202020204" pitchFamily="34" charset="0"/>
              </a:rPr>
              <a:t>OR</a:t>
            </a:r>
          </a:p>
          <a:p>
            <a:pPr marL="285750" indent="-285750">
              <a:lnSpc>
                <a:spcPct val="150000"/>
              </a:lnSpc>
              <a:buClr>
                <a:schemeClr val="accent1"/>
              </a:buClr>
              <a:buFont typeface="Arial" panose="020B0604020202020204" pitchFamily="34" charset="0"/>
              <a:buChar char="•"/>
            </a:pPr>
            <a:r>
              <a:rPr lang="en-US" sz="1700">
                <a:solidFill>
                  <a:schemeClr val="tx1">
                    <a:lumMod val="75000"/>
                    <a:lumOff val="25000"/>
                  </a:schemeClr>
                </a:solidFill>
                <a:latin typeface="Arial" panose="020B0604020202020204" pitchFamily="34" charset="0"/>
                <a:cs typeface="Arial" panose="020B0604020202020204" pitchFamily="34" charset="0"/>
              </a:rPr>
              <a:t>90-99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diastolic</a:t>
            </a:r>
          </a:p>
        </p:txBody>
      </p:sp>
      <p:sp>
        <p:nvSpPr>
          <p:cNvPr id="23" name="Rectangle 22">
            <a:extLst>
              <a:ext uri="{FF2B5EF4-FFF2-40B4-BE49-F238E27FC236}">
                <a16:creationId xmlns:a16="http://schemas.microsoft.com/office/drawing/2014/main" id="{0E6893A0-B656-4418-877E-DAFCBF36C8EC}"/>
              </a:ext>
            </a:extLst>
          </p:cNvPr>
          <p:cNvSpPr/>
          <p:nvPr/>
        </p:nvSpPr>
        <p:spPr>
          <a:xfrm>
            <a:off x="7497884" y="4526021"/>
            <a:ext cx="3620530" cy="369332"/>
          </a:xfrm>
          <a:prstGeom prst="rect">
            <a:avLst/>
          </a:prstGeom>
        </p:spPr>
        <p:txBody>
          <a:bodyPr wrap="square">
            <a:spAutoFit/>
          </a:bodyPr>
          <a:lstStyle/>
          <a:p>
            <a:r>
              <a:rPr lang="en-US" b="1">
                <a:solidFill>
                  <a:srgbClr val="FF7F31"/>
                </a:solidFill>
                <a:latin typeface="Arial" panose="020B0604020202020204" pitchFamily="34" charset="0"/>
                <a:cs typeface="Arial" panose="020B0604020202020204" pitchFamily="34" charset="0"/>
              </a:rPr>
              <a:t>STAGE 2 HYPERTENSION</a:t>
            </a:r>
          </a:p>
        </p:txBody>
      </p:sp>
      <p:sp>
        <p:nvSpPr>
          <p:cNvPr id="26" name="Rectangle 25">
            <a:extLst>
              <a:ext uri="{FF2B5EF4-FFF2-40B4-BE49-F238E27FC236}">
                <a16:creationId xmlns:a16="http://schemas.microsoft.com/office/drawing/2014/main" id="{A3527768-9FBC-4388-899D-5C6462507477}"/>
              </a:ext>
            </a:extLst>
          </p:cNvPr>
          <p:cNvSpPr/>
          <p:nvPr/>
        </p:nvSpPr>
        <p:spPr>
          <a:xfrm>
            <a:off x="7715455" y="4983117"/>
            <a:ext cx="3467920" cy="828688"/>
          </a:xfrm>
          <a:prstGeom prst="rect">
            <a:avLst/>
          </a:prstGeom>
        </p:spPr>
        <p:txBody>
          <a:bodyPr wrap="square">
            <a:spAutoFit/>
          </a:bodyPr>
          <a:lstStyle/>
          <a:p>
            <a:pPr marL="285750" indent="-285750">
              <a:lnSpc>
                <a:spcPct val="150000"/>
              </a:lnSpc>
              <a:buClr>
                <a:schemeClr val="accent1"/>
              </a:buClr>
              <a:buFont typeface="Arial" panose="020B0604020202020204" pitchFamily="34" charset="0"/>
              <a:buChar char="•"/>
            </a:pPr>
            <a:r>
              <a:rPr lang="en-US" sz="1700" u="sng">
                <a:solidFill>
                  <a:schemeClr val="tx1">
                    <a:lumMod val="75000"/>
                    <a:lumOff val="25000"/>
                  </a:schemeClr>
                </a:solidFill>
                <a:latin typeface="Arial" panose="020B0604020202020204" pitchFamily="34" charset="0"/>
                <a:cs typeface="Arial" panose="020B0604020202020204" pitchFamily="34" charset="0"/>
              </a:rPr>
              <a:t>&gt;</a:t>
            </a:r>
            <a:r>
              <a:rPr lang="en-US" sz="1700">
                <a:solidFill>
                  <a:schemeClr val="tx1">
                    <a:lumMod val="75000"/>
                    <a:lumOff val="25000"/>
                  </a:schemeClr>
                </a:solidFill>
                <a:latin typeface="Arial" panose="020B0604020202020204" pitchFamily="34" charset="0"/>
                <a:cs typeface="Arial" panose="020B0604020202020204" pitchFamily="34" charset="0"/>
              </a:rPr>
              <a:t>140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systolic or higher</a:t>
            </a:r>
            <a:endParaRPr lang="en-US" sz="1700" b="1">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150000"/>
              </a:lnSpc>
              <a:buClr>
                <a:schemeClr val="accent1"/>
              </a:buClr>
              <a:buFont typeface="Arial" panose="020B0604020202020204" pitchFamily="34" charset="0"/>
              <a:buChar char="•"/>
            </a:pPr>
            <a:r>
              <a:rPr lang="en-US" sz="1700" u="sng">
                <a:solidFill>
                  <a:schemeClr val="tx1">
                    <a:lumMod val="75000"/>
                    <a:lumOff val="25000"/>
                  </a:schemeClr>
                </a:solidFill>
                <a:latin typeface="Arial" panose="020B0604020202020204" pitchFamily="34" charset="0"/>
                <a:cs typeface="Arial" panose="020B0604020202020204" pitchFamily="34" charset="0"/>
              </a:rPr>
              <a:t>&gt;</a:t>
            </a:r>
            <a:r>
              <a:rPr lang="en-US" sz="1700">
                <a:solidFill>
                  <a:schemeClr val="tx1">
                    <a:lumMod val="75000"/>
                    <a:lumOff val="25000"/>
                  </a:schemeClr>
                </a:solidFill>
                <a:latin typeface="Arial" panose="020B0604020202020204" pitchFamily="34" charset="0"/>
                <a:cs typeface="Arial" panose="020B0604020202020204" pitchFamily="34" charset="0"/>
              </a:rPr>
              <a:t>100 </a:t>
            </a:r>
            <a:r>
              <a:rPr lang="en-US" sz="1700" err="1">
                <a:solidFill>
                  <a:schemeClr val="tx1">
                    <a:lumMod val="75000"/>
                    <a:lumOff val="25000"/>
                  </a:schemeClr>
                </a:solidFill>
                <a:latin typeface="Arial" panose="020B0604020202020204" pitchFamily="34" charset="0"/>
                <a:cs typeface="Arial" panose="020B0604020202020204" pitchFamily="34" charset="0"/>
              </a:rPr>
              <a:t>mmHG</a:t>
            </a:r>
            <a:r>
              <a:rPr lang="en-US" sz="1700">
                <a:solidFill>
                  <a:schemeClr val="tx1">
                    <a:lumMod val="75000"/>
                    <a:lumOff val="25000"/>
                  </a:schemeClr>
                </a:solidFill>
                <a:latin typeface="Arial" panose="020B0604020202020204" pitchFamily="34" charset="0"/>
                <a:cs typeface="Arial" panose="020B0604020202020204" pitchFamily="34" charset="0"/>
              </a:rPr>
              <a:t> or higher diastolic</a:t>
            </a:r>
          </a:p>
        </p:txBody>
      </p:sp>
      <p:sp>
        <p:nvSpPr>
          <p:cNvPr id="2" name="Title 1">
            <a:extLst>
              <a:ext uri="{FF2B5EF4-FFF2-40B4-BE49-F238E27FC236}">
                <a16:creationId xmlns:a16="http://schemas.microsoft.com/office/drawing/2014/main" id="{7D37534C-38EE-4BE6-99BE-EF44A6AAB86B}"/>
              </a:ext>
            </a:extLst>
          </p:cNvPr>
          <p:cNvSpPr>
            <a:spLocks noGrp="1"/>
          </p:cNvSpPr>
          <p:nvPr>
            <p:ph type="title"/>
          </p:nvPr>
        </p:nvSpPr>
        <p:spPr/>
        <p:txBody>
          <a:bodyPr/>
          <a:lstStyle/>
          <a:p>
            <a:r>
              <a:rPr lang="en-US"/>
              <a:t>Normal Blood Presser vs. High Blood Pressure</a:t>
            </a:r>
          </a:p>
        </p:txBody>
      </p:sp>
      <p:pic>
        <p:nvPicPr>
          <p:cNvPr id="3" name="Audio 2">
            <a:hlinkClick r:id="" action="ppaction://media"/>
            <a:extLst>
              <a:ext uri="{FF2B5EF4-FFF2-40B4-BE49-F238E27FC236}">
                <a16:creationId xmlns:a16="http://schemas.microsoft.com/office/drawing/2014/main" id="{722583E9-B594-4C40-A1EE-2C171A3FD3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9718131"/>
      </p:ext>
    </p:extLst>
  </p:cSld>
  <p:clrMapOvr>
    <a:masterClrMapping/>
  </p:clrMapOvr>
  <mc:AlternateContent xmlns:mc="http://schemas.openxmlformats.org/markup-compatibility/2006">
    <mc:Choice xmlns:p14="http://schemas.microsoft.com/office/powerpoint/2010/main" Requires="p14">
      <p:transition spd="med" p14:dur="700" advTm="116275">
        <p:fade/>
      </p:transition>
    </mc:Choice>
    <mc:Fallback>
      <p:transition spd="med" advTm="116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92F63-B654-B54B-B03A-3E63DEA0363C}"/>
              </a:ext>
            </a:extLst>
          </p:cNvPr>
          <p:cNvSpPr/>
          <p:nvPr/>
        </p:nvSpPr>
        <p:spPr>
          <a:xfrm>
            <a:off x="6648994" y="-26126"/>
            <a:ext cx="5543006" cy="6903720"/>
          </a:xfrm>
          <a:prstGeom prst="rect">
            <a:avLst/>
          </a:prstGeom>
          <a:solidFill>
            <a:schemeClr val="bg1">
              <a:lumMod val="9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7" name="Picture 6">
            <a:extLst>
              <a:ext uri="{FF2B5EF4-FFF2-40B4-BE49-F238E27FC236}">
                <a16:creationId xmlns:a16="http://schemas.microsoft.com/office/drawing/2014/main" id="{851267DB-79E3-4520-8C7C-089D29104E9A}"/>
              </a:ext>
            </a:extLst>
          </p:cNvPr>
          <p:cNvPicPr>
            <a:picLocks noChangeAspect="1"/>
          </p:cNvPicPr>
          <p:nvPr/>
        </p:nvPicPr>
        <p:blipFill>
          <a:blip r:embed="rId5">
            <a:duotone>
              <a:schemeClr val="accent1">
                <a:shade val="45000"/>
                <a:satMod val="135000"/>
              </a:schemeClr>
              <a:prstClr val="white"/>
            </a:duotone>
          </a:blip>
          <a:stretch>
            <a:fillRect/>
          </a:stretch>
        </p:blipFill>
        <p:spPr>
          <a:xfrm>
            <a:off x="7162800" y="1323063"/>
            <a:ext cx="4400954" cy="4304613"/>
          </a:xfrm>
          <a:prstGeom prst="rect">
            <a:avLst/>
          </a:prstGeom>
        </p:spPr>
      </p:pic>
      <p:sp>
        <p:nvSpPr>
          <p:cNvPr id="3" name="Title 2">
            <a:extLst>
              <a:ext uri="{FF2B5EF4-FFF2-40B4-BE49-F238E27FC236}">
                <a16:creationId xmlns:a16="http://schemas.microsoft.com/office/drawing/2014/main" id="{4DA55325-6A9D-4747-ABAE-6155884F7D9D}"/>
              </a:ext>
            </a:extLst>
          </p:cNvPr>
          <p:cNvSpPr>
            <a:spLocks noGrp="1"/>
          </p:cNvSpPr>
          <p:nvPr>
            <p:ph type="title"/>
          </p:nvPr>
        </p:nvSpPr>
        <p:spPr>
          <a:xfrm>
            <a:off x="914401" y="1064341"/>
            <a:ext cx="4628606" cy="941440"/>
          </a:xfrm>
        </p:spPr>
        <p:txBody>
          <a:bodyPr/>
          <a:lstStyle/>
          <a:p>
            <a:r>
              <a:rPr lang="en-US"/>
              <a:t>The Risks of High Blood Pressure</a:t>
            </a:r>
          </a:p>
        </p:txBody>
      </p:sp>
      <p:sp>
        <p:nvSpPr>
          <p:cNvPr id="5" name="Text Placeholder 4">
            <a:extLst>
              <a:ext uri="{FF2B5EF4-FFF2-40B4-BE49-F238E27FC236}">
                <a16:creationId xmlns:a16="http://schemas.microsoft.com/office/drawing/2014/main" id="{E1AA5744-690B-ED45-A875-2EF104B66F0B}"/>
              </a:ext>
            </a:extLst>
          </p:cNvPr>
          <p:cNvSpPr>
            <a:spLocks noGrp="1"/>
          </p:cNvSpPr>
          <p:nvPr>
            <p:ph type="body" sz="quarter" idx="10"/>
          </p:nvPr>
        </p:nvSpPr>
        <p:spPr>
          <a:xfrm>
            <a:off x="914400" y="2614195"/>
            <a:ext cx="4762499" cy="408405"/>
          </a:xfrm>
        </p:spPr>
        <p:txBody>
          <a:bodyPr/>
          <a:lstStyle/>
          <a:p>
            <a:pPr marL="0" indent="0">
              <a:lnSpc>
                <a:spcPct val="110000"/>
              </a:lnSpc>
              <a:buSzPct val="98000"/>
              <a:buNone/>
            </a:pPr>
            <a:r>
              <a:rPr lang="en-US" b="1">
                <a:solidFill>
                  <a:schemeClr val="accent1"/>
                </a:solidFill>
              </a:rPr>
              <a:t>The Dangers</a:t>
            </a:r>
          </a:p>
        </p:txBody>
      </p:sp>
      <p:pic>
        <p:nvPicPr>
          <p:cNvPr id="10" name="Picture 9">
            <a:extLst>
              <a:ext uri="{FF2B5EF4-FFF2-40B4-BE49-F238E27FC236}">
                <a16:creationId xmlns:a16="http://schemas.microsoft.com/office/drawing/2014/main" id="{A6059734-7E0C-C943-8B71-FE406F98F4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sp>
        <p:nvSpPr>
          <p:cNvPr id="15" name="Text Placeholder 4">
            <a:extLst>
              <a:ext uri="{FF2B5EF4-FFF2-40B4-BE49-F238E27FC236}">
                <a16:creationId xmlns:a16="http://schemas.microsoft.com/office/drawing/2014/main" id="{06C1B5D5-D6BF-6B48-8E74-4F562B34BEE6}"/>
              </a:ext>
            </a:extLst>
          </p:cNvPr>
          <p:cNvSpPr txBox="1">
            <a:spLocks/>
          </p:cNvSpPr>
          <p:nvPr/>
        </p:nvSpPr>
        <p:spPr>
          <a:xfrm>
            <a:off x="914400" y="3131305"/>
            <a:ext cx="4444999" cy="1854201"/>
          </a:xfrm>
          <a:prstGeom prst="rect">
            <a:avLst/>
          </a:prstGeom>
        </p:spPr>
        <p:txBody>
          <a:bodyPr vert="horz" lIns="0" tIns="0" rIns="0" bIns="0" rtlCol="0">
            <a:normAutofit/>
          </a:bodyPr>
          <a:lstStyle>
            <a:lvl1pPr marL="182935" indent="-182935" algn="l" defTabSz="914674" rtl="0" eaLnBrk="1" latinLnBrk="0" hangingPunct="1">
              <a:lnSpc>
                <a:spcPct val="90000"/>
              </a:lnSpc>
              <a:spcBef>
                <a:spcPts val="1200"/>
              </a:spcBef>
              <a:buClr>
                <a:srgbClr val="008995"/>
              </a:buClr>
              <a:buFont typeface="HP Simplified" panose="020B0604020204020204" pitchFamily="34" charset="0"/>
              <a:buChar char="•"/>
              <a:defRPr sz="1801"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11603" indent="-182935" algn="l" defTabSz="914674" rtl="0" eaLnBrk="1" latinLnBrk="0" hangingPunct="1">
              <a:lnSpc>
                <a:spcPct val="90000"/>
              </a:lnSpc>
              <a:spcBef>
                <a:spcPts val="800"/>
              </a:spcBef>
              <a:buClr>
                <a:srgbClr val="008995"/>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548805" indent="-137201" algn="l" defTabSz="914674" rtl="0" eaLnBrk="1" latinLnBrk="0" hangingPunct="1">
              <a:lnSpc>
                <a:spcPct val="90000"/>
              </a:lnSpc>
              <a:spcBef>
                <a:spcPts val="600"/>
              </a:spcBef>
              <a:buClr>
                <a:srgbClr val="008995"/>
              </a:buClr>
              <a:buSzPct val="90000"/>
              <a:buFont typeface="HP Simplified" panose="020B0604020204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731739" indent="-137201" algn="l" defTabSz="914674" rtl="0" eaLnBrk="1" latinLnBrk="0" hangingPunct="1">
              <a:lnSpc>
                <a:spcPct val="90000"/>
              </a:lnSpc>
              <a:spcBef>
                <a:spcPts val="600"/>
              </a:spcBef>
              <a:buClr>
                <a:srgbClr val="008995"/>
              </a:buClr>
              <a:buSzPct val="100000"/>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868941" indent="-137201" algn="l" defTabSz="914674" rtl="0" eaLnBrk="1" latinLnBrk="0" hangingPunct="1">
              <a:lnSpc>
                <a:spcPct val="90000"/>
              </a:lnSpc>
              <a:spcBef>
                <a:spcPts val="600"/>
              </a:spcBef>
              <a:buClr>
                <a:srgbClr val="008995"/>
              </a:buClr>
              <a:buSzPct val="80000"/>
              <a:buFont typeface="HP Simplified" panose="020B0604020204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051875"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9077"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2011"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946"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285750" indent="-285750">
              <a:lnSpc>
                <a:spcPct val="110000"/>
              </a:lnSpc>
              <a:buFont typeface="Arial" panose="020B0604020202020204" pitchFamily="34" charset="0"/>
              <a:buChar char="•"/>
              <a:defRPr/>
            </a:pPr>
            <a:r>
              <a:rPr lang="en-US" sz="1700">
                <a:solidFill>
                  <a:schemeClr val="tx2"/>
                </a:solidFill>
              </a:rPr>
              <a:t>Symptoms can be different</a:t>
            </a:r>
          </a:p>
          <a:p>
            <a:pPr marL="285750" indent="-285750">
              <a:lnSpc>
                <a:spcPct val="110000"/>
              </a:lnSpc>
              <a:buFont typeface="Arial" panose="020B0604020202020204" pitchFamily="34" charset="0"/>
              <a:buChar char="•"/>
              <a:defRPr/>
            </a:pPr>
            <a:r>
              <a:rPr lang="en-US" sz="1700">
                <a:solidFill>
                  <a:schemeClr val="tx2"/>
                </a:solidFill>
              </a:rPr>
              <a:t>You may not know you have it</a:t>
            </a:r>
          </a:p>
          <a:p>
            <a:pPr marL="285750" indent="-285750">
              <a:lnSpc>
                <a:spcPct val="110000"/>
              </a:lnSpc>
              <a:buFont typeface="Arial" panose="020B0604020202020204" pitchFamily="34" charset="0"/>
              <a:buChar char="•"/>
              <a:defRPr/>
            </a:pPr>
            <a:r>
              <a:rPr lang="en-US" sz="1700">
                <a:solidFill>
                  <a:schemeClr val="tx2"/>
                </a:solidFill>
              </a:rPr>
              <a:t>Many other health problems can develop when high blood pressure is not treated</a:t>
            </a:r>
          </a:p>
        </p:txBody>
      </p:sp>
      <p:pic>
        <p:nvPicPr>
          <p:cNvPr id="2" name="Audio 1">
            <a:hlinkClick r:id="" action="ppaction://media"/>
            <a:extLst>
              <a:ext uri="{FF2B5EF4-FFF2-40B4-BE49-F238E27FC236}">
                <a16:creationId xmlns:a16="http://schemas.microsoft.com/office/drawing/2014/main" id="{598ABEA0-FD70-4104-816C-E5301C3A43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0466996"/>
      </p:ext>
    </p:extLst>
  </p:cSld>
  <p:clrMapOvr>
    <a:masterClrMapping/>
  </p:clrMapOvr>
  <mc:AlternateContent xmlns:mc="http://schemas.openxmlformats.org/markup-compatibility/2006">
    <mc:Choice xmlns:p14="http://schemas.microsoft.com/office/powerpoint/2010/main" Requires="p14">
      <p:transition spd="med" p14:dur="700" advTm="54872">
        <p:fade/>
      </p:transition>
    </mc:Choice>
    <mc:Fallback>
      <p:transition spd="med" advTm="54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C6F557-3D21-804A-9F4C-564693A858FA}"/>
              </a:ext>
            </a:extLst>
          </p:cNvPr>
          <p:cNvSpPr/>
          <p:nvPr/>
        </p:nvSpPr>
        <p:spPr>
          <a:xfrm>
            <a:off x="6648994" y="-26126"/>
            <a:ext cx="5543006" cy="690372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9" name="Picture 8">
            <a:extLst>
              <a:ext uri="{FF2B5EF4-FFF2-40B4-BE49-F238E27FC236}">
                <a16:creationId xmlns:a16="http://schemas.microsoft.com/office/drawing/2014/main" id="{3DBA7046-AF57-47D5-8D97-BCB572DAF3A8}"/>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967398" y="355601"/>
            <a:ext cx="3999167" cy="6251196"/>
          </a:xfrm>
          <a:prstGeom prst="rect">
            <a:avLst/>
          </a:prstGeom>
        </p:spPr>
      </p:pic>
      <p:sp>
        <p:nvSpPr>
          <p:cNvPr id="29" name="Content Placeholder 2">
            <a:extLst>
              <a:ext uri="{FF2B5EF4-FFF2-40B4-BE49-F238E27FC236}">
                <a16:creationId xmlns:a16="http://schemas.microsoft.com/office/drawing/2014/main" id="{92E1C5D3-F5D1-4121-80D4-404CB5EBCB54}"/>
              </a:ext>
            </a:extLst>
          </p:cNvPr>
          <p:cNvSpPr txBox="1">
            <a:spLocks/>
          </p:cNvSpPr>
          <p:nvPr/>
        </p:nvSpPr>
        <p:spPr>
          <a:xfrm>
            <a:off x="1917354" y="2631201"/>
            <a:ext cx="4748638" cy="72871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Content Placeholder 2">
            <a:extLst>
              <a:ext uri="{FF2B5EF4-FFF2-40B4-BE49-F238E27FC236}">
                <a16:creationId xmlns:a16="http://schemas.microsoft.com/office/drawing/2014/main" id="{199A8405-7A17-4451-A7B8-5AC74624A450}"/>
              </a:ext>
            </a:extLst>
          </p:cNvPr>
          <p:cNvSpPr txBox="1">
            <a:spLocks/>
          </p:cNvSpPr>
          <p:nvPr/>
        </p:nvSpPr>
        <p:spPr>
          <a:xfrm>
            <a:off x="1917354" y="3634022"/>
            <a:ext cx="4748638" cy="4706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8AA128C8-3195-41F9-A7D2-D0DDD5481DDB}"/>
              </a:ext>
            </a:extLst>
          </p:cNvPr>
          <p:cNvSpPr txBox="1">
            <a:spLocks/>
          </p:cNvSpPr>
          <p:nvPr/>
        </p:nvSpPr>
        <p:spPr>
          <a:xfrm>
            <a:off x="1917354" y="4378807"/>
            <a:ext cx="4748638" cy="4706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CFC98FB-14AD-4968-B227-9EBD4EB62503}"/>
              </a:ext>
            </a:extLst>
          </p:cNvPr>
          <p:cNvSpPr>
            <a:spLocks noGrp="1"/>
          </p:cNvSpPr>
          <p:nvPr>
            <p:ph type="title"/>
          </p:nvPr>
        </p:nvSpPr>
        <p:spPr/>
        <p:txBody>
          <a:bodyPr/>
          <a:lstStyle/>
          <a:p>
            <a:r>
              <a:rPr lang="en-US"/>
              <a:t>Signs and Symptoms</a:t>
            </a:r>
          </a:p>
        </p:txBody>
      </p:sp>
      <p:sp>
        <p:nvSpPr>
          <p:cNvPr id="5" name="Text Placeholder 4">
            <a:extLst>
              <a:ext uri="{FF2B5EF4-FFF2-40B4-BE49-F238E27FC236}">
                <a16:creationId xmlns:a16="http://schemas.microsoft.com/office/drawing/2014/main" id="{94D8BA17-3A2C-4B46-8292-AECB0F9E8191}"/>
              </a:ext>
            </a:extLst>
          </p:cNvPr>
          <p:cNvSpPr>
            <a:spLocks noGrp="1"/>
          </p:cNvSpPr>
          <p:nvPr>
            <p:ph type="body" sz="quarter" idx="10"/>
          </p:nvPr>
        </p:nvSpPr>
        <p:spPr>
          <a:xfrm>
            <a:off x="914401" y="2133599"/>
            <a:ext cx="3302000" cy="1854201"/>
          </a:xfrm>
        </p:spPr>
        <p:txBody>
          <a:bodyPr>
            <a:normAutofit/>
          </a:bodyPr>
          <a:lstStyle/>
          <a:p>
            <a:pPr marL="285750" indent="-285750">
              <a:lnSpc>
                <a:spcPct val="110000"/>
              </a:lnSpc>
              <a:buFont typeface="Arial" panose="020B0604020202020204" pitchFamily="34" charset="0"/>
              <a:buChar char="•"/>
              <a:defRPr/>
            </a:pPr>
            <a:r>
              <a:rPr lang="en-US" sz="1700">
                <a:solidFill>
                  <a:schemeClr val="tx2"/>
                </a:solidFill>
              </a:rPr>
              <a:t>Regular headaches</a:t>
            </a:r>
          </a:p>
          <a:p>
            <a:pPr marL="285750" indent="-285750">
              <a:lnSpc>
                <a:spcPct val="110000"/>
              </a:lnSpc>
              <a:buFont typeface="Arial" panose="020B0604020202020204" pitchFamily="34" charset="0"/>
              <a:buChar char="•"/>
              <a:defRPr/>
            </a:pPr>
            <a:r>
              <a:rPr lang="en-US" sz="1700">
                <a:solidFill>
                  <a:schemeClr val="tx2"/>
                </a:solidFill>
              </a:rPr>
              <a:t>Feeling lightheaded</a:t>
            </a:r>
          </a:p>
          <a:p>
            <a:pPr marL="285750" indent="-285750">
              <a:lnSpc>
                <a:spcPct val="110000"/>
              </a:lnSpc>
              <a:buFont typeface="Arial" panose="020B0604020202020204" pitchFamily="34" charset="0"/>
              <a:buChar char="•"/>
              <a:defRPr/>
            </a:pPr>
            <a:r>
              <a:rPr lang="en-US" sz="1700">
                <a:solidFill>
                  <a:schemeClr val="tx2"/>
                </a:solidFill>
              </a:rPr>
              <a:t>Dizziness</a:t>
            </a:r>
          </a:p>
          <a:p>
            <a:pPr marL="285750" indent="-285750">
              <a:lnSpc>
                <a:spcPct val="110000"/>
              </a:lnSpc>
              <a:buFont typeface="Arial" panose="020B0604020202020204" pitchFamily="34" charset="0"/>
              <a:buChar char="•"/>
              <a:defRPr/>
            </a:pPr>
            <a:r>
              <a:rPr lang="en-US" sz="1700">
                <a:solidFill>
                  <a:schemeClr val="tx2"/>
                </a:solidFill>
              </a:rPr>
              <a:t>Fatigue</a:t>
            </a:r>
          </a:p>
          <a:p>
            <a:pPr>
              <a:lnSpc>
                <a:spcPct val="110000"/>
              </a:lnSpc>
            </a:pPr>
            <a:endParaRPr lang="en-US" sz="1700">
              <a:solidFill>
                <a:schemeClr val="tx2"/>
              </a:solidFill>
            </a:endParaRPr>
          </a:p>
        </p:txBody>
      </p:sp>
      <p:pic>
        <p:nvPicPr>
          <p:cNvPr id="18" name="Picture 17">
            <a:extLst>
              <a:ext uri="{FF2B5EF4-FFF2-40B4-BE49-F238E27FC236}">
                <a16:creationId xmlns:a16="http://schemas.microsoft.com/office/drawing/2014/main" id="{CEE8E668-2447-6249-9735-1EB86AAB65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8745" y="6295870"/>
            <a:ext cx="2015065" cy="404136"/>
          </a:xfrm>
          <a:prstGeom prst="rect">
            <a:avLst/>
          </a:prstGeom>
        </p:spPr>
      </p:pic>
      <p:sp>
        <p:nvSpPr>
          <p:cNvPr id="13" name="Rectangle 12">
            <a:extLst>
              <a:ext uri="{FF2B5EF4-FFF2-40B4-BE49-F238E27FC236}">
                <a16:creationId xmlns:a16="http://schemas.microsoft.com/office/drawing/2014/main" id="{ACA41AAD-747E-6A4F-B126-E4C2177AA72A}"/>
              </a:ext>
            </a:extLst>
          </p:cNvPr>
          <p:cNvSpPr/>
          <p:nvPr/>
        </p:nvSpPr>
        <p:spPr>
          <a:xfrm rot="16200000">
            <a:off x="2603044" y="2038168"/>
            <a:ext cx="1050716" cy="5935196"/>
          </a:xfrm>
          <a:prstGeom prst="rect">
            <a:avLst/>
          </a:prstGeom>
          <a:gradFill flip="none" rotWithShape="1">
            <a:gsLst>
              <a:gs pos="0">
                <a:srgbClr val="B5D8DB">
                  <a:alpha val="0"/>
                </a:srgbClr>
              </a:gs>
              <a:gs pos="100000">
                <a:srgbClr val="B5D8D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2558">
            <a:extLst>
              <a:ext uri="{FF2B5EF4-FFF2-40B4-BE49-F238E27FC236}">
                <a16:creationId xmlns:a16="http://schemas.microsoft.com/office/drawing/2014/main" id="{146C14E3-E7ED-5B4B-83BD-0C315267BE7D}"/>
              </a:ext>
            </a:extLst>
          </p:cNvPr>
          <p:cNvSpPr/>
          <p:nvPr/>
        </p:nvSpPr>
        <p:spPr>
          <a:xfrm>
            <a:off x="875899" y="4670682"/>
            <a:ext cx="651148" cy="65114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5" name="Rectangle 14">
            <a:extLst>
              <a:ext uri="{FF2B5EF4-FFF2-40B4-BE49-F238E27FC236}">
                <a16:creationId xmlns:a16="http://schemas.microsoft.com/office/drawing/2014/main" id="{C8C28AD9-BC09-0A40-AC0E-537D40A09C1B}"/>
              </a:ext>
            </a:extLst>
          </p:cNvPr>
          <p:cNvSpPr/>
          <p:nvPr/>
        </p:nvSpPr>
        <p:spPr>
          <a:xfrm>
            <a:off x="1599841" y="4848946"/>
            <a:ext cx="4018408" cy="323165"/>
          </a:xfrm>
          <a:prstGeom prst="rect">
            <a:avLst/>
          </a:prstGeom>
        </p:spPr>
        <p:txBody>
          <a:bodyPr wrap="square">
            <a:spAutoFit/>
          </a:bodyPr>
          <a:lstStyle/>
          <a:p>
            <a:r>
              <a:rPr lang="en-US" altLang="en-US" sz="1500" b="1">
                <a:solidFill>
                  <a:schemeClr val="accent1"/>
                </a:solidFill>
              </a:rPr>
              <a:t>1 in 4 people do not exhibit symptoms</a:t>
            </a:r>
            <a:endParaRPr lang="en-US" sz="1500" b="1">
              <a:solidFill>
                <a:schemeClr val="accent1"/>
              </a:solidFill>
            </a:endParaRPr>
          </a:p>
        </p:txBody>
      </p:sp>
      <p:pic>
        <p:nvPicPr>
          <p:cNvPr id="16" name="Picture 15">
            <a:extLst>
              <a:ext uri="{FF2B5EF4-FFF2-40B4-BE49-F238E27FC236}">
                <a16:creationId xmlns:a16="http://schemas.microsoft.com/office/drawing/2014/main" id="{57097920-5DF3-1B4A-819D-28A9F8607C2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19" y="0"/>
            <a:ext cx="878417" cy="6858000"/>
          </a:xfrm>
          <a:prstGeom prst="rect">
            <a:avLst/>
          </a:prstGeom>
        </p:spPr>
      </p:pic>
      <p:pic>
        <p:nvPicPr>
          <p:cNvPr id="2" name="Audio 1">
            <a:hlinkClick r:id="" action="ppaction://media"/>
            <a:extLst>
              <a:ext uri="{FF2B5EF4-FFF2-40B4-BE49-F238E27FC236}">
                <a16:creationId xmlns:a16="http://schemas.microsoft.com/office/drawing/2014/main" id="{74890E55-2C37-499E-BC9B-B90EF4E2D0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7031602"/>
      </p:ext>
    </p:extLst>
  </p:cSld>
  <p:clrMapOvr>
    <a:masterClrMapping/>
  </p:clrMapOvr>
  <mc:AlternateContent xmlns:mc="http://schemas.openxmlformats.org/markup-compatibility/2006">
    <mc:Choice xmlns:p14="http://schemas.microsoft.com/office/powerpoint/2010/main" Requires="p14">
      <p:transition spd="med" p14:dur="700" advTm="43729">
        <p:fade/>
      </p:transition>
    </mc:Choice>
    <mc:Fallback>
      <p:transition spd="med" advTm="437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9F05511-9BD7-48F1-B82E-319CC699BBB9}"/>
              </a:ext>
            </a:extLst>
          </p:cNvPr>
          <p:cNvCxnSpPr>
            <a:cxnSpLocks/>
          </p:cNvCxnSpPr>
          <p:nvPr/>
        </p:nvCxnSpPr>
        <p:spPr>
          <a:xfrm>
            <a:off x="5943600" y="2133600"/>
            <a:ext cx="0" cy="3814618"/>
          </a:xfrm>
          <a:prstGeom prst="line">
            <a:avLst/>
          </a:prstGeom>
          <a:ln w="3175">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878A3948-269B-471D-917C-7B38D3665B1F}"/>
              </a:ext>
            </a:extLst>
          </p:cNvPr>
          <p:cNvSpPr>
            <a:spLocks noGrp="1"/>
          </p:cNvSpPr>
          <p:nvPr>
            <p:ph type="title"/>
          </p:nvPr>
        </p:nvSpPr>
        <p:spPr/>
        <p:txBody>
          <a:bodyPr/>
          <a:lstStyle/>
          <a:p>
            <a:r>
              <a:rPr lang="en-US"/>
              <a:t>Risk Factors</a:t>
            </a:r>
          </a:p>
        </p:txBody>
      </p:sp>
      <p:sp>
        <p:nvSpPr>
          <p:cNvPr id="5" name="Content Placeholder 4">
            <a:extLst>
              <a:ext uri="{FF2B5EF4-FFF2-40B4-BE49-F238E27FC236}">
                <a16:creationId xmlns:a16="http://schemas.microsoft.com/office/drawing/2014/main" id="{682261DA-C2DC-D441-9EC1-32603F25D093}"/>
              </a:ext>
            </a:extLst>
          </p:cNvPr>
          <p:cNvSpPr>
            <a:spLocks noGrp="1"/>
          </p:cNvSpPr>
          <p:nvPr>
            <p:ph sz="half" idx="1"/>
          </p:nvPr>
        </p:nvSpPr>
        <p:spPr>
          <a:xfrm>
            <a:off x="914400" y="2133600"/>
            <a:ext cx="4279899" cy="3659240"/>
          </a:xfrm>
        </p:spPr>
        <p:txBody>
          <a:bodyPr>
            <a:normAutofit/>
          </a:bodyPr>
          <a:lstStyle/>
          <a:p>
            <a:pPr marL="0" indent="0">
              <a:lnSpc>
                <a:spcPct val="130000"/>
              </a:lnSpc>
              <a:buNone/>
            </a:pPr>
            <a:r>
              <a:rPr lang="en-US" b="1">
                <a:solidFill>
                  <a:schemeClr val="accent1"/>
                </a:solidFill>
              </a:rPr>
              <a:t>Controllable</a:t>
            </a:r>
          </a:p>
          <a:p>
            <a:pPr marL="285750" indent="-285750">
              <a:lnSpc>
                <a:spcPct val="130000"/>
              </a:lnSpc>
              <a:buFont typeface="Arial" panose="020B0604020202020204" pitchFamily="34" charset="0"/>
              <a:buChar char="•"/>
            </a:pPr>
            <a:r>
              <a:rPr lang="en-US" sz="1700">
                <a:solidFill>
                  <a:schemeClr val="tx2"/>
                </a:solidFill>
              </a:rPr>
              <a:t>Being </a:t>
            </a:r>
            <a:r>
              <a:rPr lang="en-US" sz="1700" b="1">
                <a:solidFill>
                  <a:schemeClr val="tx2"/>
                </a:solidFill>
              </a:rPr>
              <a:t>overweight</a:t>
            </a:r>
            <a:r>
              <a:rPr lang="en-US" sz="1700">
                <a:solidFill>
                  <a:schemeClr val="tx2"/>
                </a:solidFill>
              </a:rPr>
              <a:t> or obese</a:t>
            </a:r>
          </a:p>
          <a:p>
            <a:pPr marL="285750" indent="-285750">
              <a:lnSpc>
                <a:spcPct val="130000"/>
              </a:lnSpc>
              <a:buFont typeface="Arial" panose="020B0604020202020204" pitchFamily="34" charset="0"/>
              <a:buChar char="•"/>
            </a:pPr>
            <a:r>
              <a:rPr lang="en-US" sz="1700" b="1">
                <a:solidFill>
                  <a:schemeClr val="tx2"/>
                </a:solidFill>
              </a:rPr>
              <a:t>Tobacco</a:t>
            </a:r>
            <a:r>
              <a:rPr lang="en-US" sz="1700">
                <a:solidFill>
                  <a:schemeClr val="tx2"/>
                </a:solidFill>
              </a:rPr>
              <a:t> use</a:t>
            </a:r>
          </a:p>
          <a:p>
            <a:pPr marL="285750" indent="-285750">
              <a:lnSpc>
                <a:spcPct val="130000"/>
              </a:lnSpc>
              <a:buFont typeface="Arial" panose="020B0604020202020204" pitchFamily="34" charset="0"/>
              <a:buChar char="•"/>
            </a:pPr>
            <a:r>
              <a:rPr lang="en-US" sz="1700">
                <a:solidFill>
                  <a:schemeClr val="tx2"/>
                </a:solidFill>
              </a:rPr>
              <a:t>Eating too much </a:t>
            </a:r>
            <a:r>
              <a:rPr lang="en-US" sz="1700" b="1">
                <a:solidFill>
                  <a:schemeClr val="tx2"/>
                </a:solidFill>
              </a:rPr>
              <a:t>salt</a:t>
            </a:r>
            <a:endParaRPr lang="en-US" sz="1700">
              <a:solidFill>
                <a:schemeClr val="tx2"/>
              </a:solidFill>
            </a:endParaRPr>
          </a:p>
          <a:p>
            <a:pPr marL="285750" indent="-285750">
              <a:lnSpc>
                <a:spcPct val="130000"/>
              </a:lnSpc>
              <a:buFont typeface="Arial" panose="020B0604020202020204" pitchFamily="34" charset="0"/>
              <a:buChar char="•"/>
            </a:pPr>
            <a:r>
              <a:rPr lang="en-US" sz="1700">
                <a:solidFill>
                  <a:schemeClr val="tx2"/>
                </a:solidFill>
              </a:rPr>
              <a:t>Drinking too much </a:t>
            </a:r>
            <a:r>
              <a:rPr lang="en-US" sz="1700" b="1">
                <a:solidFill>
                  <a:schemeClr val="tx2"/>
                </a:solidFill>
              </a:rPr>
              <a:t>alcohol</a:t>
            </a:r>
            <a:endParaRPr lang="en-US" sz="1700">
              <a:solidFill>
                <a:schemeClr val="tx2"/>
              </a:solidFill>
            </a:endParaRPr>
          </a:p>
          <a:p>
            <a:pPr marL="285750" indent="-285750">
              <a:lnSpc>
                <a:spcPct val="130000"/>
              </a:lnSpc>
              <a:buFont typeface="Arial" panose="020B0604020202020204" pitchFamily="34" charset="0"/>
              <a:buChar char="•"/>
            </a:pPr>
            <a:r>
              <a:rPr lang="en-US" sz="1700">
                <a:solidFill>
                  <a:schemeClr val="tx2"/>
                </a:solidFill>
              </a:rPr>
              <a:t>No exercise / living a </a:t>
            </a:r>
            <a:r>
              <a:rPr lang="en-US" sz="1700" b="1">
                <a:solidFill>
                  <a:schemeClr val="tx2"/>
                </a:solidFill>
              </a:rPr>
              <a:t>sedentary</a:t>
            </a:r>
            <a:r>
              <a:rPr lang="en-US" sz="1700">
                <a:solidFill>
                  <a:schemeClr val="tx2"/>
                </a:solidFill>
              </a:rPr>
              <a:t> lifestyle</a:t>
            </a:r>
          </a:p>
          <a:p>
            <a:pPr marL="285750" indent="-285750">
              <a:lnSpc>
                <a:spcPct val="130000"/>
              </a:lnSpc>
              <a:buFont typeface="Arial" panose="020B0604020202020204" pitchFamily="34" charset="0"/>
              <a:buChar char="•"/>
            </a:pPr>
            <a:r>
              <a:rPr lang="en-US" sz="1700">
                <a:solidFill>
                  <a:schemeClr val="tx2"/>
                </a:solidFill>
              </a:rPr>
              <a:t>Having high levels of </a:t>
            </a:r>
            <a:r>
              <a:rPr lang="en-US" sz="1700" b="1">
                <a:solidFill>
                  <a:schemeClr val="tx2"/>
                </a:solidFill>
              </a:rPr>
              <a:t>Stress</a:t>
            </a:r>
          </a:p>
          <a:p>
            <a:pPr marL="0" indent="0">
              <a:lnSpc>
                <a:spcPct val="130000"/>
              </a:lnSpc>
              <a:buNone/>
            </a:pPr>
            <a:endParaRPr lang="en-US">
              <a:solidFill>
                <a:schemeClr val="tx2"/>
              </a:solidFill>
            </a:endParaRPr>
          </a:p>
        </p:txBody>
      </p:sp>
      <p:sp>
        <p:nvSpPr>
          <p:cNvPr id="10" name="Content Placeholder 9">
            <a:extLst>
              <a:ext uri="{FF2B5EF4-FFF2-40B4-BE49-F238E27FC236}">
                <a16:creationId xmlns:a16="http://schemas.microsoft.com/office/drawing/2014/main" id="{94F440F8-94CB-6948-9F5A-B1C9E666A2E5}"/>
              </a:ext>
            </a:extLst>
          </p:cNvPr>
          <p:cNvSpPr>
            <a:spLocks noGrp="1"/>
          </p:cNvSpPr>
          <p:nvPr>
            <p:ph sz="half" idx="2"/>
          </p:nvPr>
        </p:nvSpPr>
        <p:spPr>
          <a:xfrm>
            <a:off x="6680206" y="2133600"/>
            <a:ext cx="4495793" cy="3659240"/>
          </a:xfrm>
        </p:spPr>
        <p:txBody>
          <a:bodyPr>
            <a:normAutofit/>
          </a:bodyPr>
          <a:lstStyle/>
          <a:p>
            <a:pPr marL="0" indent="0">
              <a:lnSpc>
                <a:spcPct val="110000"/>
              </a:lnSpc>
              <a:buNone/>
            </a:pPr>
            <a:r>
              <a:rPr lang="en-US" sz="1800" b="1">
                <a:solidFill>
                  <a:schemeClr val="accent1"/>
                </a:solidFill>
              </a:rPr>
              <a:t>Uncontrollable</a:t>
            </a:r>
          </a:p>
          <a:p>
            <a:pPr marL="285750" indent="-285750">
              <a:lnSpc>
                <a:spcPct val="110000"/>
              </a:lnSpc>
              <a:buFont typeface="Arial" panose="020B0604020202020204" pitchFamily="34" charset="0"/>
              <a:buChar char="•"/>
            </a:pPr>
            <a:r>
              <a:rPr lang="en-US" sz="1700" b="1">
                <a:solidFill>
                  <a:schemeClr val="tx1">
                    <a:lumMod val="75000"/>
                    <a:lumOff val="25000"/>
                  </a:schemeClr>
                </a:solidFill>
              </a:rPr>
              <a:t>Family History </a:t>
            </a:r>
            <a:r>
              <a:rPr lang="en-US" sz="1700">
                <a:solidFill>
                  <a:schemeClr val="tx1">
                    <a:lumMod val="75000"/>
                    <a:lumOff val="25000"/>
                  </a:schemeClr>
                </a:solidFill>
              </a:rPr>
              <a:t>–</a:t>
            </a:r>
            <a:r>
              <a:rPr lang="en-US" sz="1700" b="1">
                <a:solidFill>
                  <a:schemeClr val="tx1">
                    <a:lumMod val="75000"/>
                    <a:lumOff val="25000"/>
                  </a:schemeClr>
                </a:solidFill>
              </a:rPr>
              <a:t> </a:t>
            </a:r>
            <a:r>
              <a:rPr lang="en-US" sz="1700">
                <a:solidFill>
                  <a:schemeClr val="tx1">
                    <a:lumMod val="75000"/>
                    <a:lumOff val="25000"/>
                  </a:schemeClr>
                </a:solidFill>
              </a:rPr>
              <a:t>High blood pressure tends to run in families</a:t>
            </a:r>
          </a:p>
          <a:p>
            <a:pPr marL="285750" indent="-285750">
              <a:lnSpc>
                <a:spcPct val="110000"/>
              </a:lnSpc>
              <a:buFont typeface="Arial" panose="020B0604020202020204" pitchFamily="34" charset="0"/>
              <a:buChar char="•"/>
            </a:pPr>
            <a:r>
              <a:rPr lang="en-US" sz="1700" b="1">
                <a:solidFill>
                  <a:schemeClr val="tx1">
                    <a:lumMod val="75000"/>
                    <a:lumOff val="25000"/>
                  </a:schemeClr>
                </a:solidFill>
              </a:rPr>
              <a:t>Race</a:t>
            </a:r>
            <a:r>
              <a:rPr lang="en-US" sz="1700">
                <a:solidFill>
                  <a:schemeClr val="tx1">
                    <a:lumMod val="75000"/>
                    <a:lumOff val="25000"/>
                  </a:schemeClr>
                </a:solidFill>
              </a:rPr>
              <a:t> (African Americans – higher probability)</a:t>
            </a:r>
          </a:p>
          <a:p>
            <a:pPr marL="285750" indent="-285750">
              <a:lnSpc>
                <a:spcPct val="110000"/>
              </a:lnSpc>
              <a:buFont typeface="Arial" panose="020B0604020202020204" pitchFamily="34" charset="0"/>
              <a:buChar char="•"/>
            </a:pPr>
            <a:r>
              <a:rPr lang="en-US" sz="1700" b="1">
                <a:solidFill>
                  <a:schemeClr val="tx1">
                    <a:lumMod val="75000"/>
                    <a:lumOff val="25000"/>
                  </a:schemeClr>
                </a:solidFill>
              </a:rPr>
              <a:t>Age</a:t>
            </a:r>
            <a:r>
              <a:rPr lang="en-US" sz="1700">
                <a:solidFill>
                  <a:schemeClr val="tx1">
                    <a:lumMod val="75000"/>
                    <a:lumOff val="25000"/>
                  </a:schemeClr>
                </a:solidFill>
              </a:rPr>
              <a:t> – Men over the age of 55 and women over the age of 65</a:t>
            </a:r>
          </a:p>
          <a:p>
            <a:pPr marL="0" indent="0">
              <a:lnSpc>
                <a:spcPct val="110000"/>
              </a:lnSpc>
              <a:buNone/>
            </a:pPr>
            <a:endParaRPr lang="en-US" sz="1700"/>
          </a:p>
        </p:txBody>
      </p:sp>
      <p:pic>
        <p:nvPicPr>
          <p:cNvPr id="2" name="Audio 1">
            <a:hlinkClick r:id="" action="ppaction://media"/>
            <a:extLst>
              <a:ext uri="{FF2B5EF4-FFF2-40B4-BE49-F238E27FC236}">
                <a16:creationId xmlns:a16="http://schemas.microsoft.com/office/drawing/2014/main" id="{8CC7299D-364B-425B-9E28-48EAE80C77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6635806"/>
      </p:ext>
    </p:extLst>
  </p:cSld>
  <p:clrMapOvr>
    <a:masterClrMapping/>
  </p:clrMapOvr>
  <mc:AlternateContent xmlns:mc="http://schemas.openxmlformats.org/markup-compatibility/2006">
    <mc:Choice xmlns:p14="http://schemas.microsoft.com/office/powerpoint/2010/main" Requires="p14">
      <p:transition spd="med" p14:dur="700" advTm="95503">
        <p:fade/>
      </p:transition>
    </mc:Choice>
    <mc:Fallback>
      <p:transition spd="med" advTm="95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 Standard 16x9 v4">
  <a:themeElements>
    <a:clrScheme name="Atrium Health 1">
      <a:dk1>
        <a:srgbClr val="000000"/>
      </a:dk1>
      <a:lt1>
        <a:srgbClr val="FFFFFF"/>
      </a:lt1>
      <a:dk2>
        <a:srgbClr val="4C4D4C"/>
      </a:dk2>
      <a:lt2>
        <a:srgbClr val="E5E8E8"/>
      </a:lt2>
      <a:accent1>
        <a:srgbClr val="00818A"/>
      </a:accent1>
      <a:accent2>
        <a:srgbClr val="B2D9DB"/>
      </a:accent2>
      <a:accent3>
        <a:srgbClr val="E6E7E8"/>
      </a:accent3>
      <a:accent4>
        <a:srgbClr val="BCBEC0"/>
      </a:accent4>
      <a:accent5>
        <a:srgbClr val="929397"/>
      </a:accent5>
      <a:accent6>
        <a:srgbClr val="E5343C"/>
      </a:accent6>
      <a:hlink>
        <a:srgbClr val="0096D6"/>
      </a:hlink>
      <a:folHlink>
        <a:srgbClr val="8789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Presentation2" id="{39AC85D5-D304-433D-809A-09991C2F44C4}" vid="{6E7C8B1F-74D0-4EFF-8903-E9FBDF56E009}"/>
    </a:ext>
  </a:extLst>
</a:theme>
</file>

<file path=ppt/theme/theme2.xml><?xml version="1.0" encoding="utf-8"?>
<a:theme xmlns:a="http://schemas.openxmlformats.org/drawingml/2006/main" name="Office Theme">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theme>
</file>

<file path=ppt/theme/theme3.xml><?xml version="1.0" encoding="utf-8"?>
<a:theme xmlns:a="http://schemas.openxmlformats.org/drawingml/2006/main" name="Office Theme">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283F336D131C4FB0551A4538219BD3" ma:contentTypeVersion="8" ma:contentTypeDescription="Create a new document." ma:contentTypeScope="" ma:versionID="eb045d897b03a31353c6af4a944b6d85">
  <xsd:schema xmlns:xsd="http://www.w3.org/2001/XMLSchema" xmlns:xs="http://www.w3.org/2001/XMLSchema" xmlns:p="http://schemas.microsoft.com/office/2006/metadata/properties" xmlns:ns2="ea694699-ff18-4c31-b976-8923914e91f3" xmlns:ns3="3ba0734d-d101-4a34-b347-fc772b4813f4" xmlns:ns4="856d13fb-1d66-4cbd-bdc4-76125494b321" targetNamespace="http://schemas.microsoft.com/office/2006/metadata/properties" ma:root="true" ma:fieldsID="6c9a9672c3aa56c9fc30319184168487" ns2:_="" ns3:_="" ns4:_="">
    <xsd:import namespace="ea694699-ff18-4c31-b976-8923914e91f3"/>
    <xsd:import namespace="3ba0734d-d101-4a34-b347-fc772b4813f4"/>
    <xsd:import namespace="856d13fb-1d66-4cbd-bdc4-76125494b321"/>
    <xsd:element name="properties">
      <xsd:complexType>
        <xsd:sequence>
          <xsd:element name="documentManagement">
            <xsd:complexType>
              <xsd:all>
                <xsd:element ref="ns2:Year" minOccurs="0"/>
                <xsd:element ref="ns2:Month_x002f_Quarter" minOccurs="0"/>
                <xsd:element ref="ns3:SharedWithUsers" minOccurs="0"/>
                <xsd:element ref="ns3:SharedWithDetails" minOccurs="0"/>
                <xsd:element ref="ns4:MediaServiceMetadata" minOccurs="0"/>
                <xsd:element ref="ns4:MediaServiceFastMetadata"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94699-ff18-4c31-b976-8923914e91f3" elementFormDefault="qualified">
    <xsd:import namespace="http://schemas.microsoft.com/office/2006/documentManagement/types"/>
    <xsd:import namespace="http://schemas.microsoft.com/office/infopath/2007/PartnerControls"/>
    <xsd:element name="Year" ma:index="8"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onth_x002f_Quarter" ma:index="9" nillable="true" ma:displayName="Month/Quarter" ma:format="Dropdown" ma:internalName="Month_x002f_Quarter">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enumeration value="Q1"/>
          <xsd:enumeration value="Q2"/>
          <xsd:enumeration value="Q3"/>
          <xsd:enumeration value="Q4"/>
        </xsd:restriction>
      </xsd:simpleType>
    </xsd:element>
  </xsd:schema>
  <xsd:schema xmlns:xsd="http://www.w3.org/2001/XMLSchema" xmlns:xs="http://www.w3.org/2001/XMLSchema" xmlns:dms="http://schemas.microsoft.com/office/2006/documentManagement/types" xmlns:pc="http://schemas.microsoft.com/office/infopath/2007/PartnerControls" targetNamespace="3ba0734d-d101-4a34-b347-fc772b4813f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d13fb-1d66-4cbd-bdc4-76125494b32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ba0734d-d101-4a34-b347-fc772b4813f4">
      <UserInfo>
        <DisplayName>Pankowski, Kelly</DisplayName>
        <AccountId>55</AccountId>
        <AccountType/>
      </UserInfo>
    </SharedWithUsers>
    <Month_x002f_Quarter xmlns="ea694699-ff18-4c31-b976-8923914e91f3" xsi:nil="true"/>
    <Year xmlns="ea694699-ff18-4c31-b976-8923914e91f3" xsi:nil="true"/>
  </documentManagement>
</p:properties>
</file>

<file path=customXml/itemProps1.xml><?xml version="1.0" encoding="utf-8"?>
<ds:datastoreItem xmlns:ds="http://schemas.openxmlformats.org/officeDocument/2006/customXml" ds:itemID="{903D3574-68C0-4BF5-952C-C6AF99989534}"/>
</file>

<file path=customXml/itemProps2.xml><?xml version="1.0" encoding="utf-8"?>
<ds:datastoreItem xmlns:ds="http://schemas.openxmlformats.org/officeDocument/2006/customXml" ds:itemID="{CA0B0877-FAC8-45F2-92FA-0F5F1DB282E5}">
  <ds:schemaRefs>
    <ds:schemaRef ds:uri="http://schemas.microsoft.com/sharepoint/v3/contenttype/forms"/>
  </ds:schemaRefs>
</ds:datastoreItem>
</file>

<file path=customXml/itemProps3.xml><?xml version="1.0" encoding="utf-8"?>
<ds:datastoreItem xmlns:ds="http://schemas.openxmlformats.org/officeDocument/2006/customXml" ds:itemID="{5BBA2836-7B72-4D26-8AEF-9A7EAD60DFB3}">
  <ds:schemaRefs>
    <ds:schemaRef ds:uri="3ba0734d-d101-4a34-b347-fc772b4813f4"/>
    <ds:schemaRef ds:uri="b7e6a77b-2478-44e2-942d-a9f2952df2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HP_PPT_Standard_16x9_EN</Template>
  <Application>Microsoft Office PowerPoint</Application>
  <PresentationFormat>Widescreen</PresentationFormat>
  <Slides>49</Slides>
  <Notes>30</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HP Standard 16x9 v4</vt:lpstr>
      <vt:lpstr>How to Have a Healthy Heart</vt:lpstr>
      <vt:lpstr>What Are Your Numbers?</vt:lpstr>
      <vt:lpstr>What is Blood Pressure?</vt:lpstr>
      <vt:lpstr>What is Blood Pressure?</vt:lpstr>
      <vt:lpstr>What is High Blood Pressure?</vt:lpstr>
      <vt:lpstr>Normal Blood Presser vs. High Blood Pressure</vt:lpstr>
      <vt:lpstr>The Risks of High Blood Pressure</vt:lpstr>
      <vt:lpstr>Signs and Symptoms</vt:lpstr>
      <vt:lpstr>Risk Factors</vt:lpstr>
      <vt:lpstr>Managing High Blood Pressure</vt:lpstr>
      <vt:lpstr>What is Blood Pressure?</vt:lpstr>
      <vt:lpstr>Defining Cholesterol</vt:lpstr>
      <vt:lpstr>Cholesterol Screening</vt:lpstr>
      <vt:lpstr>Knowing my Cholesterol Numbers</vt:lpstr>
      <vt:lpstr>Cholesterol Numbers Continued</vt:lpstr>
      <vt:lpstr>How to Manage Your Cholesterol</vt:lpstr>
      <vt:lpstr>HDL: The “Good” Cholesterol</vt:lpstr>
      <vt:lpstr>LDL: The “Bad” Cholesterol</vt:lpstr>
      <vt:lpstr>Triglycerides</vt:lpstr>
      <vt:lpstr>In the United States:</vt:lpstr>
      <vt:lpstr>By the Numbers</vt:lpstr>
      <vt:lpstr>Prevention and Treatment</vt:lpstr>
      <vt:lpstr>Increasing HDL Cholesterol</vt:lpstr>
      <vt:lpstr>Decreasing LDL Cholesterol</vt:lpstr>
      <vt:lpstr>What Increases Triglycerides?</vt:lpstr>
      <vt:lpstr>Soluble Fiber</vt:lpstr>
      <vt:lpstr>Lifestyle Changes</vt:lpstr>
      <vt:lpstr>Know Your Fats</vt:lpstr>
      <vt:lpstr>What is Blood Pressure?</vt:lpstr>
      <vt:lpstr>Waist Circumference</vt:lpstr>
      <vt:lpstr>Normal Waist Circumference</vt:lpstr>
      <vt:lpstr>Cooking</vt:lpstr>
      <vt:lpstr>Body Mass Index (BMI)</vt:lpstr>
      <vt:lpstr>What is Blood Pressure?</vt:lpstr>
      <vt:lpstr>Glucose </vt:lpstr>
      <vt:lpstr>Diabetes</vt:lpstr>
      <vt:lpstr>Are you at Risk for Diabetes?</vt:lpstr>
      <vt:lpstr>2019 Preventive Health Guide</vt:lpstr>
      <vt:lpstr>2019 Preventive Health Guide</vt:lpstr>
      <vt:lpstr>2019 Preventive Health Guide</vt:lpstr>
      <vt:lpstr>2019 Preventive Health Guide</vt:lpstr>
      <vt:lpstr>2019 Preventive Health Guide</vt:lpstr>
      <vt:lpstr>2019 Preventive Health Guide</vt:lpstr>
      <vt:lpstr>2019 Preventive Health Guide</vt:lpstr>
      <vt:lpstr>2019 Preventive Health Guide</vt:lpstr>
      <vt:lpstr>Questions?</vt:lpstr>
      <vt:lpstr>PowerPoint Presentation</vt:lpstr>
      <vt:lpstr>References</vt:lpstr>
      <vt:lpstr>References, Continued</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Systems</dc:title>
  <dc:creator>Amber Rominger</dc:creator>
  <cp:revision>1</cp:revision>
  <cp:lastPrinted>2016-10-11T16:17:36Z</cp:lastPrinted>
  <dcterms:created xsi:type="dcterms:W3CDTF">2016-09-27T13:38:22Z</dcterms:created>
  <dcterms:modified xsi:type="dcterms:W3CDTF">2020-05-07T19:48:46Z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1755665</vt:lpwstr>
  </property>
  <property fmtid="{D5CDD505-2E9C-101B-9397-08002B2CF9AE}" pid="3" name="NXPowerLiteSettings">
    <vt:lpwstr>B74006B004C800</vt:lpwstr>
  </property>
  <property fmtid="{D5CDD505-2E9C-101B-9397-08002B2CF9AE}" pid="4" name="NXPowerLiteVersion">
    <vt:lpwstr>D6.2.10</vt:lpwstr>
  </property>
  <property fmtid="{D5CDD505-2E9C-101B-9397-08002B2CF9AE}" pid="5" name="ContentTypeId">
    <vt:lpwstr>0x01010067283F336D131C4FB0551A4538219BD3</vt:lpwstr>
  </property>
  <property fmtid="{D5CDD505-2E9C-101B-9397-08002B2CF9AE}" pid="6" name="Order">
    <vt:r8>6523900</vt:r8>
  </property>
  <property fmtid="{D5CDD505-2E9C-101B-9397-08002B2CF9AE}" pid="7" name="xd_Signature">
    <vt:bool>false</vt:bool>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y fmtid="{D5CDD505-2E9C-101B-9397-08002B2CF9AE}" pid="12" name="ComplianceAssetId">
    <vt:lpwstr/>
  </property>
</Properties>
</file>