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diagrams/layout1.xml" ContentType="application/vnd.openxmlformats-officedocument.drawingml.diagramLayout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diagrams/drawing1.xml" ContentType="application/vnd.ms-office.drawingml.diagramDrawing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3899" r:id="rId2"/>
    <p:sldId id="287" r:id="rId3"/>
    <p:sldId id="293" r:id="rId4"/>
    <p:sldId id="295" r:id="rId5"/>
    <p:sldId id="3911" r:id="rId6"/>
    <p:sldId id="296" r:id="rId7"/>
    <p:sldId id="3906" r:id="rId8"/>
    <p:sldId id="299" r:id="rId9"/>
    <p:sldId id="3907" r:id="rId10"/>
    <p:sldId id="301" r:id="rId11"/>
    <p:sldId id="302" r:id="rId12"/>
    <p:sldId id="282" r:id="rId13"/>
    <p:sldId id="279" r:id="rId14"/>
    <p:sldId id="278" r:id="rId15"/>
    <p:sldId id="277" r:id="rId16"/>
    <p:sldId id="3913" r:id="rId17"/>
    <p:sldId id="3914" r:id="rId18"/>
    <p:sldId id="3916" r:id="rId19"/>
    <p:sldId id="3915" r:id="rId20"/>
    <p:sldId id="304" r:id="rId21"/>
    <p:sldId id="264" r:id="rId22"/>
  </p:sldIdLst>
  <p:sldSz cx="12192000" cy="6858000"/>
  <p:notesSz cx="6858000" cy="9153525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orient="horz" pos="816" userDrawn="1">
          <p15:clr>
            <a:srgbClr val="A4A3A4"/>
          </p15:clr>
        </p15:guide>
        <p15:guide id="3" orient="horz" pos="3840" userDrawn="1">
          <p15:clr>
            <a:srgbClr val="A4A3A4"/>
          </p15:clr>
        </p15:guide>
        <p15:guide id="4" orient="horz" pos="1056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pos="384" userDrawn="1">
          <p15:clr>
            <a:srgbClr val="A4A3A4"/>
          </p15:clr>
        </p15:guide>
        <p15:guide id="7" pos="729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3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ymond, Larry" initials="RL" lastIdx="1" clrIdx="0">
    <p:extLst>
      <p:ext uri="{19B8F6BF-5375-455C-9EA6-DF929625EA0E}">
        <p15:presenceInfo xmlns:p15="http://schemas.microsoft.com/office/powerpoint/2012/main" userId="S::Larry.Raymond@carolinashealthcare.org::55114986-c49c-41dd-abb3-5473e6526a8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C300"/>
    <a:srgbClr val="63C0C2"/>
    <a:srgbClr val="D3EBEC"/>
    <a:srgbClr val="6E6E72"/>
    <a:srgbClr val="5788A7"/>
    <a:srgbClr val="00BC70"/>
    <a:srgbClr val="A9CACE"/>
    <a:srgbClr val="00818A"/>
    <a:srgbClr val="FF7F31"/>
    <a:srgbClr val="E535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0" autoAdjust="0"/>
    <p:restoredTop sz="81048" autoAdjust="0"/>
  </p:normalViewPr>
  <p:slideViewPr>
    <p:cSldViewPr snapToGrid="0">
      <p:cViewPr varScale="1">
        <p:scale>
          <a:sx n="54" d="100"/>
          <a:sy n="54" d="100"/>
        </p:scale>
        <p:origin x="1456" y="52"/>
      </p:cViewPr>
      <p:guideLst>
        <p:guide orient="horz" pos="2160"/>
        <p:guide orient="horz" pos="816"/>
        <p:guide orient="horz" pos="3840"/>
        <p:guide orient="horz" pos="1056"/>
        <p:guide pos="3840"/>
        <p:guide pos="384"/>
        <p:guide pos="7297"/>
      </p:guideLst>
    </p:cSldViewPr>
  </p:slideViewPr>
  <p:notesTextViewPr>
    <p:cViewPr>
      <p:scale>
        <a:sx n="120" d="100"/>
        <a:sy n="120" d="100"/>
      </p:scale>
      <p:origin x="0" y="0"/>
    </p:cViewPr>
  </p:notesTextViewPr>
  <p:sorterViewPr>
    <p:cViewPr varScale="1">
      <p:scale>
        <a:sx n="100" d="100"/>
        <a:sy n="100" d="100"/>
      </p:scale>
      <p:origin x="0" y="-9078"/>
    </p:cViewPr>
  </p:sorterViewPr>
  <p:notesViewPr>
    <p:cSldViewPr snapToGrid="0" showGuides="1">
      <p:cViewPr varScale="1">
        <p:scale>
          <a:sx n="122" d="100"/>
          <a:sy n="122" d="100"/>
        </p:scale>
        <p:origin x="3864" y="208"/>
      </p:cViewPr>
      <p:guideLst>
        <p:guide orient="horz" pos="2883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33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32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DCA588-A1A8-2E44-8A63-B8823D81729F}" type="doc">
      <dgm:prSet loTypeId="urn:microsoft.com/office/officeart/2005/8/layout/radial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22A5E10-6951-5148-AA12-59E1DC288615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Mindfulness</a:t>
          </a:r>
        </a:p>
      </dgm:t>
    </dgm:pt>
    <dgm:pt modelId="{BBE8A1DA-FDA3-1547-B01E-40A363397730}" type="parTrans" cxnId="{359497B1-86AC-1248-A597-21F9CBBDE1F7}">
      <dgm:prSet/>
      <dgm:spPr/>
      <dgm:t>
        <a:bodyPr/>
        <a:lstStyle/>
        <a:p>
          <a:endParaRPr lang="en-US"/>
        </a:p>
      </dgm:t>
    </dgm:pt>
    <dgm:pt modelId="{1A0FDC6A-C88C-F941-8634-F2F3812A92D1}" type="sibTrans" cxnId="{359497B1-86AC-1248-A597-21F9CBBDE1F7}">
      <dgm:prSet/>
      <dgm:spPr/>
      <dgm:t>
        <a:bodyPr/>
        <a:lstStyle/>
        <a:p>
          <a:endParaRPr lang="en-US"/>
        </a:p>
      </dgm:t>
    </dgm:pt>
    <dgm:pt modelId="{D69E996E-9F36-7C4E-BE8B-B9FAE4C4C9A2}">
      <dgm:prSet phldrT="[Text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sz="1800" dirty="0">
              <a:solidFill>
                <a:schemeClr val="bg1"/>
              </a:solidFill>
            </a:rPr>
            <a:t>Practice</a:t>
          </a:r>
        </a:p>
      </dgm:t>
    </dgm:pt>
    <dgm:pt modelId="{EE7DD723-6CE7-2243-9F06-2ADF6B9F4896}" type="parTrans" cxnId="{7397693A-7F4D-A041-A6E5-956ACF2BA8D3}">
      <dgm:prSet/>
      <dgm:spPr>
        <a:ln>
          <a:solidFill>
            <a:schemeClr val="accent4"/>
          </a:solidFill>
        </a:ln>
      </dgm:spPr>
      <dgm:t>
        <a:bodyPr/>
        <a:lstStyle/>
        <a:p>
          <a:endParaRPr lang="en-US"/>
        </a:p>
      </dgm:t>
    </dgm:pt>
    <dgm:pt modelId="{7148F895-A0E7-FB43-9980-4C3DA0E0CBA6}" type="sibTrans" cxnId="{7397693A-7F4D-A041-A6E5-956ACF2BA8D3}">
      <dgm:prSet/>
      <dgm:spPr/>
      <dgm:t>
        <a:bodyPr/>
        <a:lstStyle/>
        <a:p>
          <a:endParaRPr lang="en-US"/>
        </a:p>
      </dgm:t>
    </dgm:pt>
    <dgm:pt modelId="{0D7FFF5D-CBDF-CF4B-B3A9-C95C924F6312}">
      <dgm:prSet phldrT="[Text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sz="1800" dirty="0"/>
            <a:t>Focus</a:t>
          </a:r>
        </a:p>
      </dgm:t>
    </dgm:pt>
    <dgm:pt modelId="{6CB87C9A-E874-8944-81CC-8E1C51681181}" type="parTrans" cxnId="{DBD1A5D8-C151-454C-85CD-1817B5717D1C}">
      <dgm:prSet/>
      <dgm:spPr>
        <a:ln>
          <a:solidFill>
            <a:schemeClr val="accent4"/>
          </a:solidFill>
        </a:ln>
      </dgm:spPr>
      <dgm:t>
        <a:bodyPr/>
        <a:lstStyle/>
        <a:p>
          <a:endParaRPr lang="en-US"/>
        </a:p>
      </dgm:t>
    </dgm:pt>
    <dgm:pt modelId="{8C8CEBE1-070B-2742-9063-4978BE31B4F4}" type="sibTrans" cxnId="{DBD1A5D8-C151-454C-85CD-1817B5717D1C}">
      <dgm:prSet/>
      <dgm:spPr/>
      <dgm:t>
        <a:bodyPr/>
        <a:lstStyle/>
        <a:p>
          <a:endParaRPr lang="en-US"/>
        </a:p>
      </dgm:t>
    </dgm:pt>
    <dgm:pt modelId="{63E7DFF1-3404-8447-AEE6-9DC7FB971167}">
      <dgm:prSet phldrT="[Text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sz="1800" dirty="0"/>
            <a:t>Accept</a:t>
          </a:r>
        </a:p>
      </dgm:t>
    </dgm:pt>
    <dgm:pt modelId="{5987ED76-A26B-E640-992A-7F29DD159C39}" type="parTrans" cxnId="{87CF7350-D5B9-214B-B8AA-389B35368994}">
      <dgm:prSet/>
      <dgm:spPr>
        <a:ln>
          <a:solidFill>
            <a:schemeClr val="accent4"/>
          </a:solidFill>
        </a:ln>
      </dgm:spPr>
      <dgm:t>
        <a:bodyPr/>
        <a:lstStyle/>
        <a:p>
          <a:endParaRPr lang="en-US"/>
        </a:p>
      </dgm:t>
    </dgm:pt>
    <dgm:pt modelId="{4998856F-B458-4340-B95B-AFB578DD0B61}" type="sibTrans" cxnId="{87CF7350-D5B9-214B-B8AA-389B35368994}">
      <dgm:prSet/>
      <dgm:spPr/>
      <dgm:t>
        <a:bodyPr/>
        <a:lstStyle/>
        <a:p>
          <a:endParaRPr lang="en-US"/>
        </a:p>
      </dgm:t>
    </dgm:pt>
    <dgm:pt modelId="{1B349374-8059-CE41-911E-FD6CE187391D}" type="pres">
      <dgm:prSet presAssocID="{81DCA588-A1A8-2E44-8A63-B8823D81729F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7866B782-8EF2-434F-AFAB-BE1C525CAA85}" type="pres">
      <dgm:prSet presAssocID="{122A5E10-6951-5148-AA12-59E1DC288615}" presName="centerShape" presStyleLbl="node0" presStyleIdx="0" presStyleCnt="1" custScaleX="111005" custScaleY="111005"/>
      <dgm:spPr/>
    </dgm:pt>
    <dgm:pt modelId="{F03AE29C-E297-F14F-B09F-B5354E2EB310}" type="pres">
      <dgm:prSet presAssocID="{EE7DD723-6CE7-2243-9F06-2ADF6B9F4896}" presName="Name9" presStyleLbl="parChTrans1D2" presStyleIdx="0" presStyleCnt="3"/>
      <dgm:spPr/>
    </dgm:pt>
    <dgm:pt modelId="{B3F6E4C8-911A-AD4A-BD46-86B4A3708808}" type="pres">
      <dgm:prSet presAssocID="{EE7DD723-6CE7-2243-9F06-2ADF6B9F4896}" presName="connTx" presStyleLbl="parChTrans1D2" presStyleIdx="0" presStyleCnt="3"/>
      <dgm:spPr/>
    </dgm:pt>
    <dgm:pt modelId="{735A28DF-33B9-7B4B-99B5-6C09AF7A68ED}" type="pres">
      <dgm:prSet presAssocID="{D69E996E-9F36-7C4E-BE8B-B9FAE4C4C9A2}" presName="node" presStyleLbl="node1" presStyleIdx="0" presStyleCnt="3" custScaleX="82645" custScaleY="82645">
        <dgm:presLayoutVars>
          <dgm:bulletEnabled val="1"/>
        </dgm:presLayoutVars>
      </dgm:prSet>
      <dgm:spPr/>
    </dgm:pt>
    <dgm:pt modelId="{EFE97914-DBFC-2249-95F3-5385F889539D}" type="pres">
      <dgm:prSet presAssocID="{6CB87C9A-E874-8944-81CC-8E1C51681181}" presName="Name9" presStyleLbl="parChTrans1D2" presStyleIdx="1" presStyleCnt="3"/>
      <dgm:spPr/>
    </dgm:pt>
    <dgm:pt modelId="{3E257303-80AA-3C45-9764-848016FF4D67}" type="pres">
      <dgm:prSet presAssocID="{6CB87C9A-E874-8944-81CC-8E1C51681181}" presName="connTx" presStyleLbl="parChTrans1D2" presStyleIdx="1" presStyleCnt="3"/>
      <dgm:spPr/>
    </dgm:pt>
    <dgm:pt modelId="{073CF0AD-9807-F842-80A0-E51D7B7E2A7E}" type="pres">
      <dgm:prSet presAssocID="{0D7FFF5D-CBDF-CF4B-B3A9-C95C924F6312}" presName="node" presStyleLbl="node1" presStyleIdx="1" presStyleCnt="3" custScaleX="82645" custScaleY="82645">
        <dgm:presLayoutVars>
          <dgm:bulletEnabled val="1"/>
        </dgm:presLayoutVars>
      </dgm:prSet>
      <dgm:spPr/>
    </dgm:pt>
    <dgm:pt modelId="{46B75E71-AE7A-8249-83E4-1C84CCEEB2F2}" type="pres">
      <dgm:prSet presAssocID="{5987ED76-A26B-E640-992A-7F29DD159C39}" presName="Name9" presStyleLbl="parChTrans1D2" presStyleIdx="2" presStyleCnt="3"/>
      <dgm:spPr/>
    </dgm:pt>
    <dgm:pt modelId="{1E7DE28B-B056-0843-BD2F-6C03F9B1257C}" type="pres">
      <dgm:prSet presAssocID="{5987ED76-A26B-E640-992A-7F29DD159C39}" presName="connTx" presStyleLbl="parChTrans1D2" presStyleIdx="2" presStyleCnt="3"/>
      <dgm:spPr/>
    </dgm:pt>
    <dgm:pt modelId="{128D8693-DEB4-724C-A6D6-85953137BFD6}" type="pres">
      <dgm:prSet presAssocID="{63E7DFF1-3404-8447-AEE6-9DC7FB971167}" presName="node" presStyleLbl="node1" presStyleIdx="2" presStyleCnt="3" custScaleX="82645" custScaleY="82645">
        <dgm:presLayoutVars>
          <dgm:bulletEnabled val="1"/>
        </dgm:presLayoutVars>
      </dgm:prSet>
      <dgm:spPr/>
    </dgm:pt>
  </dgm:ptLst>
  <dgm:cxnLst>
    <dgm:cxn modelId="{0127DE04-E281-3C43-B4E7-F1BF5176DEBD}" type="presOf" srcId="{122A5E10-6951-5148-AA12-59E1DC288615}" destId="{7866B782-8EF2-434F-AFAB-BE1C525CAA85}" srcOrd="0" destOrd="0" presId="urn:microsoft.com/office/officeart/2005/8/layout/radial1"/>
    <dgm:cxn modelId="{7397693A-7F4D-A041-A6E5-956ACF2BA8D3}" srcId="{122A5E10-6951-5148-AA12-59E1DC288615}" destId="{D69E996E-9F36-7C4E-BE8B-B9FAE4C4C9A2}" srcOrd="0" destOrd="0" parTransId="{EE7DD723-6CE7-2243-9F06-2ADF6B9F4896}" sibTransId="{7148F895-A0E7-FB43-9980-4C3DA0E0CBA6}"/>
    <dgm:cxn modelId="{43C50A4A-6FAA-3748-808F-BB429CB9A36A}" type="presOf" srcId="{81DCA588-A1A8-2E44-8A63-B8823D81729F}" destId="{1B349374-8059-CE41-911E-FD6CE187391D}" srcOrd="0" destOrd="0" presId="urn:microsoft.com/office/officeart/2005/8/layout/radial1"/>
    <dgm:cxn modelId="{51DF996F-6BA6-754C-8B31-7CDFAE69AAEF}" type="presOf" srcId="{EE7DD723-6CE7-2243-9F06-2ADF6B9F4896}" destId="{B3F6E4C8-911A-AD4A-BD46-86B4A3708808}" srcOrd="1" destOrd="0" presId="urn:microsoft.com/office/officeart/2005/8/layout/radial1"/>
    <dgm:cxn modelId="{3A6CD86F-C239-BC42-B892-2EE529CE683F}" type="presOf" srcId="{EE7DD723-6CE7-2243-9F06-2ADF6B9F4896}" destId="{F03AE29C-E297-F14F-B09F-B5354E2EB310}" srcOrd="0" destOrd="0" presId="urn:microsoft.com/office/officeart/2005/8/layout/radial1"/>
    <dgm:cxn modelId="{87CF7350-D5B9-214B-B8AA-389B35368994}" srcId="{122A5E10-6951-5148-AA12-59E1DC288615}" destId="{63E7DFF1-3404-8447-AEE6-9DC7FB971167}" srcOrd="2" destOrd="0" parTransId="{5987ED76-A26B-E640-992A-7F29DD159C39}" sibTransId="{4998856F-B458-4340-B95B-AFB578DD0B61}"/>
    <dgm:cxn modelId="{AA85B772-DF02-214F-A9E7-E88C87419449}" type="presOf" srcId="{0D7FFF5D-CBDF-CF4B-B3A9-C95C924F6312}" destId="{073CF0AD-9807-F842-80A0-E51D7B7E2A7E}" srcOrd="0" destOrd="0" presId="urn:microsoft.com/office/officeart/2005/8/layout/radial1"/>
    <dgm:cxn modelId="{CE3DCE9E-C129-7543-B06F-BB1DB2A0B218}" type="presOf" srcId="{D69E996E-9F36-7C4E-BE8B-B9FAE4C4C9A2}" destId="{735A28DF-33B9-7B4B-99B5-6C09AF7A68ED}" srcOrd="0" destOrd="0" presId="urn:microsoft.com/office/officeart/2005/8/layout/radial1"/>
    <dgm:cxn modelId="{B040DBA4-7B22-BC4B-852C-1EF13B03BC3D}" type="presOf" srcId="{6CB87C9A-E874-8944-81CC-8E1C51681181}" destId="{EFE97914-DBFC-2249-95F3-5385F889539D}" srcOrd="0" destOrd="0" presId="urn:microsoft.com/office/officeart/2005/8/layout/radial1"/>
    <dgm:cxn modelId="{359497B1-86AC-1248-A597-21F9CBBDE1F7}" srcId="{81DCA588-A1A8-2E44-8A63-B8823D81729F}" destId="{122A5E10-6951-5148-AA12-59E1DC288615}" srcOrd="0" destOrd="0" parTransId="{BBE8A1DA-FDA3-1547-B01E-40A363397730}" sibTransId="{1A0FDC6A-C88C-F941-8634-F2F3812A92D1}"/>
    <dgm:cxn modelId="{7025BBB4-7B64-9444-B14B-D4448F40E47E}" type="presOf" srcId="{5987ED76-A26B-E640-992A-7F29DD159C39}" destId="{1E7DE28B-B056-0843-BD2F-6C03F9B1257C}" srcOrd="1" destOrd="0" presId="urn:microsoft.com/office/officeart/2005/8/layout/radial1"/>
    <dgm:cxn modelId="{DA3985CF-FB5B-A04B-BDFC-695ECF916DAB}" type="presOf" srcId="{5987ED76-A26B-E640-992A-7F29DD159C39}" destId="{46B75E71-AE7A-8249-83E4-1C84CCEEB2F2}" srcOrd="0" destOrd="0" presId="urn:microsoft.com/office/officeart/2005/8/layout/radial1"/>
    <dgm:cxn modelId="{DBD1A5D8-C151-454C-85CD-1817B5717D1C}" srcId="{122A5E10-6951-5148-AA12-59E1DC288615}" destId="{0D7FFF5D-CBDF-CF4B-B3A9-C95C924F6312}" srcOrd="1" destOrd="0" parTransId="{6CB87C9A-E874-8944-81CC-8E1C51681181}" sibTransId="{8C8CEBE1-070B-2742-9063-4978BE31B4F4}"/>
    <dgm:cxn modelId="{8829D4DD-D3F7-7947-B74E-DFC741974B02}" type="presOf" srcId="{63E7DFF1-3404-8447-AEE6-9DC7FB971167}" destId="{128D8693-DEB4-724C-A6D6-85953137BFD6}" srcOrd="0" destOrd="0" presId="urn:microsoft.com/office/officeart/2005/8/layout/radial1"/>
    <dgm:cxn modelId="{A84AFDF5-AFC0-DE45-B721-F7DA2A88542E}" type="presOf" srcId="{6CB87C9A-E874-8944-81CC-8E1C51681181}" destId="{3E257303-80AA-3C45-9764-848016FF4D67}" srcOrd="1" destOrd="0" presId="urn:microsoft.com/office/officeart/2005/8/layout/radial1"/>
    <dgm:cxn modelId="{B92BB1E8-D7EC-4346-8AA0-E2581AD0DA70}" type="presParOf" srcId="{1B349374-8059-CE41-911E-FD6CE187391D}" destId="{7866B782-8EF2-434F-AFAB-BE1C525CAA85}" srcOrd="0" destOrd="0" presId="urn:microsoft.com/office/officeart/2005/8/layout/radial1"/>
    <dgm:cxn modelId="{1B939E5A-9A85-EC46-84CB-4EA4E59C25E4}" type="presParOf" srcId="{1B349374-8059-CE41-911E-FD6CE187391D}" destId="{F03AE29C-E297-F14F-B09F-B5354E2EB310}" srcOrd="1" destOrd="0" presId="urn:microsoft.com/office/officeart/2005/8/layout/radial1"/>
    <dgm:cxn modelId="{CF6B6272-E5DD-174F-AE01-919E59A2D5E6}" type="presParOf" srcId="{F03AE29C-E297-F14F-B09F-B5354E2EB310}" destId="{B3F6E4C8-911A-AD4A-BD46-86B4A3708808}" srcOrd="0" destOrd="0" presId="urn:microsoft.com/office/officeart/2005/8/layout/radial1"/>
    <dgm:cxn modelId="{C2F12C86-69EB-F347-A4AF-3B5C6BCF1BDF}" type="presParOf" srcId="{1B349374-8059-CE41-911E-FD6CE187391D}" destId="{735A28DF-33B9-7B4B-99B5-6C09AF7A68ED}" srcOrd="2" destOrd="0" presId="urn:microsoft.com/office/officeart/2005/8/layout/radial1"/>
    <dgm:cxn modelId="{0B615AFE-D49B-5D4F-95DC-63EAB9315EF4}" type="presParOf" srcId="{1B349374-8059-CE41-911E-FD6CE187391D}" destId="{EFE97914-DBFC-2249-95F3-5385F889539D}" srcOrd="3" destOrd="0" presId="urn:microsoft.com/office/officeart/2005/8/layout/radial1"/>
    <dgm:cxn modelId="{E87907F0-EEBF-7947-8625-884D725382DE}" type="presParOf" srcId="{EFE97914-DBFC-2249-95F3-5385F889539D}" destId="{3E257303-80AA-3C45-9764-848016FF4D67}" srcOrd="0" destOrd="0" presId="urn:microsoft.com/office/officeart/2005/8/layout/radial1"/>
    <dgm:cxn modelId="{69BB5D1B-A520-4C49-B959-C2555368D26F}" type="presParOf" srcId="{1B349374-8059-CE41-911E-FD6CE187391D}" destId="{073CF0AD-9807-F842-80A0-E51D7B7E2A7E}" srcOrd="4" destOrd="0" presId="urn:microsoft.com/office/officeart/2005/8/layout/radial1"/>
    <dgm:cxn modelId="{185435B4-66EA-E64A-91BA-66BA01E148B7}" type="presParOf" srcId="{1B349374-8059-CE41-911E-FD6CE187391D}" destId="{46B75E71-AE7A-8249-83E4-1C84CCEEB2F2}" srcOrd="5" destOrd="0" presId="urn:microsoft.com/office/officeart/2005/8/layout/radial1"/>
    <dgm:cxn modelId="{90A381E6-F614-DD45-9A17-39FB3E455AB0}" type="presParOf" srcId="{46B75E71-AE7A-8249-83E4-1C84CCEEB2F2}" destId="{1E7DE28B-B056-0843-BD2F-6C03F9B1257C}" srcOrd="0" destOrd="0" presId="urn:microsoft.com/office/officeart/2005/8/layout/radial1"/>
    <dgm:cxn modelId="{F6BAB52E-F85F-7F41-972A-83C546419EBD}" type="presParOf" srcId="{1B349374-8059-CE41-911E-FD6CE187391D}" destId="{128D8693-DEB4-724C-A6D6-85953137BFD6}" srcOrd="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66B782-8EF2-434F-AFAB-BE1C525CAA85}">
      <dsp:nvSpPr>
        <dsp:cNvPr id="0" name=""/>
        <dsp:cNvSpPr/>
      </dsp:nvSpPr>
      <dsp:spPr>
        <a:xfrm>
          <a:off x="2822827" y="2120233"/>
          <a:ext cx="1886018" cy="1886018"/>
        </a:xfrm>
        <a:prstGeom prst="ellipse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Mindfulness</a:t>
          </a:r>
        </a:p>
      </dsp:txBody>
      <dsp:txXfrm>
        <a:off x="3099028" y="2396434"/>
        <a:ext cx="1333616" cy="1333616"/>
      </dsp:txXfrm>
    </dsp:sp>
    <dsp:sp modelId="{F03AE29C-E297-F14F-B09F-B5354E2EB310}">
      <dsp:nvSpPr>
        <dsp:cNvPr id="0" name=""/>
        <dsp:cNvSpPr/>
      </dsp:nvSpPr>
      <dsp:spPr>
        <a:xfrm rot="16200000">
          <a:off x="3483015" y="1817108"/>
          <a:ext cx="565642" cy="40605"/>
        </a:xfrm>
        <a:custGeom>
          <a:avLst/>
          <a:gdLst/>
          <a:ahLst/>
          <a:cxnLst/>
          <a:rect l="0" t="0" r="0" b="0"/>
          <a:pathLst>
            <a:path>
              <a:moveTo>
                <a:pt x="0" y="20302"/>
              </a:moveTo>
              <a:lnTo>
                <a:pt x="565642" y="20302"/>
              </a:lnTo>
            </a:path>
          </a:pathLst>
        </a:custGeom>
        <a:noFill/>
        <a:ln w="25400" cap="flat" cmpd="sng" algn="ctr">
          <a:solidFill>
            <a:schemeClr val="accent4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751695" y="1823270"/>
        <a:ext cx="28282" cy="28282"/>
      </dsp:txXfrm>
    </dsp:sp>
    <dsp:sp modelId="{735A28DF-33B9-7B4B-99B5-6C09AF7A68ED}">
      <dsp:nvSpPr>
        <dsp:cNvPr id="0" name=""/>
        <dsp:cNvSpPr/>
      </dsp:nvSpPr>
      <dsp:spPr>
        <a:xfrm>
          <a:off x="3063750" y="150419"/>
          <a:ext cx="1404171" cy="1404171"/>
        </a:xfrm>
        <a:prstGeom prst="ellipse">
          <a:avLst/>
        </a:prstGeom>
        <a:solidFill>
          <a:schemeClr val="accent5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Practice</a:t>
          </a:r>
        </a:p>
      </dsp:txBody>
      <dsp:txXfrm>
        <a:off x="3269386" y="356055"/>
        <a:ext cx="992899" cy="992899"/>
      </dsp:txXfrm>
    </dsp:sp>
    <dsp:sp modelId="{EFE97914-DBFC-2249-95F3-5385F889539D}">
      <dsp:nvSpPr>
        <dsp:cNvPr id="0" name=""/>
        <dsp:cNvSpPr/>
      </dsp:nvSpPr>
      <dsp:spPr>
        <a:xfrm rot="1800000">
          <a:off x="4544615" y="3655855"/>
          <a:ext cx="565642" cy="40605"/>
        </a:xfrm>
        <a:custGeom>
          <a:avLst/>
          <a:gdLst/>
          <a:ahLst/>
          <a:cxnLst/>
          <a:rect l="0" t="0" r="0" b="0"/>
          <a:pathLst>
            <a:path>
              <a:moveTo>
                <a:pt x="0" y="20302"/>
              </a:moveTo>
              <a:lnTo>
                <a:pt x="565642" y="20302"/>
              </a:lnTo>
            </a:path>
          </a:pathLst>
        </a:custGeom>
        <a:noFill/>
        <a:ln w="25400" cap="flat" cmpd="sng" algn="ctr">
          <a:solidFill>
            <a:schemeClr val="accent4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813295" y="3662016"/>
        <a:ext cx="28282" cy="28282"/>
      </dsp:txXfrm>
    </dsp:sp>
    <dsp:sp modelId="{073CF0AD-9807-F842-80A0-E51D7B7E2A7E}">
      <dsp:nvSpPr>
        <dsp:cNvPr id="0" name=""/>
        <dsp:cNvSpPr/>
      </dsp:nvSpPr>
      <dsp:spPr>
        <a:xfrm>
          <a:off x="4978305" y="3466525"/>
          <a:ext cx="1404171" cy="1404171"/>
        </a:xfrm>
        <a:prstGeom prst="ellipse">
          <a:avLst/>
        </a:prstGeom>
        <a:solidFill>
          <a:schemeClr val="accent5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Focus</a:t>
          </a:r>
        </a:p>
      </dsp:txBody>
      <dsp:txXfrm>
        <a:off x="5183941" y="3672161"/>
        <a:ext cx="992899" cy="992899"/>
      </dsp:txXfrm>
    </dsp:sp>
    <dsp:sp modelId="{46B75E71-AE7A-8249-83E4-1C84CCEEB2F2}">
      <dsp:nvSpPr>
        <dsp:cNvPr id="0" name=""/>
        <dsp:cNvSpPr/>
      </dsp:nvSpPr>
      <dsp:spPr>
        <a:xfrm rot="9000000">
          <a:off x="2421414" y="3655855"/>
          <a:ext cx="565642" cy="40605"/>
        </a:xfrm>
        <a:custGeom>
          <a:avLst/>
          <a:gdLst/>
          <a:ahLst/>
          <a:cxnLst/>
          <a:rect l="0" t="0" r="0" b="0"/>
          <a:pathLst>
            <a:path>
              <a:moveTo>
                <a:pt x="0" y="20302"/>
              </a:moveTo>
              <a:lnTo>
                <a:pt x="565642" y="20302"/>
              </a:lnTo>
            </a:path>
          </a:pathLst>
        </a:custGeom>
        <a:noFill/>
        <a:ln w="25400" cap="flat" cmpd="sng" algn="ctr">
          <a:solidFill>
            <a:schemeClr val="accent4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2690094" y="3662016"/>
        <a:ext cx="28282" cy="28282"/>
      </dsp:txXfrm>
    </dsp:sp>
    <dsp:sp modelId="{128D8693-DEB4-724C-A6D6-85953137BFD6}">
      <dsp:nvSpPr>
        <dsp:cNvPr id="0" name=""/>
        <dsp:cNvSpPr/>
      </dsp:nvSpPr>
      <dsp:spPr>
        <a:xfrm>
          <a:off x="1149195" y="3466525"/>
          <a:ext cx="1404171" cy="1404171"/>
        </a:xfrm>
        <a:prstGeom prst="ellipse">
          <a:avLst/>
        </a:prstGeom>
        <a:solidFill>
          <a:schemeClr val="accent5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Accept</a:t>
          </a:r>
        </a:p>
      </dsp:txBody>
      <dsp:txXfrm>
        <a:off x="1354831" y="3672161"/>
        <a:ext cx="992899" cy="9928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6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6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CC02A0-C947-4278-96D1-0DB9C063DF55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94260"/>
            <a:ext cx="2971800" cy="45767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94260"/>
            <a:ext cx="2971800" cy="45767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33FAA7-9DA0-4163-8828-B20FAF1EB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0626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381000"/>
            <a:ext cx="4578350" cy="25765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381000" y="3127455"/>
            <a:ext cx="6096000" cy="533955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1000" y="8695849"/>
            <a:ext cx="4876800" cy="22724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867400" y="8695849"/>
            <a:ext cx="609600" cy="22724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1000"/>
            </a:lvl1pPr>
          </a:lstStyle>
          <a:p>
            <a:fld id="{8547E1EE-0039-4797-B978-F453418260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465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spcBef>
        <a:spcPts val="600"/>
      </a:spcBef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182880" indent="-137160" algn="l" defTabSz="914400" rtl="0" eaLnBrk="1" latinLnBrk="0" hangingPunct="1">
      <a:spcBef>
        <a:spcPts val="600"/>
      </a:spcBef>
      <a:buFont typeface="HP Simplified" panose="020B0604020204020204" pitchFamily="34" charset="0"/>
      <a:buChar char="•"/>
      <a:defRPr sz="1050" kern="1200">
        <a:solidFill>
          <a:schemeClr val="tx1"/>
        </a:solidFill>
        <a:latin typeface="+mn-lt"/>
        <a:ea typeface="+mn-ea"/>
        <a:cs typeface="+mn-cs"/>
      </a:defRPr>
    </a:lvl2pPr>
    <a:lvl3pPr marL="339725" indent="-104775" algn="l" defTabSz="914400" rtl="0" eaLnBrk="1" latinLnBrk="0" hangingPunct="1">
      <a:spcBef>
        <a:spcPts val="600"/>
      </a:spcBef>
      <a:buFont typeface="HP Simplified" panose="020B0604020204020204" pitchFamily="34" charset="0"/>
      <a:buChar char="–"/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515938" indent="-117475" algn="l" defTabSz="914400" rtl="0" eaLnBrk="1" latinLnBrk="0" hangingPunct="1">
      <a:spcBef>
        <a:spcPts val="600"/>
      </a:spcBef>
      <a:buFont typeface="HP Simplified" panose="020B0604020204020204" pitchFamily="34" charset="0"/>
      <a:buChar char="•"/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633413" indent="-117475" algn="l" defTabSz="914400" rtl="0" eaLnBrk="1" latinLnBrk="0" hangingPunct="1">
      <a:spcBef>
        <a:spcPts val="600"/>
      </a:spcBef>
      <a:buFont typeface="HP Simplified" panose="020B0604020204020204" pitchFamily="34" charset="0"/>
      <a:buChar char="–"/>
      <a:defRPr sz="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AFA1068-D9EE-C149-BA56-B473B23643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314" y="19664"/>
            <a:ext cx="12215146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6348BCB-18C2-9E4D-8540-4C293840A96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008" y="6146243"/>
            <a:ext cx="2489200" cy="342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A01DAE-8AA8-BA4A-9A67-D6E6FA9A399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7545" y="6014856"/>
            <a:ext cx="3159152" cy="5915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7959" y="1445338"/>
            <a:ext cx="8116082" cy="1477190"/>
          </a:xfrm>
        </p:spPr>
        <p:txBody>
          <a:bodyPr/>
          <a:lstStyle>
            <a:lvl1pPr algn="ctr">
              <a:lnSpc>
                <a:spcPts val="5202"/>
              </a:lnSpc>
              <a:defRPr sz="5002" b="1" i="0" spc="-100" baseline="0">
                <a:solidFill>
                  <a:srgbClr val="0089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7959" y="3599603"/>
            <a:ext cx="8116082" cy="1331587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0" i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2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9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40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1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86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808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23ACE55-2587-2D4E-99CF-487C81A79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2" y="1064340"/>
            <a:ext cx="2605546" cy="2364660"/>
          </a:xfrm>
        </p:spPr>
        <p:txBody>
          <a:bodyPr anchor="t"/>
          <a:lstStyle>
            <a:lvl1pPr>
              <a:defRPr>
                <a:solidFill>
                  <a:srgbClr val="6D6E7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4AB4E5-5225-1B47-95DF-68185378621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23071" y="619432"/>
            <a:ext cx="7590506" cy="517422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30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Subtitle and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924233" y="1677093"/>
            <a:ext cx="10972801" cy="260574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300" b="1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None/>
              <a:defRPr sz="1801"/>
            </a:lvl2pPr>
            <a:lvl3pPr marL="0" indent="0">
              <a:spcBef>
                <a:spcPts val="0"/>
              </a:spcBef>
              <a:buNone/>
              <a:defRPr sz="1801"/>
            </a:lvl3pPr>
            <a:lvl4pPr marL="0" indent="0">
              <a:spcBef>
                <a:spcPts val="0"/>
              </a:spcBef>
              <a:buNone/>
              <a:defRPr sz="1801"/>
            </a:lvl4pPr>
            <a:lvl5pPr marL="0" indent="0">
              <a:spcBef>
                <a:spcPts val="0"/>
              </a:spcBef>
              <a:buNone/>
              <a:defRPr sz="1801"/>
            </a:lvl5pPr>
            <a:lvl6pPr marL="0" indent="0">
              <a:spcBef>
                <a:spcPts val="0"/>
              </a:spcBef>
              <a:buNone/>
              <a:defRPr sz="1801"/>
            </a:lvl6pPr>
            <a:lvl7pPr marL="0" indent="0">
              <a:spcBef>
                <a:spcPts val="0"/>
              </a:spcBef>
              <a:buNone/>
              <a:defRPr sz="1801"/>
            </a:lvl7pPr>
            <a:lvl8pPr marL="0" indent="0">
              <a:spcBef>
                <a:spcPts val="0"/>
              </a:spcBef>
              <a:buNone/>
              <a:defRPr sz="1801"/>
            </a:lvl8pPr>
            <a:lvl9pPr marL="0" indent="0">
              <a:spcBef>
                <a:spcPts val="0"/>
              </a:spcBef>
              <a:buNone/>
              <a:defRPr sz="1801"/>
            </a:lvl9pPr>
          </a:lstStyle>
          <a:p>
            <a:pPr lvl="0"/>
            <a:r>
              <a:rPr dirty="0"/>
              <a:t>Click to add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1064341"/>
            <a:ext cx="10972801" cy="587478"/>
          </a:xfrm>
        </p:spPr>
        <p:txBody>
          <a:bodyPr anchor="t"/>
          <a:lstStyle>
            <a:lvl1pPr>
              <a:defRPr>
                <a:solidFill>
                  <a:srgbClr val="6E6E7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66688" y="2554204"/>
            <a:ext cx="5315712" cy="365977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1" b="1">
                <a:solidFill>
                  <a:schemeClr val="accent1"/>
                </a:solidFill>
              </a:defRPr>
            </a:lvl1pPr>
            <a:lvl2pPr marL="457337" indent="0">
              <a:buNone/>
              <a:defRPr sz="2001" b="1"/>
            </a:lvl2pPr>
            <a:lvl3pPr marL="914674" indent="0">
              <a:buNone/>
              <a:defRPr sz="1801" b="1"/>
            </a:lvl3pPr>
            <a:lvl4pPr marL="1372011" indent="0">
              <a:buNone/>
              <a:defRPr sz="1600" b="1"/>
            </a:lvl4pPr>
            <a:lvl5pPr marL="1829349" indent="0">
              <a:buNone/>
              <a:defRPr sz="1600" b="1"/>
            </a:lvl5pPr>
            <a:lvl6pPr marL="2286686" indent="0">
              <a:buNone/>
              <a:defRPr sz="1600" b="1"/>
            </a:lvl6pPr>
            <a:lvl7pPr marL="2744023" indent="0">
              <a:buNone/>
              <a:defRPr sz="1600" b="1"/>
            </a:lvl7pPr>
            <a:lvl8pPr marL="3201360" indent="0">
              <a:buNone/>
              <a:defRPr sz="1600" b="1"/>
            </a:lvl8pPr>
            <a:lvl9pPr marL="3658697" indent="0">
              <a:buNone/>
              <a:defRPr sz="1600" b="1"/>
            </a:lvl9pPr>
          </a:lstStyle>
          <a:p>
            <a:pPr lvl="0"/>
            <a:r>
              <a:rPr dirty="0"/>
              <a:t>Click to add heading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6688" y="3087329"/>
            <a:ext cx="5315712" cy="2782529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ED6BAFB-C11F-A744-A876-2293931C2D0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4401" y="2554205"/>
            <a:ext cx="5033962" cy="331565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92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708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Section Photo_Right">
    <p:bg bwMode="lt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852F13C-068E-9E40-995D-CA46129A8F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"/>
            <a:ext cx="4562856" cy="6857999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06209F-211E-E348-9423-AC5FB9768C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0600" y="0"/>
            <a:ext cx="86741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17DCF6-6A2B-6747-8E1C-BCE26921795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7970"/>
            <a:ext cx="1993900" cy="266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A9FF31-D7A1-6E44-8EEC-26AE32E84BF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228" y="6302376"/>
            <a:ext cx="1996700" cy="37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555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Section Photo_Left">
    <p:bg bwMode="lt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C672D977-AEDE-5241-B9A0-7291F9DBAE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86106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852F13C-068E-9E40-995D-CA46129A8F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2700" y="0"/>
            <a:ext cx="455929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DF2F0D-3A1F-E240-BF15-F39B277C4EC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1751" y="337970"/>
            <a:ext cx="1993900" cy="266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FB8CE6-67E5-B840-8CAF-62CD7AE598F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0925" y="6302376"/>
            <a:ext cx="1996700" cy="37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1742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Section Text_Left">
    <p:bg bwMode="lt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852F13C-068E-9E40-995D-CA46129A8F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2700" y="0"/>
            <a:ext cx="4559299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423F010-849B-BA42-8043-F58846474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1064341"/>
            <a:ext cx="7035799" cy="941440"/>
          </a:xfrm>
        </p:spPr>
        <p:txBody>
          <a:bodyPr anchor="t"/>
          <a:lstStyle>
            <a:lvl1pPr>
              <a:defRPr>
                <a:solidFill>
                  <a:srgbClr val="6D6E7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23953-B4AB-4E46-91A1-D04D0AB633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4400" y="2133599"/>
            <a:ext cx="7035798" cy="388374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F3AB1F-FCFE-B24E-9C3E-B377EBB7F8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1751" y="337970"/>
            <a:ext cx="1993900" cy="266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52ADBC-E8E4-4E49-9820-B38BD03BEB7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0925" y="6302376"/>
            <a:ext cx="1996700" cy="37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9886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Section Text_Right">
    <p:bg bwMode="lt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423F010-849B-BA42-8043-F58846474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1248" y="1064341"/>
            <a:ext cx="7035799" cy="941440"/>
          </a:xfrm>
        </p:spPr>
        <p:txBody>
          <a:bodyPr anchor="t"/>
          <a:lstStyle>
            <a:lvl1pPr>
              <a:defRPr>
                <a:solidFill>
                  <a:srgbClr val="6D6E7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23953-B4AB-4E46-91A1-D04D0AB633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1247" y="2133599"/>
            <a:ext cx="7035798" cy="388374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E22E74-3DF5-A04C-B8CA-89550047CC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"/>
            <a:ext cx="4562856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E780C8-EFA6-D442-B5CF-3FDB3D8793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7970"/>
            <a:ext cx="1993900" cy="266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0EFF50-7D20-1E48-911F-FA082D75B0C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228" y="6302376"/>
            <a:ext cx="1996700" cy="37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702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30739B1-8D49-2246-ABC7-8DC3D5B1EF1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6350" y="-12700"/>
            <a:ext cx="12198350" cy="52832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C48BBE-1183-BE4D-B9AD-DA41F65C3D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0" y="0"/>
            <a:ext cx="12198350" cy="6858000"/>
          </a:xfrm>
          <a:prstGeom prst="rect">
            <a:avLst/>
          </a:prstGeom>
        </p:spPr>
      </p:pic>
      <p:sp>
        <p:nvSpPr>
          <p:cNvPr id="10" name="Google Shape;55;p7">
            <a:extLst>
              <a:ext uri="{FF2B5EF4-FFF2-40B4-BE49-F238E27FC236}">
                <a16:creationId xmlns:a16="http://schemas.microsoft.com/office/drawing/2014/main" id="{EF801DCC-7282-E744-B055-E0813AAD808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5695" y="5702710"/>
            <a:ext cx="7230349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Proxima Nova"/>
              <a:buNone/>
              <a:defRPr sz="4000" b="1">
                <a:solidFill>
                  <a:schemeClr val="tx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B07823-9108-5C4F-AC43-20221590FD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7970"/>
            <a:ext cx="1993900" cy="266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2B0B23-CB4A-2A4C-8843-3DADF58DEA8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0925" y="6289676"/>
            <a:ext cx="1996700" cy="37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4053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065161"/>
            <a:ext cx="10668001" cy="762000"/>
          </a:xfrm>
        </p:spPr>
        <p:txBody>
          <a:bodyPr anchor="t"/>
          <a:lstStyle>
            <a:lvl1pPr>
              <a:defRPr>
                <a:solidFill>
                  <a:srgbClr val="6E6E72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133600"/>
            <a:ext cx="5010913" cy="3659240"/>
          </a:xfrm>
        </p:spPr>
        <p:txBody>
          <a:bodyPr>
            <a:normAutofit/>
          </a:bodyPr>
          <a:lstStyle>
            <a:lvl1pPr>
              <a:defRPr sz="1801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1488" y="2133600"/>
            <a:ext cx="5010913" cy="3659240"/>
          </a:xfrm>
        </p:spPr>
        <p:txBody>
          <a:bodyPr>
            <a:normAutofit/>
          </a:bodyPr>
          <a:lstStyle>
            <a:lvl1pPr>
              <a:defRPr sz="1801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6956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1" y="1065980"/>
            <a:ext cx="10667999" cy="762000"/>
          </a:xfrm>
        </p:spPr>
        <p:txBody>
          <a:bodyPr anchor="t"/>
          <a:lstStyle>
            <a:lvl1pPr>
              <a:defRPr>
                <a:solidFill>
                  <a:srgbClr val="6E6E72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4399" y="2133599"/>
            <a:ext cx="5010913" cy="27432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1" b="1">
                <a:solidFill>
                  <a:schemeClr val="accent1"/>
                </a:solidFill>
              </a:defRPr>
            </a:lvl1pPr>
            <a:lvl2pPr marL="457337" indent="0">
              <a:buNone/>
              <a:defRPr sz="2001" b="1"/>
            </a:lvl2pPr>
            <a:lvl3pPr marL="914674" indent="0">
              <a:buNone/>
              <a:defRPr sz="1801" b="1"/>
            </a:lvl3pPr>
            <a:lvl4pPr marL="1372011" indent="0">
              <a:buNone/>
              <a:defRPr sz="1600" b="1"/>
            </a:lvl4pPr>
            <a:lvl5pPr marL="1829349" indent="0">
              <a:buNone/>
              <a:defRPr sz="1600" b="1"/>
            </a:lvl5pPr>
            <a:lvl6pPr marL="2286686" indent="0">
              <a:buNone/>
              <a:defRPr sz="1600" b="1"/>
            </a:lvl6pPr>
            <a:lvl7pPr marL="2744023" indent="0">
              <a:buNone/>
              <a:defRPr sz="1600" b="1"/>
            </a:lvl7pPr>
            <a:lvl8pPr marL="3201360" indent="0">
              <a:buNone/>
              <a:defRPr sz="1600" b="1"/>
            </a:lvl8pPr>
            <a:lvl9pPr marL="3658697" indent="0">
              <a:buNone/>
              <a:defRPr sz="1600" b="1"/>
            </a:lvl9pPr>
          </a:lstStyle>
          <a:p>
            <a:pPr lvl="0"/>
            <a:r>
              <a:rPr dirty="0"/>
              <a:t>Click to add heading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399" y="2514600"/>
            <a:ext cx="5010913" cy="327742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571487" y="2133599"/>
            <a:ext cx="5010913" cy="27432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1" b="1">
                <a:solidFill>
                  <a:schemeClr val="accent1"/>
                </a:solidFill>
              </a:defRPr>
            </a:lvl1pPr>
            <a:lvl2pPr marL="457337" indent="0">
              <a:buNone/>
              <a:defRPr sz="2001" b="1"/>
            </a:lvl2pPr>
            <a:lvl3pPr marL="914674" indent="0">
              <a:buNone/>
              <a:defRPr sz="1801" b="1"/>
            </a:lvl3pPr>
            <a:lvl4pPr marL="1372011" indent="0">
              <a:buNone/>
              <a:defRPr sz="1600" b="1"/>
            </a:lvl4pPr>
            <a:lvl5pPr marL="1829349" indent="0">
              <a:buNone/>
              <a:defRPr sz="1600" b="1"/>
            </a:lvl5pPr>
            <a:lvl6pPr marL="2286686" indent="0">
              <a:buNone/>
              <a:defRPr sz="1600" b="1"/>
            </a:lvl6pPr>
            <a:lvl7pPr marL="2744023" indent="0">
              <a:buNone/>
              <a:defRPr sz="1600" b="1"/>
            </a:lvl7pPr>
            <a:lvl8pPr marL="3201360" indent="0">
              <a:buNone/>
              <a:defRPr sz="1600" b="1"/>
            </a:lvl8pPr>
            <a:lvl9pPr marL="3658697" indent="0">
              <a:buNone/>
              <a:defRPr sz="1600" b="1"/>
            </a:lvl9pPr>
          </a:lstStyle>
          <a:p>
            <a:pPr lvl="0"/>
            <a:r>
              <a:t>Click to add heading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71487" y="2514600"/>
            <a:ext cx="5010913" cy="327742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2217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23ACE55-2587-2D4E-99CF-487C81A79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1064341"/>
            <a:ext cx="10599174" cy="941440"/>
          </a:xfrm>
        </p:spPr>
        <p:txBody>
          <a:bodyPr anchor="t"/>
          <a:lstStyle>
            <a:lvl1pPr>
              <a:defRPr>
                <a:solidFill>
                  <a:srgbClr val="6D6E7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3C1D547-C0F4-5042-9341-570C931305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400" y="2133599"/>
            <a:ext cx="10599173" cy="388374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010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5EC162F0-1D34-AF45-8FB7-D4FB2341BFAE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6460447" y="0"/>
            <a:ext cx="5744253" cy="5793659"/>
          </a:xfrm>
        </p:spPr>
        <p:txBody>
          <a:bodyPr tIns="457200">
            <a:noAutofit/>
          </a:bodyPr>
          <a:lstStyle>
            <a:lvl1pPr marL="0" indent="0" algn="ctr">
              <a:buNone/>
              <a:defRPr sz="1801"/>
            </a:lvl1pPr>
            <a:lvl2pPr marL="457337" indent="0">
              <a:buNone/>
              <a:defRPr sz="2801"/>
            </a:lvl2pPr>
            <a:lvl3pPr marL="914674" indent="0">
              <a:buNone/>
              <a:defRPr sz="2401"/>
            </a:lvl3pPr>
            <a:lvl4pPr marL="1372011" indent="0">
              <a:buNone/>
              <a:defRPr sz="2001"/>
            </a:lvl4pPr>
            <a:lvl5pPr marL="1829349" indent="0">
              <a:buNone/>
              <a:defRPr sz="2001"/>
            </a:lvl5pPr>
            <a:lvl6pPr marL="2286686" indent="0">
              <a:buNone/>
              <a:defRPr sz="2001"/>
            </a:lvl6pPr>
            <a:lvl7pPr marL="2744023" indent="0">
              <a:buNone/>
              <a:defRPr sz="2001"/>
            </a:lvl7pPr>
            <a:lvl8pPr marL="3201360" indent="0">
              <a:buNone/>
              <a:defRPr sz="2001"/>
            </a:lvl8pPr>
            <a:lvl9pPr marL="3658697" indent="0">
              <a:buNone/>
              <a:defRPr sz="2001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614" y="1064341"/>
            <a:ext cx="4816940" cy="762000"/>
          </a:xfrm>
        </p:spPr>
        <p:txBody>
          <a:bodyPr anchor="t"/>
          <a:lstStyle>
            <a:lvl1pPr algn="l">
              <a:defRPr sz="3500" b="1">
                <a:solidFill>
                  <a:srgbClr val="6E6E72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614" y="2131142"/>
            <a:ext cx="4842006" cy="3662517"/>
          </a:xfrm>
        </p:spPr>
        <p:txBody>
          <a:bodyPr>
            <a:normAutofit/>
          </a:bodyPr>
          <a:lstStyle>
            <a:lvl1pPr>
              <a:defRPr sz="1801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0681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1066610"/>
            <a:ext cx="10668000" cy="495490"/>
          </a:xfrm>
        </p:spPr>
        <p:txBody>
          <a:bodyPr anchor="t"/>
          <a:lstStyle>
            <a:lvl1pPr algn="l">
              <a:defRPr sz="3500" b="1">
                <a:solidFill>
                  <a:srgbClr val="6E6E7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14400" y="2108200"/>
            <a:ext cx="5010911" cy="3073400"/>
          </a:xfrm>
        </p:spPr>
        <p:txBody>
          <a:bodyPr tIns="457200">
            <a:noAutofit/>
          </a:bodyPr>
          <a:lstStyle>
            <a:lvl1pPr marL="0" indent="0" algn="ctr">
              <a:buNone/>
              <a:defRPr sz="1801"/>
            </a:lvl1pPr>
            <a:lvl2pPr marL="457337" indent="0">
              <a:buNone/>
              <a:defRPr sz="2801"/>
            </a:lvl2pPr>
            <a:lvl3pPr marL="914674" indent="0">
              <a:buNone/>
              <a:defRPr sz="2401"/>
            </a:lvl3pPr>
            <a:lvl4pPr marL="1372011" indent="0">
              <a:buNone/>
              <a:defRPr sz="2001"/>
            </a:lvl4pPr>
            <a:lvl5pPr marL="1829349" indent="0">
              <a:buNone/>
              <a:defRPr sz="2001"/>
            </a:lvl5pPr>
            <a:lvl6pPr marL="2286686" indent="0">
              <a:buNone/>
              <a:defRPr sz="2001"/>
            </a:lvl6pPr>
            <a:lvl7pPr marL="2744023" indent="0">
              <a:buNone/>
              <a:defRPr sz="2001"/>
            </a:lvl7pPr>
            <a:lvl8pPr marL="3201360" indent="0">
              <a:buNone/>
              <a:defRPr sz="2001"/>
            </a:lvl8pPr>
            <a:lvl9pPr marL="3658697" indent="0">
              <a:buNone/>
              <a:defRPr sz="2001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6571488" y="2108200"/>
            <a:ext cx="5010911" cy="3073400"/>
          </a:xfrm>
        </p:spPr>
        <p:txBody>
          <a:bodyPr tIns="457200">
            <a:noAutofit/>
          </a:bodyPr>
          <a:lstStyle>
            <a:lvl1pPr marL="0" indent="0" algn="ctr">
              <a:buNone/>
              <a:defRPr sz="1801"/>
            </a:lvl1pPr>
            <a:lvl2pPr marL="457337" indent="0">
              <a:buNone/>
              <a:defRPr sz="2801"/>
            </a:lvl2pPr>
            <a:lvl3pPr marL="914674" indent="0">
              <a:buNone/>
              <a:defRPr sz="2401"/>
            </a:lvl3pPr>
            <a:lvl4pPr marL="1372011" indent="0">
              <a:buNone/>
              <a:defRPr sz="2001"/>
            </a:lvl4pPr>
            <a:lvl5pPr marL="1829349" indent="0">
              <a:buNone/>
              <a:defRPr sz="2001"/>
            </a:lvl5pPr>
            <a:lvl6pPr marL="2286686" indent="0">
              <a:buNone/>
              <a:defRPr sz="2001"/>
            </a:lvl6pPr>
            <a:lvl7pPr marL="2744023" indent="0">
              <a:buNone/>
              <a:defRPr sz="2001"/>
            </a:lvl7pPr>
            <a:lvl8pPr marL="3201360" indent="0">
              <a:buNone/>
              <a:defRPr sz="2001"/>
            </a:lvl8pPr>
            <a:lvl9pPr marL="3658697" indent="0">
              <a:buNone/>
              <a:defRPr sz="2001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295900"/>
            <a:ext cx="5010911" cy="787590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1801"/>
            </a:lvl1pPr>
            <a:lvl2pPr marL="457337" indent="0">
              <a:buNone/>
              <a:defRPr sz="1200"/>
            </a:lvl2pPr>
            <a:lvl3pPr marL="914674" indent="0">
              <a:buNone/>
              <a:defRPr sz="1000"/>
            </a:lvl3pPr>
            <a:lvl4pPr marL="1372011" indent="0">
              <a:buNone/>
              <a:defRPr sz="900"/>
            </a:lvl4pPr>
            <a:lvl5pPr marL="1829349" indent="0">
              <a:buNone/>
              <a:defRPr sz="900"/>
            </a:lvl5pPr>
            <a:lvl6pPr marL="2286686" indent="0">
              <a:buNone/>
              <a:defRPr sz="900"/>
            </a:lvl6pPr>
            <a:lvl7pPr marL="2744023" indent="0">
              <a:buNone/>
              <a:defRPr sz="900"/>
            </a:lvl7pPr>
            <a:lvl8pPr marL="3201360" indent="0">
              <a:buNone/>
              <a:defRPr sz="900"/>
            </a:lvl8pPr>
            <a:lvl9pPr marL="3658697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4"/>
          </p:nvPr>
        </p:nvSpPr>
        <p:spPr>
          <a:xfrm>
            <a:off x="6571488" y="5295900"/>
            <a:ext cx="5010911" cy="787590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1801"/>
            </a:lvl1pPr>
            <a:lvl2pPr marL="457337" indent="0">
              <a:buNone/>
              <a:defRPr sz="1200"/>
            </a:lvl2pPr>
            <a:lvl3pPr marL="914674" indent="0">
              <a:buNone/>
              <a:defRPr sz="1000"/>
            </a:lvl3pPr>
            <a:lvl4pPr marL="1372011" indent="0">
              <a:buNone/>
              <a:defRPr sz="900"/>
            </a:lvl4pPr>
            <a:lvl5pPr marL="1829349" indent="0">
              <a:buNone/>
              <a:defRPr sz="900"/>
            </a:lvl5pPr>
            <a:lvl6pPr marL="2286686" indent="0">
              <a:buNone/>
              <a:defRPr sz="900"/>
            </a:lvl6pPr>
            <a:lvl7pPr marL="2744023" indent="0">
              <a:buNone/>
              <a:defRPr sz="900"/>
            </a:lvl7pPr>
            <a:lvl8pPr marL="3201360" indent="0">
              <a:buNone/>
              <a:defRPr sz="900"/>
            </a:lvl8pPr>
            <a:lvl9pPr marL="3658697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210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A93736C-15DA-EE41-9FFF-68C26002E9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0" y="-12700"/>
            <a:ext cx="12204700" cy="688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95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A9D25-E14F-4FD0-993E-429CCD694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3578C4-4D09-445E-8792-608AB54A88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A47CE9-449F-4373-8547-A741D0D8E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EBE59-A246-4136-8BB3-7756A19066C9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808654-F829-429F-B736-32973A4B2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CD902-4EC7-4ECB-963E-BCE152408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6738-1199-4515-8682-0F8AA0358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853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1064341"/>
            <a:ext cx="10599174" cy="970936"/>
          </a:xfrm>
        </p:spPr>
        <p:txBody>
          <a:bodyPr anchor="t"/>
          <a:lstStyle>
            <a:lvl1pPr>
              <a:defRPr>
                <a:solidFill>
                  <a:srgbClr val="6D6E7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6764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924233" y="1677093"/>
            <a:ext cx="10972801" cy="260574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300" b="1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None/>
              <a:defRPr sz="1801"/>
            </a:lvl2pPr>
            <a:lvl3pPr marL="0" indent="0">
              <a:spcBef>
                <a:spcPts val="0"/>
              </a:spcBef>
              <a:buNone/>
              <a:defRPr sz="1801"/>
            </a:lvl3pPr>
            <a:lvl4pPr marL="0" indent="0">
              <a:spcBef>
                <a:spcPts val="0"/>
              </a:spcBef>
              <a:buNone/>
              <a:defRPr sz="1801"/>
            </a:lvl4pPr>
            <a:lvl5pPr marL="0" indent="0">
              <a:spcBef>
                <a:spcPts val="0"/>
              </a:spcBef>
              <a:buNone/>
              <a:defRPr sz="1801"/>
            </a:lvl5pPr>
            <a:lvl6pPr marL="0" indent="0">
              <a:spcBef>
                <a:spcPts val="0"/>
              </a:spcBef>
              <a:buNone/>
              <a:defRPr sz="1801"/>
            </a:lvl6pPr>
            <a:lvl7pPr marL="0" indent="0">
              <a:spcBef>
                <a:spcPts val="0"/>
              </a:spcBef>
              <a:buNone/>
              <a:defRPr sz="1801"/>
            </a:lvl7pPr>
            <a:lvl8pPr marL="0" indent="0">
              <a:spcBef>
                <a:spcPts val="0"/>
              </a:spcBef>
              <a:buNone/>
              <a:defRPr sz="1801"/>
            </a:lvl8pPr>
            <a:lvl9pPr marL="0" indent="0">
              <a:spcBef>
                <a:spcPts val="0"/>
              </a:spcBef>
              <a:buNone/>
              <a:defRPr sz="1801"/>
            </a:lvl9pPr>
          </a:lstStyle>
          <a:p>
            <a:pPr lvl="0"/>
            <a:r>
              <a:rPr dirty="0"/>
              <a:t>Click to add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1064341"/>
            <a:ext cx="10972801" cy="587478"/>
          </a:xfrm>
        </p:spPr>
        <p:txBody>
          <a:bodyPr anchor="t"/>
          <a:lstStyle>
            <a:lvl1pPr>
              <a:defRPr>
                <a:solidFill>
                  <a:srgbClr val="6E6E7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7254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924233" y="1677093"/>
            <a:ext cx="10972801" cy="260574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300" b="1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None/>
              <a:defRPr sz="1801"/>
            </a:lvl2pPr>
            <a:lvl3pPr marL="0" indent="0">
              <a:spcBef>
                <a:spcPts val="0"/>
              </a:spcBef>
              <a:buNone/>
              <a:defRPr sz="1801"/>
            </a:lvl3pPr>
            <a:lvl4pPr marL="0" indent="0">
              <a:spcBef>
                <a:spcPts val="0"/>
              </a:spcBef>
              <a:buNone/>
              <a:defRPr sz="1801"/>
            </a:lvl4pPr>
            <a:lvl5pPr marL="0" indent="0">
              <a:spcBef>
                <a:spcPts val="0"/>
              </a:spcBef>
              <a:buNone/>
              <a:defRPr sz="1801"/>
            </a:lvl5pPr>
            <a:lvl6pPr marL="0" indent="0">
              <a:spcBef>
                <a:spcPts val="0"/>
              </a:spcBef>
              <a:buNone/>
              <a:defRPr sz="1801"/>
            </a:lvl6pPr>
            <a:lvl7pPr marL="0" indent="0">
              <a:spcBef>
                <a:spcPts val="0"/>
              </a:spcBef>
              <a:buNone/>
              <a:defRPr sz="1801"/>
            </a:lvl7pPr>
            <a:lvl8pPr marL="0" indent="0">
              <a:spcBef>
                <a:spcPts val="0"/>
              </a:spcBef>
              <a:buNone/>
              <a:defRPr sz="1801"/>
            </a:lvl8pPr>
            <a:lvl9pPr marL="0" indent="0">
              <a:spcBef>
                <a:spcPts val="0"/>
              </a:spcBef>
              <a:buNone/>
              <a:defRPr sz="1801"/>
            </a:lvl9pPr>
          </a:lstStyle>
          <a:p>
            <a:pPr lvl="0"/>
            <a:r>
              <a:rPr dirty="0"/>
              <a:t>Click to add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1064341"/>
            <a:ext cx="10972801" cy="587478"/>
          </a:xfrm>
        </p:spPr>
        <p:txBody>
          <a:bodyPr anchor="t"/>
          <a:lstStyle>
            <a:lvl1pPr>
              <a:defRPr>
                <a:solidFill>
                  <a:srgbClr val="6E6E7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EEDB121B-8CA1-9347-8D77-1DCD8064DA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400" y="2338598"/>
            <a:ext cx="10599173" cy="367874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68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924233" y="1677093"/>
            <a:ext cx="10972801" cy="260574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300" b="1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None/>
              <a:defRPr sz="1801"/>
            </a:lvl2pPr>
            <a:lvl3pPr marL="0" indent="0">
              <a:spcBef>
                <a:spcPts val="0"/>
              </a:spcBef>
              <a:buNone/>
              <a:defRPr sz="1801"/>
            </a:lvl3pPr>
            <a:lvl4pPr marL="0" indent="0">
              <a:spcBef>
                <a:spcPts val="0"/>
              </a:spcBef>
              <a:buNone/>
              <a:defRPr sz="1801"/>
            </a:lvl4pPr>
            <a:lvl5pPr marL="0" indent="0">
              <a:spcBef>
                <a:spcPts val="0"/>
              </a:spcBef>
              <a:buNone/>
              <a:defRPr sz="1801"/>
            </a:lvl5pPr>
            <a:lvl6pPr marL="0" indent="0">
              <a:spcBef>
                <a:spcPts val="0"/>
              </a:spcBef>
              <a:buNone/>
              <a:defRPr sz="1801"/>
            </a:lvl6pPr>
            <a:lvl7pPr marL="0" indent="0">
              <a:spcBef>
                <a:spcPts val="0"/>
              </a:spcBef>
              <a:buNone/>
              <a:defRPr sz="1801"/>
            </a:lvl7pPr>
            <a:lvl8pPr marL="0" indent="0">
              <a:spcBef>
                <a:spcPts val="0"/>
              </a:spcBef>
              <a:buNone/>
              <a:defRPr sz="1801"/>
            </a:lvl8pPr>
            <a:lvl9pPr marL="0" indent="0">
              <a:spcBef>
                <a:spcPts val="0"/>
              </a:spcBef>
              <a:buNone/>
              <a:defRPr sz="1801"/>
            </a:lvl9pPr>
          </a:lstStyle>
          <a:p>
            <a:pPr lvl="0"/>
            <a:r>
              <a:rPr dirty="0"/>
              <a:t>Click to add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1064341"/>
            <a:ext cx="10972801" cy="587478"/>
          </a:xfrm>
        </p:spPr>
        <p:txBody>
          <a:bodyPr anchor="t"/>
          <a:lstStyle>
            <a:lvl1pPr>
              <a:defRPr>
                <a:solidFill>
                  <a:srgbClr val="6E6E7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571A1E44-5944-0042-B3FF-B665DE8D2C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400" y="2327564"/>
            <a:ext cx="10599173" cy="368977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962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23ACE55-2587-2D4E-99CF-487C81A79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1064340"/>
            <a:ext cx="10599174" cy="961105"/>
          </a:xfrm>
        </p:spPr>
        <p:txBody>
          <a:bodyPr anchor="t"/>
          <a:lstStyle>
            <a:lvl1pPr>
              <a:defRPr>
                <a:solidFill>
                  <a:srgbClr val="6D6E7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3C1D547-C0F4-5042-9341-570C931305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401" y="2133600"/>
            <a:ext cx="5181599" cy="36600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4AB4E5-5225-1B47-95DF-68185378621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65914" y="2133600"/>
            <a:ext cx="4847662" cy="366006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70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23ACE55-2587-2D4E-99CF-487C81A79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1064340"/>
            <a:ext cx="10599174" cy="961105"/>
          </a:xfrm>
        </p:spPr>
        <p:txBody>
          <a:bodyPr anchor="t"/>
          <a:lstStyle>
            <a:lvl1pPr>
              <a:defRPr>
                <a:solidFill>
                  <a:srgbClr val="6D6E7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3C1D547-C0F4-5042-9341-570C931305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401" y="2133600"/>
            <a:ext cx="5181599" cy="36600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2197559A-FD53-C242-A64B-BCF21D4E4A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27573" y="2133600"/>
            <a:ext cx="5181599" cy="36600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681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23ACE55-2587-2D4E-99CF-487C81A79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1064340"/>
            <a:ext cx="10599174" cy="612753"/>
          </a:xfrm>
        </p:spPr>
        <p:txBody>
          <a:bodyPr anchor="t"/>
          <a:lstStyle>
            <a:lvl1pPr>
              <a:defRPr>
                <a:solidFill>
                  <a:srgbClr val="6D6E7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3C1D547-C0F4-5042-9341-570C931305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401" y="2319716"/>
            <a:ext cx="5181599" cy="36600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2197559A-FD53-C242-A64B-BCF21D4E4A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27573" y="2319716"/>
            <a:ext cx="5181599" cy="36600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99991CEA-04E6-6A48-B304-CF7F85BCE2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4233" y="1677093"/>
            <a:ext cx="10972801" cy="260574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300" b="1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None/>
              <a:defRPr sz="1801"/>
            </a:lvl2pPr>
            <a:lvl3pPr marL="0" indent="0">
              <a:spcBef>
                <a:spcPts val="0"/>
              </a:spcBef>
              <a:buNone/>
              <a:defRPr sz="1801"/>
            </a:lvl3pPr>
            <a:lvl4pPr marL="0" indent="0">
              <a:spcBef>
                <a:spcPts val="0"/>
              </a:spcBef>
              <a:buNone/>
              <a:defRPr sz="1801"/>
            </a:lvl4pPr>
            <a:lvl5pPr marL="0" indent="0">
              <a:spcBef>
                <a:spcPts val="0"/>
              </a:spcBef>
              <a:buNone/>
              <a:defRPr sz="1801"/>
            </a:lvl5pPr>
            <a:lvl6pPr marL="0" indent="0">
              <a:spcBef>
                <a:spcPts val="0"/>
              </a:spcBef>
              <a:buNone/>
              <a:defRPr sz="1801"/>
            </a:lvl6pPr>
            <a:lvl7pPr marL="0" indent="0">
              <a:spcBef>
                <a:spcPts val="0"/>
              </a:spcBef>
              <a:buNone/>
              <a:defRPr sz="1801"/>
            </a:lvl7pPr>
            <a:lvl8pPr marL="0" indent="0">
              <a:spcBef>
                <a:spcPts val="0"/>
              </a:spcBef>
              <a:buNone/>
              <a:defRPr sz="1801"/>
            </a:lvl8pPr>
            <a:lvl9pPr marL="0" indent="0">
              <a:spcBef>
                <a:spcPts val="0"/>
              </a:spcBef>
              <a:buNone/>
              <a:defRPr sz="1801"/>
            </a:lvl9pPr>
          </a:lstStyle>
          <a:p>
            <a:pPr lvl="0"/>
            <a:r>
              <a:rPr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61351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957B6E4A-DC74-B244-810E-8BF383B522BB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593" y="-9832"/>
            <a:ext cx="12196761" cy="688749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1" y="1064341"/>
            <a:ext cx="10599174" cy="61451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2133599"/>
            <a:ext cx="10599174" cy="388374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5477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772" r:id="rId4"/>
    <p:sldLayoutId id="2147483791" r:id="rId5"/>
    <p:sldLayoutId id="2147483774" r:id="rId6"/>
    <p:sldLayoutId id="2147483764" r:id="rId7"/>
    <p:sldLayoutId id="2147483773" r:id="rId8"/>
    <p:sldLayoutId id="2147483792" r:id="rId9"/>
    <p:sldLayoutId id="2147483765" r:id="rId10"/>
    <p:sldLayoutId id="2147483666" r:id="rId11"/>
    <p:sldLayoutId id="2147483768" r:id="rId12"/>
    <p:sldLayoutId id="2147483769" r:id="rId13"/>
    <p:sldLayoutId id="2147483742" r:id="rId14"/>
    <p:sldLayoutId id="2147483770" r:id="rId15"/>
    <p:sldLayoutId id="2147483771" r:id="rId16"/>
    <p:sldLayoutId id="2147483661" r:id="rId17"/>
    <p:sldLayoutId id="2147483652" r:id="rId18"/>
    <p:sldLayoutId id="2147483653" r:id="rId19"/>
    <p:sldLayoutId id="2147483758" r:id="rId20"/>
    <p:sldLayoutId id="2147483671" r:id="rId21"/>
    <p:sldLayoutId id="2147483767" r:id="rId22"/>
    <p:sldLayoutId id="2147483787" r:id="rId2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674" rtl="0" eaLnBrk="1" latinLnBrk="0" hangingPunct="1">
        <a:lnSpc>
          <a:spcPct val="90000"/>
        </a:lnSpc>
        <a:spcBef>
          <a:spcPct val="0"/>
        </a:spcBef>
        <a:buNone/>
        <a:defRPr sz="3500" b="1" i="0" kern="1200">
          <a:solidFill>
            <a:srgbClr val="626567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</p:titleStyle>
    <p:bodyStyle>
      <a:lvl1pPr marL="182935" indent="-182935" algn="l" defTabSz="914674" rtl="0" eaLnBrk="1" latinLnBrk="0" hangingPunct="1">
        <a:lnSpc>
          <a:spcPct val="90000"/>
        </a:lnSpc>
        <a:spcBef>
          <a:spcPts val="1200"/>
        </a:spcBef>
        <a:buClr>
          <a:srgbClr val="008995"/>
        </a:buClr>
        <a:buFont typeface="HP Simplified" panose="020B0604020204020204" pitchFamily="34" charset="0"/>
        <a:buChar char="•"/>
        <a:defRPr sz="1801" b="0" i="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marL="411603" indent="-182935" algn="l" defTabSz="914674" rtl="0" eaLnBrk="1" latinLnBrk="0" hangingPunct="1">
        <a:lnSpc>
          <a:spcPct val="90000"/>
        </a:lnSpc>
        <a:spcBef>
          <a:spcPts val="800"/>
        </a:spcBef>
        <a:buClr>
          <a:srgbClr val="008995"/>
        </a:buClr>
        <a:buSzPct val="100000"/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48805" indent="-137201" algn="l" defTabSz="914674" rtl="0" eaLnBrk="1" latinLnBrk="0" hangingPunct="1">
        <a:lnSpc>
          <a:spcPct val="90000"/>
        </a:lnSpc>
        <a:spcBef>
          <a:spcPts val="600"/>
        </a:spcBef>
        <a:buClr>
          <a:srgbClr val="008995"/>
        </a:buClr>
        <a:buSzPct val="90000"/>
        <a:buFont typeface="HP Simplified" panose="020B0604020204020204" pitchFamily="34" charset="0"/>
        <a:buChar char="•"/>
        <a:defRPr sz="1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731739" indent="-137201" algn="l" defTabSz="914674" rtl="0" eaLnBrk="1" latinLnBrk="0" hangingPunct="1">
        <a:lnSpc>
          <a:spcPct val="90000"/>
        </a:lnSpc>
        <a:spcBef>
          <a:spcPts val="600"/>
        </a:spcBef>
        <a:buClr>
          <a:srgbClr val="008995"/>
        </a:buClr>
        <a:buSzPct val="100000"/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868941" indent="-137201" algn="l" defTabSz="914674" rtl="0" eaLnBrk="1" latinLnBrk="0" hangingPunct="1">
        <a:lnSpc>
          <a:spcPct val="90000"/>
        </a:lnSpc>
        <a:spcBef>
          <a:spcPts val="600"/>
        </a:spcBef>
        <a:buClr>
          <a:srgbClr val="008995"/>
        </a:buClr>
        <a:buSzPct val="80000"/>
        <a:buFont typeface="HP Simplified" panose="020B0604020204020204" pitchFamily="34" charset="0"/>
        <a:buChar char="•"/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051875" indent="-137201" algn="l" defTabSz="914674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HP Simplified" panose="020B0604020204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189077" indent="-137201" algn="l" defTabSz="914674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Font typeface="HP Simplified" panose="020B0604020204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372011" indent="-137201" algn="l" defTabSz="914674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HP Simplified" panose="020B0604020204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554946" indent="-137201" algn="l" defTabSz="914674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Font typeface="HP Simplified" panose="020B0604020204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67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337" algn="l" defTabSz="91467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674" algn="l" defTabSz="91467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2011" algn="l" defTabSz="91467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9349" algn="l" defTabSz="91467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686" algn="l" defTabSz="91467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4023" algn="l" defTabSz="91467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1360" algn="l" defTabSz="91467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8697" algn="l" defTabSz="91467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0.pn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0.pn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0.pn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0.png"/><Relationship Id="rId4" Type="http://schemas.openxmlformats.org/officeDocument/2006/relationships/image" Target="../media/image19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0.pn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0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0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en.wikipedia.org/wiki/File:Roadsign_-_Cellphone.svg" TargetMode="Externa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8.png"/><Relationship Id="rId5" Type="http://schemas.openxmlformats.org/officeDocument/2006/relationships/hyperlink" Target="https://en.wikipedia.org/wiki/File:No-TV.svg" TargetMode="Externa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C28D4D8-9BD5-2149-8455-69753522E792}"/>
              </a:ext>
            </a:extLst>
          </p:cNvPr>
          <p:cNvSpPr txBox="1">
            <a:spLocks/>
          </p:cNvSpPr>
          <p:nvPr/>
        </p:nvSpPr>
        <p:spPr>
          <a:xfrm>
            <a:off x="0" y="1703430"/>
            <a:ext cx="12192001" cy="131820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 defTabSz="914674" rtl="0" eaLnBrk="1" latinLnBrk="0" hangingPunct="1">
              <a:lnSpc>
                <a:spcPts val="5202"/>
              </a:lnSpc>
              <a:spcBef>
                <a:spcPct val="0"/>
              </a:spcBef>
              <a:buNone/>
              <a:defRPr sz="5002" b="1" i="0" kern="1200" spc="-100" baseline="0">
                <a:solidFill>
                  <a:srgbClr val="00899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5300" kern="0" dirty="0">
                <a:solidFill>
                  <a:srgbClr val="009599"/>
                </a:solidFill>
              </a:rPr>
              <a:t>Stress &amp; Health</a:t>
            </a:r>
            <a:endParaRPr lang="en-US" sz="3900" b="0" spc="0" dirty="0">
              <a:solidFill>
                <a:schemeClr val="tx2"/>
              </a:solidFill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442BD80-92B8-3C44-9B9C-C8FC154CB1AA}"/>
              </a:ext>
            </a:extLst>
          </p:cNvPr>
          <p:cNvSpPr txBox="1">
            <a:spLocks/>
          </p:cNvSpPr>
          <p:nvPr/>
        </p:nvSpPr>
        <p:spPr>
          <a:xfrm>
            <a:off x="787812" y="3499252"/>
            <a:ext cx="10616377" cy="113142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67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008995"/>
              </a:buClr>
              <a:buFont typeface="HP Simplified" panose="020B0604020204020204" pitchFamily="34" charset="0"/>
              <a:buNone/>
              <a:defRPr sz="1600" b="0" i="0" kern="1200">
                <a:solidFill>
                  <a:srgbClr val="6D6E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337" indent="0" algn="ctr" defTabSz="914674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008995"/>
              </a:buClr>
              <a:buSzPct val="100000"/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674" indent="0" algn="ctr" defTabSz="914674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008995"/>
              </a:buClr>
              <a:buSzPct val="90000"/>
              <a:buFont typeface="HP Simplified" panose="020B0604020204020204" pitchFamily="34" charset="0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2011" indent="0" algn="ctr" defTabSz="914674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008995"/>
              </a:buClr>
              <a:buSzPct val="100000"/>
              <a:buFont typeface="Arial" panose="020B0604020202020204" pitchFamily="34" charset="0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9349" indent="0" algn="ctr" defTabSz="914674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008995"/>
              </a:buClr>
              <a:buSzPct val="80000"/>
              <a:buFont typeface="HP Simplified" panose="020B0604020204020204" pitchFamily="34" charset="0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686" indent="0" algn="ctr" defTabSz="914674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HP Simplified" panose="020B0604020204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4023" indent="0" algn="ctr" defTabSz="914674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HP Simplified" panose="020B0604020204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1360" indent="0" algn="ctr" defTabSz="914674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HP Simplified" panose="020B0604020204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8697" indent="0" algn="ctr" defTabSz="914674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HP Simplified" panose="020B0604020204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>
                <a:solidFill>
                  <a:schemeClr val="tx2"/>
                </a:solidFill>
              </a:rPr>
              <a:t>Kyla Creel Barnes | Coordinator, Health Promotions </a:t>
            </a:r>
          </a:p>
          <a:p>
            <a:r>
              <a:rPr lang="en-US" sz="1800" dirty="0">
                <a:solidFill>
                  <a:schemeClr val="tx2"/>
                </a:solidFill>
              </a:rPr>
              <a:t>Atrium Health Employer Solutions 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8140EC7-6D8D-D449-B313-391A9DF4CD32}"/>
              </a:ext>
            </a:extLst>
          </p:cNvPr>
          <p:cNvCxnSpPr>
            <a:cxnSpLocks/>
          </p:cNvCxnSpPr>
          <p:nvPr/>
        </p:nvCxnSpPr>
        <p:spPr>
          <a:xfrm>
            <a:off x="2633472" y="3225787"/>
            <a:ext cx="6925056" cy="0"/>
          </a:xfrm>
          <a:prstGeom prst="line">
            <a:avLst/>
          </a:prstGeom>
          <a:ln w="19050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C4EAC4A-D1F3-49D5-B89D-11758B645C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754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4488">
        <p:fade/>
      </p:transition>
    </mc:Choice>
    <mc:Fallback>
      <p:transition spd="med" advTm="244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2A5F16E-FB62-461E-9EA7-188EBC32E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Conscious Relief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FB04455-5777-4AEF-BA67-07C4B31C38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401" y="2133599"/>
            <a:ext cx="4413504" cy="3883743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800" b="1" dirty="0">
                <a:solidFill>
                  <a:schemeClr val="accent1"/>
                </a:solidFill>
              </a:rPr>
              <a:t>Mindfulness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200" dirty="0">
                <a:solidFill>
                  <a:schemeClr val="tx2"/>
                </a:solidFill>
              </a:rPr>
              <a:t>The practice of training the mind to focus its attention on the present moment in a systematic way, while accepting whatever arises.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695EF6FD-B833-BA44-A5AA-535CF2533B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29401686"/>
              </p:ext>
            </p:extLst>
          </p:nvPr>
        </p:nvGraphicFramePr>
        <p:xfrm>
          <a:off x="4660327" y="840658"/>
          <a:ext cx="7531673" cy="50211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C98DBAA-6F80-4281-B2DA-B3E11398F7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057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958">
        <p:fade/>
      </p:transition>
    </mc:Choice>
    <mc:Fallback>
      <p:transition spd="med" advTm="609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FCF61AA-3172-3045-B8E5-31711FE7E5C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Calming the Mind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6E3497E-AB22-442D-A4FB-A1F570411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Mindful Exercises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8BC7E80-3936-AB48-AB41-3051F7549D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401" y="2338598"/>
            <a:ext cx="4706112" cy="367874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100" dirty="0">
                <a:solidFill>
                  <a:schemeClr val="tx2"/>
                </a:solidFill>
              </a:rPr>
              <a:t>Approximately 12 million adult coloring books sold in the US in 2015</a:t>
            </a:r>
          </a:p>
          <a:p>
            <a:pPr>
              <a:lnSpc>
                <a:spcPct val="110000"/>
              </a:lnSpc>
            </a:pPr>
            <a:r>
              <a:rPr lang="en-US" sz="2100" dirty="0">
                <a:solidFill>
                  <a:schemeClr val="tx2"/>
                </a:solidFill>
              </a:rPr>
              <a:t>Boosting the sale of adult nonfiction by 6.6 percent </a:t>
            </a:r>
          </a:p>
          <a:p>
            <a:pPr>
              <a:lnSpc>
                <a:spcPct val="110000"/>
              </a:lnSpc>
            </a:pPr>
            <a:r>
              <a:rPr lang="en-US" sz="2100" dirty="0">
                <a:solidFill>
                  <a:schemeClr val="tx2"/>
                </a:solidFill>
              </a:rPr>
              <a:t>Faber Castell-Global pencil shortage for the largest pencil producing company in the world!</a:t>
            </a:r>
          </a:p>
          <a:p>
            <a:pPr>
              <a:lnSpc>
                <a:spcPct val="110000"/>
              </a:lnSpc>
            </a:pPr>
            <a:endParaRPr lang="en-US" sz="2100" dirty="0">
              <a:solidFill>
                <a:schemeClr val="tx2"/>
              </a:solidFill>
            </a:endParaRPr>
          </a:p>
          <a:p>
            <a:endParaRPr lang="en-US" sz="2100" dirty="0"/>
          </a:p>
        </p:txBody>
      </p:sp>
      <p:pic>
        <p:nvPicPr>
          <p:cNvPr id="15" name="Picture 14" descr="A picture containing indoor, table, person, sitting&#10;&#10;Description automatically generated">
            <a:extLst>
              <a:ext uri="{FF2B5EF4-FFF2-40B4-BE49-F238E27FC236}">
                <a16:creationId xmlns:a16="http://schemas.microsoft.com/office/drawing/2014/main" id="{233D814D-F80D-AF43-AEA0-6F5635A1C9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0112" y="0"/>
            <a:ext cx="5961888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6CFB86D-AEFE-44C7-916E-1039EBAE21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344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5962">
        <p:fade/>
      </p:transition>
    </mc:Choice>
    <mc:Fallback>
      <p:transition spd="med" advTm="659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9DD48D-14E2-CF42-9E69-9AE02A34CD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These can help with your stress levels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77E3FB-EBFD-4934-8FEF-F4580D8AD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“Nature’s medicine is anti-oxidants!”</a:t>
            </a:r>
          </a:p>
        </p:txBody>
      </p:sp>
      <p:pic>
        <p:nvPicPr>
          <p:cNvPr id="10" name="Content Placeholder 9" descr="A bowl of fruit&#10;&#10;Description automatically generated">
            <a:extLst>
              <a:ext uri="{FF2B5EF4-FFF2-40B4-BE49-F238E27FC236}">
                <a16:creationId xmlns:a16="http://schemas.microsoft.com/office/drawing/2014/main" id="{8C1C984F-2E01-4EAC-8A13-6E274B35A0DC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7696" y="2205101"/>
            <a:ext cx="3273425" cy="3403600"/>
          </a:xfrm>
        </p:spPr>
      </p:pic>
      <p:pic>
        <p:nvPicPr>
          <p:cNvPr id="12" name="Content Placeholder 11" descr="A piece of cake on a plate&#10;&#10;Description automatically generated">
            <a:extLst>
              <a:ext uri="{FF2B5EF4-FFF2-40B4-BE49-F238E27FC236}">
                <a16:creationId xmlns:a16="http://schemas.microsoft.com/office/drawing/2014/main" id="{F1FC61E3-B143-4066-A2F4-6DED6B58CB63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1872" y="2567844"/>
            <a:ext cx="3795712" cy="2678113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21F3095-D8A9-48D6-9ACD-B7661F7C3E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863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9042">
        <p:fade/>
      </p:transition>
    </mc:Choice>
    <mc:Fallback>
      <p:transition spd="med" advTm="390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6A1A622-C8B5-4151-938C-0B8EBD9CC7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Meeting our basic needs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7B79AC4D-6947-4B1E-9302-B70212F27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Lifestyle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681E7A41-FCAF-4127-B7C5-A6F98A99D4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4232" y="2554205"/>
            <a:ext cx="5171768" cy="331565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800" dirty="0">
                <a:solidFill>
                  <a:schemeClr val="tx2"/>
                </a:solidFill>
              </a:rPr>
              <a:t>Get 7-8 hours sleep</a:t>
            </a:r>
          </a:p>
          <a:p>
            <a:pPr>
              <a:lnSpc>
                <a:spcPct val="110000"/>
              </a:lnSpc>
            </a:pPr>
            <a:r>
              <a:rPr lang="en-US" sz="1800" dirty="0">
                <a:solidFill>
                  <a:schemeClr val="tx2"/>
                </a:solidFill>
              </a:rPr>
              <a:t>Daily exercise – walk, bowling, swim, dance</a:t>
            </a:r>
          </a:p>
          <a:p>
            <a:pPr>
              <a:lnSpc>
                <a:spcPct val="110000"/>
              </a:lnSpc>
            </a:pPr>
            <a:r>
              <a:rPr lang="en-US" sz="1800" dirty="0">
                <a:solidFill>
                  <a:schemeClr val="tx2"/>
                </a:solidFill>
              </a:rPr>
              <a:t>Choose healthy energizing foods</a:t>
            </a:r>
          </a:p>
          <a:p>
            <a:pPr>
              <a:lnSpc>
                <a:spcPct val="110000"/>
              </a:lnSpc>
            </a:pPr>
            <a:r>
              <a:rPr lang="en-US" sz="1800" dirty="0">
                <a:solidFill>
                  <a:schemeClr val="tx2"/>
                </a:solidFill>
              </a:rPr>
              <a:t>Stretching and strengthening activities, deep breathing</a:t>
            </a:r>
          </a:p>
          <a:p>
            <a:pPr>
              <a:lnSpc>
                <a:spcPct val="110000"/>
              </a:lnSpc>
            </a:pPr>
            <a:r>
              <a:rPr lang="en-US" sz="1800" dirty="0">
                <a:solidFill>
                  <a:schemeClr val="tx2"/>
                </a:solidFill>
              </a:rPr>
              <a:t>Relax by actively enjoying an activity or a  hobby</a:t>
            </a:r>
          </a:p>
          <a:p>
            <a:pPr>
              <a:lnSpc>
                <a:spcPct val="110000"/>
              </a:lnSpc>
            </a:pPr>
            <a:endParaRPr lang="en-US" sz="1800" dirty="0">
              <a:solidFill>
                <a:schemeClr val="tx2"/>
              </a:solidFill>
            </a:endParaRPr>
          </a:p>
        </p:txBody>
      </p:sp>
      <p:pic>
        <p:nvPicPr>
          <p:cNvPr id="22" name="Picture Placeholder 21" descr="A person walking in the grass&#10;&#10;Description automatically generated">
            <a:extLst>
              <a:ext uri="{FF2B5EF4-FFF2-40B4-BE49-F238E27FC236}">
                <a16:creationId xmlns:a16="http://schemas.microsoft.com/office/drawing/2014/main" id="{CEAD9C7E-8634-4B00-A884-06FBB0CA2BD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5872" y="2198177"/>
            <a:ext cx="5029200" cy="3112455"/>
          </a:xfr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FEA0CE4-C9BB-4EA1-9C7F-3FC28ABFED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025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40804">
        <p:fade/>
      </p:transition>
    </mc:Choice>
    <mc:Fallback>
      <p:transition spd="med" advTm="1408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B7A7C6-A47C-486B-AA1B-08383D3D6A5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274286" y="551056"/>
            <a:ext cx="5643429" cy="575588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B1A6519-847B-456D-A074-12724F9A61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742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0292">
        <p:fade/>
      </p:transition>
    </mc:Choice>
    <mc:Fallback>
      <p:transition spd="med" advTm="202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DA0EBA6-E82A-4A43-B24C-14FA0087DA9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96025" y="866570"/>
            <a:ext cx="2605088" cy="236537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Ways to Elicit the Relaxation Response</a:t>
            </a:r>
          </a:p>
        </p:txBody>
      </p:sp>
      <p:pic>
        <p:nvPicPr>
          <p:cNvPr id="11" name="Picture 2" descr="Image result for stress coping mechanisms">
            <a:extLst>
              <a:ext uri="{FF2B5EF4-FFF2-40B4-BE49-F238E27FC236}">
                <a16:creationId xmlns:a16="http://schemas.microsoft.com/office/drawing/2014/main" id="{3F483CDA-5798-4DE9-B679-47E747553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669536" y="597408"/>
            <a:ext cx="6058007" cy="58622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F1B65D8-8D45-46F4-B3C7-4602BB1AC8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669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70562">
        <p:fade/>
      </p:transition>
    </mc:Choice>
    <mc:Fallback>
      <p:transition spd="med" advTm="2705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58F2572-0161-6049-AFBC-716B93174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 Creative at Home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2CE43E-9FF3-1E44-8302-335F114D26B4}"/>
              </a:ext>
            </a:extLst>
          </p:cNvPr>
          <p:cNvSpPr/>
          <p:nvPr/>
        </p:nvSpPr>
        <p:spPr>
          <a:xfrm>
            <a:off x="1473168" y="5391765"/>
            <a:ext cx="202471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500" dirty="0">
                <a:solidFill>
                  <a:schemeClr val="tx2"/>
                </a:solidFill>
              </a:rPr>
              <a:t>Group Facetime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AAF468-F72B-3D48-9059-0A3E07D864C1}"/>
              </a:ext>
            </a:extLst>
          </p:cNvPr>
          <p:cNvSpPr/>
          <p:nvPr/>
        </p:nvSpPr>
        <p:spPr>
          <a:xfrm>
            <a:off x="4667991" y="5391765"/>
            <a:ext cx="314224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500" dirty="0">
                <a:solidFill>
                  <a:schemeClr val="tx2"/>
                </a:solidFill>
              </a:rPr>
              <a:t>Get outside – go on a bear hunt!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72C39D-F09C-EF46-AB4F-2BC23AABEC3B}"/>
              </a:ext>
            </a:extLst>
          </p:cNvPr>
          <p:cNvSpPr/>
          <p:nvPr/>
        </p:nvSpPr>
        <p:spPr>
          <a:xfrm>
            <a:off x="8421581" y="5391764"/>
            <a:ext cx="3091993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500" dirty="0">
                <a:solidFill>
                  <a:schemeClr val="tx2"/>
                </a:solidFill>
              </a:rPr>
              <a:t>Cook – and get the kids involved</a:t>
            </a:r>
          </a:p>
        </p:txBody>
      </p:sp>
      <p:pic>
        <p:nvPicPr>
          <p:cNvPr id="13" name="Picture 12" descr="A hand holding a cell phone&#10;&#10;Description automatically generated">
            <a:extLst>
              <a:ext uri="{FF2B5EF4-FFF2-40B4-BE49-F238E27FC236}">
                <a16:creationId xmlns:a16="http://schemas.microsoft.com/office/drawing/2014/main" id="{DC527553-7DAD-0845-8B75-FE5FF59B73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401" y="2082966"/>
            <a:ext cx="3142249" cy="3171786"/>
          </a:xfrm>
          <a:prstGeom prst="rect">
            <a:avLst/>
          </a:prstGeom>
        </p:spPr>
      </p:pic>
      <p:pic>
        <p:nvPicPr>
          <p:cNvPr id="15" name="Picture 14" descr="A group of people in a park&#10;&#10;Description automatically generated">
            <a:extLst>
              <a:ext uri="{FF2B5EF4-FFF2-40B4-BE49-F238E27FC236}">
                <a16:creationId xmlns:a16="http://schemas.microsoft.com/office/drawing/2014/main" id="{BF97B836-663E-B045-9064-F728270BA2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7991" y="2096208"/>
            <a:ext cx="3142249" cy="3158544"/>
          </a:xfrm>
          <a:prstGeom prst="rect">
            <a:avLst/>
          </a:prstGeom>
        </p:spPr>
      </p:pic>
      <p:pic>
        <p:nvPicPr>
          <p:cNvPr id="17" name="Picture 16" descr="A group of people preparing food in a kitchen&#10;&#10;Description automatically generated">
            <a:extLst>
              <a:ext uri="{FF2B5EF4-FFF2-40B4-BE49-F238E27FC236}">
                <a16:creationId xmlns:a16="http://schemas.microsoft.com/office/drawing/2014/main" id="{34149D1E-A612-2746-85A3-8F6AEF8C40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21581" y="2097011"/>
            <a:ext cx="3142249" cy="315774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B3D0045-409B-431B-B907-2891F01912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449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11335">
        <p:fade/>
      </p:transition>
    </mc:Choice>
    <mc:Fallback>
      <p:transition spd="med" advTm="1113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58F2572-0161-6049-AFBC-716B93174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 Creative at Home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2CE43E-9FF3-1E44-8302-335F114D26B4}"/>
              </a:ext>
            </a:extLst>
          </p:cNvPr>
          <p:cNvSpPr/>
          <p:nvPr/>
        </p:nvSpPr>
        <p:spPr>
          <a:xfrm>
            <a:off x="768097" y="5391765"/>
            <a:ext cx="32885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500" dirty="0">
                <a:solidFill>
                  <a:schemeClr val="tx2"/>
                </a:solidFill>
              </a:rPr>
              <a:t>Learn a new craft or hobby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AAF468-F72B-3D48-9059-0A3E07D864C1}"/>
              </a:ext>
            </a:extLst>
          </p:cNvPr>
          <p:cNvSpPr/>
          <p:nvPr/>
        </p:nvSpPr>
        <p:spPr>
          <a:xfrm>
            <a:off x="4619222" y="5391765"/>
            <a:ext cx="3288551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500" dirty="0">
                <a:solidFill>
                  <a:schemeClr val="tx2"/>
                </a:solidFill>
              </a:rPr>
              <a:t>Build a fort or camp in the backyard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72C39D-F09C-EF46-AB4F-2BC23AABEC3B}"/>
              </a:ext>
            </a:extLst>
          </p:cNvPr>
          <p:cNvSpPr/>
          <p:nvPr/>
        </p:nvSpPr>
        <p:spPr>
          <a:xfrm>
            <a:off x="8421581" y="5391764"/>
            <a:ext cx="3091993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500" dirty="0">
                <a:solidFill>
                  <a:schemeClr val="tx2"/>
                </a:solidFill>
              </a:rPr>
              <a:t>Teach your pet new tricks</a:t>
            </a:r>
          </a:p>
        </p:txBody>
      </p:sp>
      <p:pic>
        <p:nvPicPr>
          <p:cNvPr id="10" name="Picture 9" descr="A picture containing person, indoor, table, small&#10;&#10;Description automatically generated">
            <a:extLst>
              <a:ext uri="{FF2B5EF4-FFF2-40B4-BE49-F238E27FC236}">
                <a16:creationId xmlns:a16="http://schemas.microsoft.com/office/drawing/2014/main" id="{006315EB-9EC2-8E48-A9BD-A2C65E77EC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401" y="2082966"/>
            <a:ext cx="3142249" cy="3157740"/>
          </a:xfrm>
          <a:prstGeom prst="rect">
            <a:avLst/>
          </a:prstGeom>
        </p:spPr>
      </p:pic>
      <p:pic>
        <p:nvPicPr>
          <p:cNvPr id="14" name="Picture 13" descr="A group of people in a park&#10;&#10;Description automatically generated">
            <a:extLst>
              <a:ext uri="{FF2B5EF4-FFF2-40B4-BE49-F238E27FC236}">
                <a16:creationId xmlns:a16="http://schemas.microsoft.com/office/drawing/2014/main" id="{3C53F54E-398A-8440-8C5D-8D166A22A47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9720" y="2096208"/>
            <a:ext cx="3140520" cy="3144498"/>
          </a:xfrm>
          <a:prstGeom prst="rect">
            <a:avLst/>
          </a:prstGeom>
        </p:spPr>
      </p:pic>
      <p:pic>
        <p:nvPicPr>
          <p:cNvPr id="16" name="Picture 15" descr="A dog jumping to catch a frisbee&#10;&#10;Description automatically generated">
            <a:extLst>
              <a:ext uri="{FF2B5EF4-FFF2-40B4-BE49-F238E27FC236}">
                <a16:creationId xmlns:a16="http://schemas.microsoft.com/office/drawing/2014/main" id="{C6E787E7-8604-7044-951B-4AAB49564B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6708" y="2096208"/>
            <a:ext cx="3091993" cy="317178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B711E57-4436-4220-B3D8-25ED03256C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117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6803">
        <p:fade/>
      </p:transition>
    </mc:Choice>
    <mc:Fallback>
      <p:transition spd="med" advTm="668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0858C-83F4-407D-867E-8C0E2857E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a Break from Social Media</a:t>
            </a:r>
            <a:br>
              <a:rPr lang="en-US" dirty="0"/>
            </a:br>
            <a:endParaRPr lang="en-US" dirty="0"/>
          </a:p>
        </p:txBody>
      </p:sp>
      <p:pic>
        <p:nvPicPr>
          <p:cNvPr id="7" name="Picture 6" descr="A picture containing object, clock, sign&#10;&#10;Description automatically generated">
            <a:extLst>
              <a:ext uri="{FF2B5EF4-FFF2-40B4-BE49-F238E27FC236}">
                <a16:creationId xmlns:a16="http://schemas.microsoft.com/office/drawing/2014/main" id="{90853927-704B-4472-9E91-D0B4A1798B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793791" y="1798327"/>
            <a:ext cx="3651354" cy="3757826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8DC44369-0E7D-4AAB-9276-E58953F829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749639" y="2463978"/>
            <a:ext cx="2973779" cy="2973779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A503069-BFDD-468E-9B5C-0A81057BAC15}"/>
              </a:ext>
            </a:extLst>
          </p:cNvPr>
          <p:cNvCxnSpPr/>
          <p:nvPr/>
        </p:nvCxnSpPr>
        <p:spPr>
          <a:xfrm flipV="1">
            <a:off x="7077694" y="2137558"/>
            <a:ext cx="4073236" cy="3300199"/>
          </a:xfrm>
          <a:prstGeom prst="line">
            <a:avLst/>
          </a:prstGeom>
          <a:ln w="76200">
            <a:solidFill>
              <a:srgbClr val="FF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E7A1902-F105-4690-ABB0-EBDA24A974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595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4096">
        <p:fade/>
      </p:transition>
    </mc:Choice>
    <mc:Fallback>
      <p:transition spd="med" advTm="640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5A93FE79-BE57-4311-9F46-A27A9C1286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956" y="643467"/>
            <a:ext cx="7428088" cy="557106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081F4A8-495C-4B5F-BCF5-0506CDB82E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084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42715">
        <p:fade/>
      </p:transition>
    </mc:Choice>
    <mc:Fallback>
      <p:transition spd="med" advTm="1427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0BB86C7-FAB1-47C3-BA81-769ABE5EF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Stress?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7E794B-24EF-49B4-BFA6-6D747F6F76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402" y="2133600"/>
            <a:ext cx="4847662" cy="3660060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200" b="1" dirty="0">
                <a:solidFill>
                  <a:schemeClr val="accent1"/>
                </a:solidFill>
              </a:rPr>
              <a:t>Stress:</a:t>
            </a:r>
            <a:r>
              <a:rPr lang="en-US" sz="2200" dirty="0"/>
              <a:t>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200" dirty="0">
                <a:solidFill>
                  <a:schemeClr val="tx2"/>
                </a:solidFill>
              </a:rPr>
              <a:t>A feeling of </a:t>
            </a:r>
            <a:r>
              <a:rPr lang="en-US" sz="2200" b="1" dirty="0">
                <a:solidFill>
                  <a:schemeClr val="tx2"/>
                </a:solidFill>
              </a:rPr>
              <a:t>tension</a:t>
            </a:r>
            <a:r>
              <a:rPr lang="en-US" sz="2200" dirty="0">
                <a:solidFill>
                  <a:schemeClr val="tx2"/>
                </a:solidFill>
              </a:rPr>
              <a:t> or </a:t>
            </a:r>
            <a:r>
              <a:rPr lang="en-US" sz="2200" b="1" dirty="0">
                <a:solidFill>
                  <a:schemeClr val="tx2"/>
                </a:solidFill>
              </a:rPr>
              <a:t>pressure </a:t>
            </a:r>
            <a:r>
              <a:rPr lang="en-US" sz="2200" dirty="0">
                <a:solidFill>
                  <a:schemeClr val="tx2"/>
                </a:solidFill>
              </a:rPr>
              <a:t>experienced when an individual feels that the demands placed on them exceed the resources the individual has personally to meet them. </a:t>
            </a:r>
          </a:p>
          <a:p>
            <a:pPr marL="0" indent="0">
              <a:lnSpc>
                <a:spcPct val="110000"/>
              </a:lnSpc>
              <a:buNone/>
            </a:pPr>
            <a:endParaRPr lang="en-US" sz="2200" dirty="0">
              <a:solidFill>
                <a:schemeClr val="tx2"/>
              </a:solidFill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2200" b="1" dirty="0">
                <a:solidFill>
                  <a:schemeClr val="accent1"/>
                </a:solidFill>
              </a:rPr>
              <a:t>Feeling Fear and Anxiety during COVID-19 is a normal reaction.</a:t>
            </a:r>
          </a:p>
          <a:p>
            <a:pPr marL="0" indent="0">
              <a:lnSpc>
                <a:spcPct val="110000"/>
              </a:lnSpc>
              <a:buNone/>
            </a:pPr>
            <a:endParaRPr lang="en-US" sz="2200" dirty="0"/>
          </a:p>
          <a:p>
            <a:pPr marL="0" indent="0">
              <a:lnSpc>
                <a:spcPct val="110000"/>
              </a:lnSpc>
              <a:buNone/>
            </a:pPr>
            <a:endParaRPr lang="en-US" sz="2200" dirty="0"/>
          </a:p>
          <a:p>
            <a:pPr>
              <a:lnSpc>
                <a:spcPct val="110000"/>
              </a:lnSpc>
            </a:pPr>
            <a:endParaRPr lang="en-US" sz="2200" dirty="0"/>
          </a:p>
        </p:txBody>
      </p:sp>
      <p:pic>
        <p:nvPicPr>
          <p:cNvPr id="14" name="Picture 13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859A2FFE-F156-CC48-AB6C-8A4D7D857C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6000" contras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3264" y="-18301"/>
            <a:ext cx="5913120" cy="690068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C267CD9-0FBA-42F8-B9EA-95F4E93ADD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772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6500">
        <p:fade/>
      </p:transition>
    </mc:Choice>
    <mc:Fallback>
      <p:transition spd="med" advTm="66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D31B17D1-DF81-2A4A-B57E-51F4427513DA}"/>
              </a:ext>
            </a:extLst>
          </p:cNvPr>
          <p:cNvSpPr txBox="1">
            <a:spLocks/>
          </p:cNvSpPr>
          <p:nvPr/>
        </p:nvSpPr>
        <p:spPr>
          <a:xfrm>
            <a:off x="3439298" y="2874605"/>
            <a:ext cx="5313404" cy="554395"/>
          </a:xfrm>
          <a:prstGeom prst="rect">
            <a:avLst/>
          </a:prstGeom>
        </p:spPr>
        <p:txBody>
          <a:bodyPr/>
          <a:lstStyle>
            <a:lvl1pPr algn="l" defTabSz="91467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i="0" kern="1200">
                <a:solidFill>
                  <a:srgbClr val="62656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6600" dirty="0"/>
              <a:t>Questions?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C60C50D-0B89-40A0-9240-A00029F42B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572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232">
        <p:fade/>
      </p:transition>
    </mc:Choice>
    <mc:Fallback>
      <p:transition spd="med" advTm="12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6A9C303-CC29-0E49-A547-BDA6A4282E99}"/>
              </a:ext>
            </a:extLst>
          </p:cNvPr>
          <p:cNvSpPr txBox="1">
            <a:spLocks/>
          </p:cNvSpPr>
          <p:nvPr/>
        </p:nvSpPr>
        <p:spPr>
          <a:xfrm>
            <a:off x="2762251" y="2547420"/>
            <a:ext cx="6667499" cy="662039"/>
          </a:xfrm>
          <a:prstGeom prst="rect">
            <a:avLst/>
          </a:prstGeom>
        </p:spPr>
        <p:txBody>
          <a:bodyPr anchor="ctr"/>
          <a:lstStyle>
            <a:lvl1pPr algn="l" defTabSz="91467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i="0" kern="1200">
                <a:solidFill>
                  <a:srgbClr val="62656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7700" dirty="0">
                <a:solidFill>
                  <a:schemeClr val="bg1"/>
                </a:solidFill>
              </a:rPr>
              <a:t>Thank you.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2848C6D-1ED9-4CAA-8C0A-82DCB64347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813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1778">
        <p:fade/>
      </p:transition>
    </mc:Choice>
    <mc:Fallback>
      <p:transition spd="med" advTm="117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710C1A-D951-4297-91A9-402487A76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743" y="1161877"/>
            <a:ext cx="3207785" cy="1727627"/>
          </a:xfrm>
        </p:spPr>
        <p:txBody>
          <a:bodyPr/>
          <a:lstStyle/>
          <a:p>
            <a:r>
              <a:rPr lang="en-US" sz="3000" dirty="0">
                <a:solidFill>
                  <a:schemeClr val="tx1"/>
                </a:solidFill>
              </a:rPr>
              <a:t>Stress Sympathetic Versus Calm Parasympathetic </a:t>
            </a:r>
            <a:br>
              <a:rPr lang="en-US" sz="3000" dirty="0">
                <a:solidFill>
                  <a:schemeClr val="tx1"/>
                </a:solidFill>
              </a:rPr>
            </a:br>
            <a:endParaRPr lang="en-US" sz="3000" dirty="0">
              <a:solidFill>
                <a:schemeClr val="tx1"/>
              </a:solidFill>
            </a:endParaRPr>
          </a:p>
        </p:txBody>
      </p:sp>
      <p:pic>
        <p:nvPicPr>
          <p:cNvPr id="9" name="Picture 8" descr="calm vs stress.png">
            <a:extLst>
              <a:ext uri="{FF2B5EF4-FFF2-40B4-BE49-F238E27FC236}">
                <a16:creationId xmlns:a16="http://schemas.microsoft.com/office/drawing/2014/main" id="{9E328CFA-88E3-4B52-B685-0AE77F947F1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7744" y="1174070"/>
            <a:ext cx="7918496" cy="569612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4CD9859-1A79-4C51-B2C5-80A109AC05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161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8347">
        <p:fade/>
      </p:transition>
    </mc:Choice>
    <mc:Fallback>
      <p:transition spd="med" advTm="783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0BE33-619B-49A3-83FC-4872980E8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Modern Stressors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A8F389-D1F9-ED48-B463-39FECD5B04C8}"/>
              </a:ext>
            </a:extLst>
          </p:cNvPr>
          <p:cNvSpPr/>
          <p:nvPr/>
        </p:nvSpPr>
        <p:spPr>
          <a:xfrm>
            <a:off x="988786" y="2288315"/>
            <a:ext cx="1753464" cy="1671770"/>
          </a:xfrm>
          <a:prstGeom prst="rect">
            <a:avLst/>
          </a:prstGeom>
          <a:solidFill>
            <a:srgbClr val="D3EBEC"/>
          </a:soli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D9EFACF-9DAB-324A-97E2-0A883C8E143E}"/>
              </a:ext>
            </a:extLst>
          </p:cNvPr>
          <p:cNvSpPr/>
          <p:nvPr/>
        </p:nvSpPr>
        <p:spPr>
          <a:xfrm>
            <a:off x="3689303" y="2288315"/>
            <a:ext cx="1753464" cy="1671770"/>
          </a:xfrm>
          <a:prstGeom prst="rect">
            <a:avLst/>
          </a:prstGeom>
          <a:solidFill>
            <a:srgbClr val="D3EBEC"/>
          </a:soli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C651EC4-A45B-4C43-AF39-1A7C1E83CEB3}"/>
              </a:ext>
            </a:extLst>
          </p:cNvPr>
          <p:cNvSpPr/>
          <p:nvPr/>
        </p:nvSpPr>
        <p:spPr>
          <a:xfrm>
            <a:off x="6389820" y="2288315"/>
            <a:ext cx="1753464" cy="1671770"/>
          </a:xfrm>
          <a:prstGeom prst="rect">
            <a:avLst/>
          </a:prstGeom>
          <a:solidFill>
            <a:srgbClr val="D3EBEC"/>
          </a:soli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9C3642B-C52C-2D4E-85F7-D8222DC2EA24}"/>
              </a:ext>
            </a:extLst>
          </p:cNvPr>
          <p:cNvSpPr/>
          <p:nvPr/>
        </p:nvSpPr>
        <p:spPr>
          <a:xfrm>
            <a:off x="9126913" y="2288315"/>
            <a:ext cx="1753464" cy="1671770"/>
          </a:xfrm>
          <a:prstGeom prst="rect">
            <a:avLst/>
          </a:prstGeom>
          <a:solidFill>
            <a:srgbClr val="D3EBEC"/>
          </a:soli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0201EEC-D703-274A-85A2-0780A15529DD}"/>
              </a:ext>
            </a:extLst>
          </p:cNvPr>
          <p:cNvSpPr/>
          <p:nvPr/>
        </p:nvSpPr>
        <p:spPr>
          <a:xfrm>
            <a:off x="826696" y="4038938"/>
            <a:ext cx="206309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600" dirty="0">
                <a:solidFill>
                  <a:schemeClr val="tx2"/>
                </a:solidFill>
              </a:rPr>
              <a:t>Money / Bills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F5C30D3-3033-CB44-946F-4E66FCD985C5}"/>
              </a:ext>
            </a:extLst>
          </p:cNvPr>
          <p:cNvSpPr/>
          <p:nvPr/>
        </p:nvSpPr>
        <p:spPr>
          <a:xfrm>
            <a:off x="3505190" y="4038938"/>
            <a:ext cx="206309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600" dirty="0">
                <a:solidFill>
                  <a:schemeClr val="tx2"/>
                </a:solidFill>
              </a:rPr>
              <a:t>Household Chores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D9DDF59-6636-C248-AD97-7CA4D467643E}"/>
              </a:ext>
            </a:extLst>
          </p:cNvPr>
          <p:cNvSpPr/>
          <p:nvPr/>
        </p:nvSpPr>
        <p:spPr>
          <a:xfrm>
            <a:off x="6286330" y="4038938"/>
            <a:ext cx="206309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600" dirty="0">
                <a:solidFill>
                  <a:schemeClr val="tx2"/>
                </a:solidFill>
              </a:rPr>
              <a:t>Traffic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3B1002E-EEB1-AF47-AE8C-FBA0BE9026C8}"/>
              </a:ext>
            </a:extLst>
          </p:cNvPr>
          <p:cNvSpPr/>
          <p:nvPr/>
        </p:nvSpPr>
        <p:spPr>
          <a:xfrm>
            <a:off x="9001400" y="4038938"/>
            <a:ext cx="206309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600" dirty="0">
                <a:solidFill>
                  <a:schemeClr val="tx2"/>
                </a:solidFill>
              </a:rPr>
              <a:t>Work</a:t>
            </a:r>
          </a:p>
        </p:txBody>
      </p:sp>
      <p:grpSp>
        <p:nvGrpSpPr>
          <p:cNvPr id="50" name="Graphic 48">
            <a:extLst>
              <a:ext uri="{FF2B5EF4-FFF2-40B4-BE49-F238E27FC236}">
                <a16:creationId xmlns:a16="http://schemas.microsoft.com/office/drawing/2014/main" id="{3C0E3ADC-56AC-9347-8CB2-D194554640BF}"/>
              </a:ext>
            </a:extLst>
          </p:cNvPr>
          <p:cNvGrpSpPr/>
          <p:nvPr/>
        </p:nvGrpSpPr>
        <p:grpSpPr>
          <a:xfrm>
            <a:off x="1304820" y="2570779"/>
            <a:ext cx="1106842" cy="1106842"/>
            <a:chOff x="3657600" y="990600"/>
            <a:chExt cx="4876800" cy="4876800"/>
          </a:xfrm>
        </p:grpSpPr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123194B-0DD3-8247-B7C3-47ABED0CD734}"/>
                </a:ext>
              </a:extLst>
            </p:cNvPr>
            <p:cNvSpPr/>
            <p:nvPr/>
          </p:nvSpPr>
          <p:spPr>
            <a:xfrm>
              <a:off x="4267200" y="2057400"/>
              <a:ext cx="4267200" cy="3352800"/>
            </a:xfrm>
            <a:custGeom>
              <a:avLst/>
              <a:gdLst>
                <a:gd name="connsiteX0" fmla="*/ 304800 w 4267200"/>
                <a:gd name="connsiteY0" fmla="*/ 0 h 3352800"/>
                <a:gd name="connsiteX1" fmla="*/ 3962400 w 4267200"/>
                <a:gd name="connsiteY1" fmla="*/ 0 h 3352800"/>
                <a:gd name="connsiteX2" fmla="*/ 4267200 w 4267200"/>
                <a:gd name="connsiteY2" fmla="*/ 304800 h 3352800"/>
                <a:gd name="connsiteX3" fmla="*/ 4267200 w 4267200"/>
                <a:gd name="connsiteY3" fmla="*/ 3048000 h 3352800"/>
                <a:gd name="connsiteX4" fmla="*/ 3962400 w 4267200"/>
                <a:gd name="connsiteY4" fmla="*/ 3352800 h 3352800"/>
                <a:gd name="connsiteX5" fmla="*/ 304800 w 4267200"/>
                <a:gd name="connsiteY5" fmla="*/ 3352800 h 3352800"/>
                <a:gd name="connsiteX6" fmla="*/ 0 w 4267200"/>
                <a:gd name="connsiteY6" fmla="*/ 3048000 h 3352800"/>
                <a:gd name="connsiteX7" fmla="*/ 0 w 4267200"/>
                <a:gd name="connsiteY7" fmla="*/ 304800 h 3352800"/>
                <a:gd name="connsiteX8" fmla="*/ 304800 w 4267200"/>
                <a:gd name="connsiteY8" fmla="*/ 0 h 335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67200" h="3352800">
                  <a:moveTo>
                    <a:pt x="304800" y="0"/>
                  </a:moveTo>
                  <a:lnTo>
                    <a:pt x="3962400" y="0"/>
                  </a:lnTo>
                  <a:cubicBezTo>
                    <a:pt x="4130735" y="0"/>
                    <a:pt x="4267200" y="136465"/>
                    <a:pt x="4267200" y="304800"/>
                  </a:cubicBezTo>
                  <a:lnTo>
                    <a:pt x="4267200" y="3048000"/>
                  </a:lnTo>
                  <a:cubicBezTo>
                    <a:pt x="4267200" y="3216335"/>
                    <a:pt x="4130735" y="3352800"/>
                    <a:pt x="3962400" y="3352800"/>
                  </a:cubicBezTo>
                  <a:lnTo>
                    <a:pt x="304800" y="3352800"/>
                  </a:lnTo>
                  <a:cubicBezTo>
                    <a:pt x="136465" y="3352800"/>
                    <a:pt x="0" y="3216335"/>
                    <a:pt x="0" y="3048000"/>
                  </a:cubicBezTo>
                  <a:lnTo>
                    <a:pt x="0" y="304800"/>
                  </a:lnTo>
                  <a:cubicBezTo>
                    <a:pt x="0" y="136465"/>
                    <a:pt x="136465" y="0"/>
                    <a:pt x="30480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2820374B-5996-2942-9BD7-F141552DB3F9}"/>
                </a:ext>
              </a:extLst>
            </p:cNvPr>
            <p:cNvSpPr/>
            <p:nvPr/>
          </p:nvSpPr>
          <p:spPr>
            <a:xfrm>
              <a:off x="3657600" y="1447800"/>
              <a:ext cx="4267200" cy="3352800"/>
            </a:xfrm>
            <a:custGeom>
              <a:avLst/>
              <a:gdLst>
                <a:gd name="connsiteX0" fmla="*/ 304800 w 4267200"/>
                <a:gd name="connsiteY0" fmla="*/ 0 h 3352800"/>
                <a:gd name="connsiteX1" fmla="*/ 3962400 w 4267200"/>
                <a:gd name="connsiteY1" fmla="*/ 0 h 3352800"/>
                <a:gd name="connsiteX2" fmla="*/ 4267200 w 4267200"/>
                <a:gd name="connsiteY2" fmla="*/ 304800 h 3352800"/>
                <a:gd name="connsiteX3" fmla="*/ 4267200 w 4267200"/>
                <a:gd name="connsiteY3" fmla="*/ 3048000 h 3352800"/>
                <a:gd name="connsiteX4" fmla="*/ 3962400 w 4267200"/>
                <a:gd name="connsiteY4" fmla="*/ 3352800 h 3352800"/>
                <a:gd name="connsiteX5" fmla="*/ 304800 w 4267200"/>
                <a:gd name="connsiteY5" fmla="*/ 3352800 h 3352800"/>
                <a:gd name="connsiteX6" fmla="*/ 0 w 4267200"/>
                <a:gd name="connsiteY6" fmla="*/ 3048000 h 3352800"/>
                <a:gd name="connsiteX7" fmla="*/ 0 w 4267200"/>
                <a:gd name="connsiteY7" fmla="*/ 304800 h 3352800"/>
                <a:gd name="connsiteX8" fmla="*/ 304800 w 4267200"/>
                <a:gd name="connsiteY8" fmla="*/ 0 h 335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67200" h="3352800">
                  <a:moveTo>
                    <a:pt x="304800" y="0"/>
                  </a:moveTo>
                  <a:lnTo>
                    <a:pt x="3962400" y="0"/>
                  </a:lnTo>
                  <a:cubicBezTo>
                    <a:pt x="4130735" y="0"/>
                    <a:pt x="4267200" y="136465"/>
                    <a:pt x="4267200" y="304800"/>
                  </a:cubicBezTo>
                  <a:lnTo>
                    <a:pt x="4267200" y="3048000"/>
                  </a:lnTo>
                  <a:cubicBezTo>
                    <a:pt x="4267200" y="3216335"/>
                    <a:pt x="4130735" y="3352800"/>
                    <a:pt x="3962400" y="3352800"/>
                  </a:cubicBezTo>
                  <a:lnTo>
                    <a:pt x="304800" y="3352800"/>
                  </a:lnTo>
                  <a:cubicBezTo>
                    <a:pt x="136465" y="3352800"/>
                    <a:pt x="0" y="3216335"/>
                    <a:pt x="0" y="3048000"/>
                  </a:cubicBezTo>
                  <a:lnTo>
                    <a:pt x="0" y="304800"/>
                  </a:lnTo>
                  <a:cubicBezTo>
                    <a:pt x="0" y="136465"/>
                    <a:pt x="136465" y="0"/>
                    <a:pt x="30480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3" name="Graphic 48">
              <a:extLst>
                <a:ext uri="{FF2B5EF4-FFF2-40B4-BE49-F238E27FC236}">
                  <a16:creationId xmlns:a16="http://schemas.microsoft.com/office/drawing/2014/main" id="{3C0E3ADC-56AC-9347-8CB2-D194554640BF}"/>
                </a:ext>
              </a:extLst>
            </p:cNvPr>
            <p:cNvGrpSpPr/>
            <p:nvPr/>
          </p:nvGrpSpPr>
          <p:grpSpPr>
            <a:xfrm>
              <a:off x="4267200" y="2057400"/>
              <a:ext cx="3048000" cy="2133600"/>
              <a:chOff x="4267200" y="2057400"/>
              <a:chExt cx="3048000" cy="2133600"/>
            </a:xfrm>
            <a:solidFill>
              <a:srgbClr val="4DB6AC"/>
            </a:solidFill>
          </p:grpSpPr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E4B4829B-6F90-B74D-9662-CB744EB44CD2}"/>
                  </a:ext>
                </a:extLst>
              </p:cNvPr>
              <p:cNvSpPr/>
              <p:nvPr/>
            </p:nvSpPr>
            <p:spPr>
              <a:xfrm>
                <a:off x="4267200" y="2057400"/>
                <a:ext cx="609600" cy="304800"/>
              </a:xfrm>
              <a:custGeom>
                <a:avLst/>
                <a:gdLst>
                  <a:gd name="connsiteX0" fmla="*/ 457200 w 609600"/>
                  <a:gd name="connsiteY0" fmla="*/ 0 h 304800"/>
                  <a:gd name="connsiteX1" fmla="*/ 152400 w 609600"/>
                  <a:gd name="connsiteY1" fmla="*/ 0 h 304800"/>
                  <a:gd name="connsiteX2" fmla="*/ 0 w 609600"/>
                  <a:gd name="connsiteY2" fmla="*/ 152400 h 304800"/>
                  <a:gd name="connsiteX3" fmla="*/ 152400 w 609600"/>
                  <a:gd name="connsiteY3" fmla="*/ 304800 h 304800"/>
                  <a:gd name="connsiteX4" fmla="*/ 457200 w 609600"/>
                  <a:gd name="connsiteY4" fmla="*/ 304800 h 304800"/>
                  <a:gd name="connsiteX5" fmla="*/ 609600 w 609600"/>
                  <a:gd name="connsiteY5" fmla="*/ 152400 h 304800"/>
                  <a:gd name="connsiteX6" fmla="*/ 457200 w 609600"/>
                  <a:gd name="connsiteY6" fmla="*/ 0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9600" h="304800">
                    <a:moveTo>
                      <a:pt x="457200" y="0"/>
                    </a:moveTo>
                    <a:lnTo>
                      <a:pt x="152400" y="0"/>
                    </a:lnTo>
                    <a:cubicBezTo>
                      <a:pt x="68228" y="0"/>
                      <a:pt x="0" y="68228"/>
                      <a:pt x="0" y="152400"/>
                    </a:cubicBezTo>
                    <a:cubicBezTo>
                      <a:pt x="0" y="236572"/>
                      <a:pt x="68228" y="304800"/>
                      <a:pt x="152400" y="304800"/>
                    </a:cubicBezTo>
                    <a:lnTo>
                      <a:pt x="457200" y="304800"/>
                    </a:lnTo>
                    <a:cubicBezTo>
                      <a:pt x="541372" y="304800"/>
                      <a:pt x="609600" y="236572"/>
                      <a:pt x="609600" y="152400"/>
                    </a:cubicBezTo>
                    <a:cubicBezTo>
                      <a:pt x="609600" y="68228"/>
                      <a:pt x="541372" y="0"/>
                      <a:pt x="457200" y="0"/>
                    </a:cubicBezTo>
                    <a:close/>
                  </a:path>
                </a:pathLst>
              </a:custGeom>
              <a:solidFill>
                <a:srgbClr val="4DB6A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 54">
                <a:extLst>
                  <a:ext uri="{FF2B5EF4-FFF2-40B4-BE49-F238E27FC236}">
                    <a16:creationId xmlns:a16="http://schemas.microsoft.com/office/drawing/2014/main" id="{2FA472BC-B380-C143-B63D-39207EA43D4A}"/>
                  </a:ext>
                </a:extLst>
              </p:cNvPr>
              <p:cNvSpPr/>
              <p:nvPr/>
            </p:nvSpPr>
            <p:spPr>
              <a:xfrm>
                <a:off x="6705600" y="3886200"/>
                <a:ext cx="609600" cy="304800"/>
              </a:xfrm>
              <a:custGeom>
                <a:avLst/>
                <a:gdLst>
                  <a:gd name="connsiteX0" fmla="*/ 457200 w 609600"/>
                  <a:gd name="connsiteY0" fmla="*/ 0 h 304800"/>
                  <a:gd name="connsiteX1" fmla="*/ 152400 w 609600"/>
                  <a:gd name="connsiteY1" fmla="*/ 0 h 304800"/>
                  <a:gd name="connsiteX2" fmla="*/ 0 w 609600"/>
                  <a:gd name="connsiteY2" fmla="*/ 152400 h 304800"/>
                  <a:gd name="connsiteX3" fmla="*/ 152400 w 609600"/>
                  <a:gd name="connsiteY3" fmla="*/ 304800 h 304800"/>
                  <a:gd name="connsiteX4" fmla="*/ 457200 w 609600"/>
                  <a:gd name="connsiteY4" fmla="*/ 304800 h 304800"/>
                  <a:gd name="connsiteX5" fmla="*/ 609600 w 609600"/>
                  <a:gd name="connsiteY5" fmla="*/ 152400 h 304800"/>
                  <a:gd name="connsiteX6" fmla="*/ 457200 w 609600"/>
                  <a:gd name="connsiteY6" fmla="*/ 0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9600" h="304800">
                    <a:moveTo>
                      <a:pt x="457200" y="0"/>
                    </a:moveTo>
                    <a:lnTo>
                      <a:pt x="152400" y="0"/>
                    </a:lnTo>
                    <a:cubicBezTo>
                      <a:pt x="68228" y="0"/>
                      <a:pt x="0" y="68228"/>
                      <a:pt x="0" y="152400"/>
                    </a:cubicBezTo>
                    <a:cubicBezTo>
                      <a:pt x="0" y="236572"/>
                      <a:pt x="68228" y="304800"/>
                      <a:pt x="152400" y="304800"/>
                    </a:cubicBezTo>
                    <a:lnTo>
                      <a:pt x="457200" y="304800"/>
                    </a:lnTo>
                    <a:cubicBezTo>
                      <a:pt x="541373" y="304800"/>
                      <a:pt x="609600" y="236572"/>
                      <a:pt x="609600" y="152400"/>
                    </a:cubicBezTo>
                    <a:cubicBezTo>
                      <a:pt x="609600" y="68228"/>
                      <a:pt x="541373" y="0"/>
                      <a:pt x="457200" y="0"/>
                    </a:cubicBezTo>
                    <a:close/>
                  </a:path>
                </a:pathLst>
              </a:custGeom>
              <a:solidFill>
                <a:srgbClr val="4DB6A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405B04B9-414B-1744-844E-099F34B53E3B}"/>
                </a:ext>
              </a:extLst>
            </p:cNvPr>
            <p:cNvSpPr/>
            <p:nvPr/>
          </p:nvSpPr>
          <p:spPr>
            <a:xfrm>
              <a:off x="3657600" y="1447800"/>
              <a:ext cx="4267200" cy="3352800"/>
            </a:xfrm>
            <a:custGeom>
              <a:avLst/>
              <a:gdLst>
                <a:gd name="connsiteX0" fmla="*/ 3962400 w 4267200"/>
                <a:gd name="connsiteY0" fmla="*/ 3352800 h 3352800"/>
                <a:gd name="connsiteX1" fmla="*/ 304800 w 4267200"/>
                <a:gd name="connsiteY1" fmla="*/ 3352800 h 3352800"/>
                <a:gd name="connsiteX2" fmla="*/ 0 w 4267200"/>
                <a:gd name="connsiteY2" fmla="*/ 3048000 h 3352800"/>
                <a:gd name="connsiteX3" fmla="*/ 0 w 4267200"/>
                <a:gd name="connsiteY3" fmla="*/ 304800 h 3352800"/>
                <a:gd name="connsiteX4" fmla="*/ 304800 w 4267200"/>
                <a:gd name="connsiteY4" fmla="*/ 0 h 3352800"/>
                <a:gd name="connsiteX5" fmla="*/ 3962400 w 4267200"/>
                <a:gd name="connsiteY5" fmla="*/ 0 h 3352800"/>
                <a:gd name="connsiteX6" fmla="*/ 4267200 w 4267200"/>
                <a:gd name="connsiteY6" fmla="*/ 304800 h 3352800"/>
                <a:gd name="connsiteX7" fmla="*/ 4267200 w 4267200"/>
                <a:gd name="connsiteY7" fmla="*/ 3048000 h 3352800"/>
                <a:gd name="connsiteX8" fmla="*/ 3962400 w 4267200"/>
                <a:gd name="connsiteY8" fmla="*/ 3352800 h 3352800"/>
                <a:gd name="connsiteX9" fmla="*/ 304800 w 4267200"/>
                <a:gd name="connsiteY9" fmla="*/ 304800 h 3352800"/>
                <a:gd name="connsiteX10" fmla="*/ 304800 w 4267200"/>
                <a:gd name="connsiteY10" fmla="*/ 3048000 h 3352800"/>
                <a:gd name="connsiteX11" fmla="*/ 3962400 w 4267200"/>
                <a:gd name="connsiteY11" fmla="*/ 3048000 h 3352800"/>
                <a:gd name="connsiteX12" fmla="*/ 3962400 w 4267200"/>
                <a:gd name="connsiteY12" fmla="*/ 304800 h 3352800"/>
                <a:gd name="connsiteX13" fmla="*/ 304800 w 4267200"/>
                <a:gd name="connsiteY13" fmla="*/ 304800 h 335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67200" h="3352800">
                  <a:moveTo>
                    <a:pt x="3962400" y="3352800"/>
                  </a:moveTo>
                  <a:lnTo>
                    <a:pt x="304800" y="3352800"/>
                  </a:lnTo>
                  <a:cubicBezTo>
                    <a:pt x="136465" y="3352800"/>
                    <a:pt x="0" y="3216335"/>
                    <a:pt x="0" y="3048000"/>
                  </a:cubicBezTo>
                  <a:lnTo>
                    <a:pt x="0" y="304800"/>
                  </a:lnTo>
                  <a:cubicBezTo>
                    <a:pt x="0" y="136465"/>
                    <a:pt x="136465" y="0"/>
                    <a:pt x="304800" y="0"/>
                  </a:cubicBezTo>
                  <a:lnTo>
                    <a:pt x="3962400" y="0"/>
                  </a:lnTo>
                  <a:cubicBezTo>
                    <a:pt x="4130735" y="0"/>
                    <a:pt x="4267200" y="136465"/>
                    <a:pt x="4267200" y="304800"/>
                  </a:cubicBezTo>
                  <a:lnTo>
                    <a:pt x="4267200" y="3048000"/>
                  </a:lnTo>
                  <a:cubicBezTo>
                    <a:pt x="4267200" y="3216335"/>
                    <a:pt x="4130735" y="3352800"/>
                    <a:pt x="3962400" y="3352800"/>
                  </a:cubicBezTo>
                  <a:close/>
                  <a:moveTo>
                    <a:pt x="304800" y="304800"/>
                  </a:moveTo>
                  <a:lnTo>
                    <a:pt x="304800" y="3048000"/>
                  </a:lnTo>
                  <a:lnTo>
                    <a:pt x="3962400" y="3048000"/>
                  </a:lnTo>
                  <a:lnTo>
                    <a:pt x="3962400" y="304800"/>
                  </a:lnTo>
                  <a:lnTo>
                    <a:pt x="304800" y="304800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CD6E9BBD-C546-4E43-BA7C-83FC19C5104A}"/>
                </a:ext>
              </a:extLst>
            </p:cNvPr>
            <p:cNvSpPr/>
            <p:nvPr/>
          </p:nvSpPr>
          <p:spPr>
            <a:xfrm>
              <a:off x="4419600" y="2209800"/>
              <a:ext cx="4114800" cy="3200400"/>
            </a:xfrm>
            <a:custGeom>
              <a:avLst/>
              <a:gdLst>
                <a:gd name="connsiteX0" fmla="*/ 3810000 w 4114800"/>
                <a:gd name="connsiteY0" fmla="*/ 3200400 h 3200400"/>
                <a:gd name="connsiteX1" fmla="*/ 152400 w 4114800"/>
                <a:gd name="connsiteY1" fmla="*/ 3200400 h 3200400"/>
                <a:gd name="connsiteX2" fmla="*/ 0 w 4114800"/>
                <a:gd name="connsiteY2" fmla="*/ 3048000 h 3200400"/>
                <a:gd name="connsiteX3" fmla="*/ 152400 w 4114800"/>
                <a:gd name="connsiteY3" fmla="*/ 2895600 h 3200400"/>
                <a:gd name="connsiteX4" fmla="*/ 3810000 w 4114800"/>
                <a:gd name="connsiteY4" fmla="*/ 2895600 h 3200400"/>
                <a:gd name="connsiteX5" fmla="*/ 3810000 w 4114800"/>
                <a:gd name="connsiteY5" fmla="*/ 152400 h 3200400"/>
                <a:gd name="connsiteX6" fmla="*/ 3962400 w 4114800"/>
                <a:gd name="connsiteY6" fmla="*/ 0 h 3200400"/>
                <a:gd name="connsiteX7" fmla="*/ 4114800 w 4114800"/>
                <a:gd name="connsiteY7" fmla="*/ 152400 h 3200400"/>
                <a:gd name="connsiteX8" fmla="*/ 4114800 w 4114800"/>
                <a:gd name="connsiteY8" fmla="*/ 2895600 h 3200400"/>
                <a:gd name="connsiteX9" fmla="*/ 3810000 w 4114800"/>
                <a:gd name="connsiteY9" fmla="*/ 3200400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14800" h="3200400">
                  <a:moveTo>
                    <a:pt x="3810000" y="3200400"/>
                  </a:moveTo>
                  <a:lnTo>
                    <a:pt x="152400" y="3200400"/>
                  </a:lnTo>
                  <a:cubicBezTo>
                    <a:pt x="68228" y="3200400"/>
                    <a:pt x="0" y="3132173"/>
                    <a:pt x="0" y="3048000"/>
                  </a:cubicBezTo>
                  <a:cubicBezTo>
                    <a:pt x="0" y="2963828"/>
                    <a:pt x="68228" y="2895600"/>
                    <a:pt x="152400" y="2895600"/>
                  </a:cubicBezTo>
                  <a:lnTo>
                    <a:pt x="3810000" y="2895600"/>
                  </a:lnTo>
                  <a:lnTo>
                    <a:pt x="3810000" y="152400"/>
                  </a:lnTo>
                  <a:cubicBezTo>
                    <a:pt x="3810000" y="68228"/>
                    <a:pt x="3878228" y="0"/>
                    <a:pt x="3962400" y="0"/>
                  </a:cubicBezTo>
                  <a:cubicBezTo>
                    <a:pt x="4046573" y="0"/>
                    <a:pt x="4114800" y="68228"/>
                    <a:pt x="4114800" y="152400"/>
                  </a:cubicBezTo>
                  <a:lnTo>
                    <a:pt x="4114800" y="2895600"/>
                  </a:lnTo>
                  <a:cubicBezTo>
                    <a:pt x="4114800" y="3063935"/>
                    <a:pt x="3978335" y="3200400"/>
                    <a:pt x="3810000" y="320040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8" name="Graphic 48">
              <a:extLst>
                <a:ext uri="{FF2B5EF4-FFF2-40B4-BE49-F238E27FC236}">
                  <a16:creationId xmlns:a16="http://schemas.microsoft.com/office/drawing/2014/main" id="{3C0E3ADC-56AC-9347-8CB2-D194554640BF}"/>
                </a:ext>
              </a:extLst>
            </p:cNvPr>
            <p:cNvGrpSpPr/>
            <p:nvPr/>
          </p:nvGrpSpPr>
          <p:grpSpPr>
            <a:xfrm>
              <a:off x="5334000" y="2057400"/>
              <a:ext cx="914400" cy="2133600"/>
              <a:chOff x="5334000" y="2057400"/>
              <a:chExt cx="914400" cy="2133600"/>
            </a:xfrm>
            <a:solidFill>
              <a:srgbClr val="FAFAFA"/>
            </a:solidFill>
          </p:grpSpPr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id="{9774FE83-8E2E-2942-8C07-77CC131AB868}"/>
                  </a:ext>
                </a:extLst>
              </p:cNvPr>
              <p:cNvSpPr/>
              <p:nvPr/>
            </p:nvSpPr>
            <p:spPr>
              <a:xfrm>
                <a:off x="5334000" y="2362200"/>
                <a:ext cx="914400" cy="1524000"/>
              </a:xfrm>
              <a:custGeom>
                <a:avLst/>
                <a:gdLst>
                  <a:gd name="connsiteX0" fmla="*/ 457200 w 914400"/>
                  <a:gd name="connsiteY0" fmla="*/ 1524000 h 1524000"/>
                  <a:gd name="connsiteX1" fmla="*/ 152400 w 914400"/>
                  <a:gd name="connsiteY1" fmla="*/ 1524000 h 1524000"/>
                  <a:gd name="connsiteX2" fmla="*/ 0 w 914400"/>
                  <a:gd name="connsiteY2" fmla="*/ 1371600 h 1524000"/>
                  <a:gd name="connsiteX3" fmla="*/ 152400 w 914400"/>
                  <a:gd name="connsiteY3" fmla="*/ 1219200 h 1524000"/>
                  <a:gd name="connsiteX4" fmla="*/ 457200 w 914400"/>
                  <a:gd name="connsiteY4" fmla="*/ 1219200 h 1524000"/>
                  <a:gd name="connsiteX5" fmla="*/ 609600 w 914400"/>
                  <a:gd name="connsiteY5" fmla="*/ 1066800 h 1524000"/>
                  <a:gd name="connsiteX6" fmla="*/ 457200 w 914400"/>
                  <a:gd name="connsiteY6" fmla="*/ 914400 h 1524000"/>
                  <a:gd name="connsiteX7" fmla="*/ 0 w 914400"/>
                  <a:gd name="connsiteY7" fmla="*/ 457200 h 1524000"/>
                  <a:gd name="connsiteX8" fmla="*/ 457200 w 914400"/>
                  <a:gd name="connsiteY8" fmla="*/ 0 h 1524000"/>
                  <a:gd name="connsiteX9" fmla="*/ 762000 w 914400"/>
                  <a:gd name="connsiteY9" fmla="*/ 0 h 1524000"/>
                  <a:gd name="connsiteX10" fmla="*/ 914400 w 914400"/>
                  <a:gd name="connsiteY10" fmla="*/ 152400 h 1524000"/>
                  <a:gd name="connsiteX11" fmla="*/ 762000 w 914400"/>
                  <a:gd name="connsiteY11" fmla="*/ 304800 h 1524000"/>
                  <a:gd name="connsiteX12" fmla="*/ 457200 w 914400"/>
                  <a:gd name="connsiteY12" fmla="*/ 304800 h 1524000"/>
                  <a:gd name="connsiteX13" fmla="*/ 304800 w 914400"/>
                  <a:gd name="connsiteY13" fmla="*/ 457200 h 1524000"/>
                  <a:gd name="connsiteX14" fmla="*/ 457200 w 914400"/>
                  <a:gd name="connsiteY14" fmla="*/ 609600 h 1524000"/>
                  <a:gd name="connsiteX15" fmla="*/ 914400 w 914400"/>
                  <a:gd name="connsiteY15" fmla="*/ 1066800 h 1524000"/>
                  <a:gd name="connsiteX16" fmla="*/ 457200 w 914400"/>
                  <a:gd name="connsiteY16" fmla="*/ 1524000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14400" h="1524000">
                    <a:moveTo>
                      <a:pt x="457200" y="1524000"/>
                    </a:moveTo>
                    <a:lnTo>
                      <a:pt x="152400" y="1524000"/>
                    </a:lnTo>
                    <a:cubicBezTo>
                      <a:pt x="68228" y="1524000"/>
                      <a:pt x="0" y="1455773"/>
                      <a:pt x="0" y="1371600"/>
                    </a:cubicBezTo>
                    <a:cubicBezTo>
                      <a:pt x="0" y="1287428"/>
                      <a:pt x="68228" y="1219200"/>
                      <a:pt x="152400" y="1219200"/>
                    </a:cubicBezTo>
                    <a:lnTo>
                      <a:pt x="457200" y="1219200"/>
                    </a:lnTo>
                    <a:cubicBezTo>
                      <a:pt x="541373" y="1219200"/>
                      <a:pt x="609600" y="1150973"/>
                      <a:pt x="609600" y="1066800"/>
                    </a:cubicBezTo>
                    <a:cubicBezTo>
                      <a:pt x="609600" y="982628"/>
                      <a:pt x="541373" y="914400"/>
                      <a:pt x="457200" y="914400"/>
                    </a:cubicBezTo>
                    <a:cubicBezTo>
                      <a:pt x="204692" y="914400"/>
                      <a:pt x="0" y="709708"/>
                      <a:pt x="0" y="457200"/>
                    </a:cubicBezTo>
                    <a:cubicBezTo>
                      <a:pt x="0" y="204692"/>
                      <a:pt x="204692" y="0"/>
                      <a:pt x="457200" y="0"/>
                    </a:cubicBezTo>
                    <a:lnTo>
                      <a:pt x="762000" y="0"/>
                    </a:lnTo>
                    <a:cubicBezTo>
                      <a:pt x="846173" y="0"/>
                      <a:pt x="914400" y="68228"/>
                      <a:pt x="914400" y="152400"/>
                    </a:cubicBezTo>
                    <a:cubicBezTo>
                      <a:pt x="914400" y="236572"/>
                      <a:pt x="846173" y="304800"/>
                      <a:pt x="762000" y="304800"/>
                    </a:cubicBezTo>
                    <a:lnTo>
                      <a:pt x="457200" y="304800"/>
                    </a:lnTo>
                    <a:cubicBezTo>
                      <a:pt x="373028" y="304800"/>
                      <a:pt x="304800" y="373028"/>
                      <a:pt x="304800" y="457200"/>
                    </a:cubicBezTo>
                    <a:cubicBezTo>
                      <a:pt x="304800" y="541373"/>
                      <a:pt x="373028" y="609600"/>
                      <a:pt x="457200" y="609600"/>
                    </a:cubicBezTo>
                    <a:cubicBezTo>
                      <a:pt x="709708" y="609600"/>
                      <a:pt x="914400" y="814292"/>
                      <a:pt x="914400" y="1066800"/>
                    </a:cubicBezTo>
                    <a:cubicBezTo>
                      <a:pt x="914400" y="1319308"/>
                      <a:pt x="709708" y="1524000"/>
                      <a:pt x="457200" y="1524000"/>
                    </a:cubicBezTo>
                    <a:close/>
                  </a:path>
                </a:pathLst>
              </a:custGeom>
              <a:solidFill>
                <a:srgbClr val="FAFAF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 59">
                <a:extLst>
                  <a:ext uri="{FF2B5EF4-FFF2-40B4-BE49-F238E27FC236}">
                    <a16:creationId xmlns:a16="http://schemas.microsoft.com/office/drawing/2014/main" id="{ADE679BA-64CC-974C-AC84-9CDB40A918AC}"/>
                  </a:ext>
                </a:extLst>
              </p:cNvPr>
              <p:cNvSpPr/>
              <p:nvPr/>
            </p:nvSpPr>
            <p:spPr>
              <a:xfrm>
                <a:off x="5638800" y="2057400"/>
                <a:ext cx="304800" cy="609600"/>
              </a:xfrm>
              <a:custGeom>
                <a:avLst/>
                <a:gdLst>
                  <a:gd name="connsiteX0" fmla="*/ 152400 w 304800"/>
                  <a:gd name="connsiteY0" fmla="*/ 609600 h 609600"/>
                  <a:gd name="connsiteX1" fmla="*/ 0 w 304800"/>
                  <a:gd name="connsiteY1" fmla="*/ 457200 h 609600"/>
                  <a:gd name="connsiteX2" fmla="*/ 0 w 304800"/>
                  <a:gd name="connsiteY2" fmla="*/ 152400 h 609600"/>
                  <a:gd name="connsiteX3" fmla="*/ 152400 w 304800"/>
                  <a:gd name="connsiteY3" fmla="*/ 0 h 609600"/>
                  <a:gd name="connsiteX4" fmla="*/ 304800 w 304800"/>
                  <a:gd name="connsiteY4" fmla="*/ 152400 h 609600"/>
                  <a:gd name="connsiteX5" fmla="*/ 304800 w 304800"/>
                  <a:gd name="connsiteY5" fmla="*/ 457200 h 609600"/>
                  <a:gd name="connsiteX6" fmla="*/ 152400 w 304800"/>
                  <a:gd name="connsiteY6" fmla="*/ 609600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4800" h="609600">
                    <a:moveTo>
                      <a:pt x="152400" y="609600"/>
                    </a:moveTo>
                    <a:cubicBezTo>
                      <a:pt x="68228" y="609600"/>
                      <a:pt x="0" y="541373"/>
                      <a:pt x="0" y="457200"/>
                    </a:cubicBezTo>
                    <a:lnTo>
                      <a:pt x="0" y="152400"/>
                    </a:lnTo>
                    <a:cubicBezTo>
                      <a:pt x="0" y="68228"/>
                      <a:pt x="68228" y="0"/>
                      <a:pt x="152400" y="0"/>
                    </a:cubicBezTo>
                    <a:cubicBezTo>
                      <a:pt x="236572" y="0"/>
                      <a:pt x="304800" y="68228"/>
                      <a:pt x="304800" y="152400"/>
                    </a:cubicBezTo>
                    <a:lnTo>
                      <a:pt x="304800" y="457200"/>
                    </a:lnTo>
                    <a:cubicBezTo>
                      <a:pt x="304800" y="541373"/>
                      <a:pt x="236572" y="609600"/>
                      <a:pt x="152400" y="609600"/>
                    </a:cubicBezTo>
                    <a:close/>
                  </a:path>
                </a:pathLst>
              </a:custGeom>
              <a:solidFill>
                <a:srgbClr val="FAFAF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 60">
                <a:extLst>
                  <a:ext uri="{FF2B5EF4-FFF2-40B4-BE49-F238E27FC236}">
                    <a16:creationId xmlns:a16="http://schemas.microsoft.com/office/drawing/2014/main" id="{ED6E09CA-E2B8-324D-96EB-B47E71A649F7}"/>
                  </a:ext>
                </a:extLst>
              </p:cNvPr>
              <p:cNvSpPr/>
              <p:nvPr/>
            </p:nvSpPr>
            <p:spPr>
              <a:xfrm>
                <a:off x="5638800" y="3581400"/>
                <a:ext cx="304800" cy="609600"/>
              </a:xfrm>
              <a:custGeom>
                <a:avLst/>
                <a:gdLst>
                  <a:gd name="connsiteX0" fmla="*/ 152400 w 304800"/>
                  <a:gd name="connsiteY0" fmla="*/ 609600 h 609600"/>
                  <a:gd name="connsiteX1" fmla="*/ 0 w 304800"/>
                  <a:gd name="connsiteY1" fmla="*/ 457200 h 609600"/>
                  <a:gd name="connsiteX2" fmla="*/ 0 w 304800"/>
                  <a:gd name="connsiteY2" fmla="*/ 152400 h 609600"/>
                  <a:gd name="connsiteX3" fmla="*/ 152400 w 304800"/>
                  <a:gd name="connsiteY3" fmla="*/ 0 h 609600"/>
                  <a:gd name="connsiteX4" fmla="*/ 304800 w 304800"/>
                  <a:gd name="connsiteY4" fmla="*/ 152400 h 609600"/>
                  <a:gd name="connsiteX5" fmla="*/ 304800 w 304800"/>
                  <a:gd name="connsiteY5" fmla="*/ 457200 h 609600"/>
                  <a:gd name="connsiteX6" fmla="*/ 152400 w 304800"/>
                  <a:gd name="connsiteY6" fmla="*/ 609600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4800" h="609600">
                    <a:moveTo>
                      <a:pt x="152400" y="609600"/>
                    </a:moveTo>
                    <a:cubicBezTo>
                      <a:pt x="68228" y="609600"/>
                      <a:pt x="0" y="541373"/>
                      <a:pt x="0" y="457200"/>
                    </a:cubicBezTo>
                    <a:lnTo>
                      <a:pt x="0" y="152400"/>
                    </a:lnTo>
                    <a:cubicBezTo>
                      <a:pt x="0" y="68228"/>
                      <a:pt x="68228" y="0"/>
                      <a:pt x="152400" y="0"/>
                    </a:cubicBezTo>
                    <a:cubicBezTo>
                      <a:pt x="236572" y="0"/>
                      <a:pt x="304800" y="68228"/>
                      <a:pt x="304800" y="152400"/>
                    </a:cubicBezTo>
                    <a:lnTo>
                      <a:pt x="304800" y="457200"/>
                    </a:lnTo>
                    <a:cubicBezTo>
                      <a:pt x="304800" y="541373"/>
                      <a:pt x="236572" y="609600"/>
                      <a:pt x="152400" y="609600"/>
                    </a:cubicBezTo>
                    <a:close/>
                  </a:path>
                </a:pathLst>
              </a:custGeom>
              <a:solidFill>
                <a:srgbClr val="FAFAF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754D7439-81B2-554E-B5CC-F870191AC4E1}"/>
                </a:ext>
              </a:extLst>
            </p:cNvPr>
            <p:cNvSpPr/>
            <p:nvPr/>
          </p:nvSpPr>
          <p:spPr>
            <a:xfrm>
              <a:off x="4267200" y="2057400"/>
              <a:ext cx="609600" cy="304800"/>
            </a:xfrm>
            <a:custGeom>
              <a:avLst/>
              <a:gdLst>
                <a:gd name="connsiteX0" fmla="*/ 457200 w 609600"/>
                <a:gd name="connsiteY0" fmla="*/ 304800 h 304800"/>
                <a:gd name="connsiteX1" fmla="*/ 152400 w 609600"/>
                <a:gd name="connsiteY1" fmla="*/ 304800 h 304800"/>
                <a:gd name="connsiteX2" fmla="*/ 0 w 609600"/>
                <a:gd name="connsiteY2" fmla="*/ 152400 h 304800"/>
                <a:gd name="connsiteX3" fmla="*/ 152400 w 609600"/>
                <a:gd name="connsiteY3" fmla="*/ 0 h 304800"/>
                <a:gd name="connsiteX4" fmla="*/ 457200 w 609600"/>
                <a:gd name="connsiteY4" fmla="*/ 0 h 304800"/>
                <a:gd name="connsiteX5" fmla="*/ 609600 w 609600"/>
                <a:gd name="connsiteY5" fmla="*/ 152400 h 304800"/>
                <a:gd name="connsiteX6" fmla="*/ 457200 w 609600"/>
                <a:gd name="connsiteY6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9600" h="304800">
                  <a:moveTo>
                    <a:pt x="457200" y="304800"/>
                  </a:moveTo>
                  <a:lnTo>
                    <a:pt x="152400" y="304800"/>
                  </a:lnTo>
                  <a:cubicBezTo>
                    <a:pt x="68228" y="304800"/>
                    <a:pt x="0" y="236572"/>
                    <a:pt x="0" y="152400"/>
                  </a:cubicBezTo>
                  <a:cubicBezTo>
                    <a:pt x="0" y="68228"/>
                    <a:pt x="68228" y="0"/>
                    <a:pt x="152400" y="0"/>
                  </a:cubicBezTo>
                  <a:lnTo>
                    <a:pt x="457200" y="0"/>
                  </a:lnTo>
                  <a:cubicBezTo>
                    <a:pt x="541372" y="0"/>
                    <a:pt x="609600" y="68228"/>
                    <a:pt x="609600" y="152400"/>
                  </a:cubicBezTo>
                  <a:cubicBezTo>
                    <a:pt x="609600" y="236572"/>
                    <a:pt x="541372" y="304800"/>
                    <a:pt x="457200" y="30480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94BC5C83-1D9C-E347-92D6-4637DDFAD3D9}"/>
                </a:ext>
              </a:extLst>
            </p:cNvPr>
            <p:cNvSpPr/>
            <p:nvPr/>
          </p:nvSpPr>
          <p:spPr>
            <a:xfrm>
              <a:off x="6705600" y="3886200"/>
              <a:ext cx="609600" cy="304800"/>
            </a:xfrm>
            <a:custGeom>
              <a:avLst/>
              <a:gdLst>
                <a:gd name="connsiteX0" fmla="*/ 457200 w 609600"/>
                <a:gd name="connsiteY0" fmla="*/ 304800 h 304800"/>
                <a:gd name="connsiteX1" fmla="*/ 152400 w 609600"/>
                <a:gd name="connsiteY1" fmla="*/ 304800 h 304800"/>
                <a:gd name="connsiteX2" fmla="*/ 0 w 609600"/>
                <a:gd name="connsiteY2" fmla="*/ 152400 h 304800"/>
                <a:gd name="connsiteX3" fmla="*/ 152400 w 609600"/>
                <a:gd name="connsiteY3" fmla="*/ 0 h 304800"/>
                <a:gd name="connsiteX4" fmla="*/ 457200 w 609600"/>
                <a:gd name="connsiteY4" fmla="*/ 0 h 304800"/>
                <a:gd name="connsiteX5" fmla="*/ 609600 w 609600"/>
                <a:gd name="connsiteY5" fmla="*/ 152400 h 304800"/>
                <a:gd name="connsiteX6" fmla="*/ 457200 w 609600"/>
                <a:gd name="connsiteY6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9600" h="304800">
                  <a:moveTo>
                    <a:pt x="457200" y="304800"/>
                  </a:moveTo>
                  <a:lnTo>
                    <a:pt x="152400" y="304800"/>
                  </a:lnTo>
                  <a:cubicBezTo>
                    <a:pt x="68228" y="304800"/>
                    <a:pt x="0" y="236572"/>
                    <a:pt x="0" y="152400"/>
                  </a:cubicBezTo>
                  <a:cubicBezTo>
                    <a:pt x="0" y="68228"/>
                    <a:pt x="68228" y="0"/>
                    <a:pt x="152400" y="0"/>
                  </a:cubicBezTo>
                  <a:lnTo>
                    <a:pt x="457200" y="0"/>
                  </a:lnTo>
                  <a:cubicBezTo>
                    <a:pt x="541373" y="0"/>
                    <a:pt x="609600" y="68228"/>
                    <a:pt x="609600" y="152400"/>
                  </a:cubicBezTo>
                  <a:cubicBezTo>
                    <a:pt x="609600" y="236572"/>
                    <a:pt x="541373" y="304800"/>
                    <a:pt x="457200" y="30480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6" name="Graphic 64">
            <a:extLst>
              <a:ext uri="{FF2B5EF4-FFF2-40B4-BE49-F238E27FC236}">
                <a16:creationId xmlns:a16="http://schemas.microsoft.com/office/drawing/2014/main" id="{93FBAAF7-08DF-2244-80DE-F2395E81DDB3}"/>
              </a:ext>
            </a:extLst>
          </p:cNvPr>
          <p:cNvGrpSpPr/>
          <p:nvPr/>
        </p:nvGrpSpPr>
        <p:grpSpPr>
          <a:xfrm>
            <a:off x="3811680" y="2399145"/>
            <a:ext cx="1450109" cy="1450109"/>
            <a:chOff x="3657600" y="990600"/>
            <a:chExt cx="4876800" cy="4876800"/>
          </a:xfrm>
        </p:grpSpPr>
        <p:grpSp>
          <p:nvGrpSpPr>
            <p:cNvPr id="67" name="Graphic 64">
              <a:extLst>
                <a:ext uri="{FF2B5EF4-FFF2-40B4-BE49-F238E27FC236}">
                  <a16:creationId xmlns:a16="http://schemas.microsoft.com/office/drawing/2014/main" id="{93FBAAF7-08DF-2244-80DE-F2395E81DDB3}"/>
                </a:ext>
              </a:extLst>
            </p:cNvPr>
            <p:cNvGrpSpPr/>
            <p:nvPr/>
          </p:nvGrpSpPr>
          <p:grpSpPr>
            <a:xfrm>
              <a:off x="4538462" y="3099482"/>
              <a:ext cx="1730463" cy="936678"/>
              <a:chOff x="4538462" y="3099482"/>
              <a:chExt cx="1730463" cy="936678"/>
            </a:xfrm>
            <a:solidFill>
              <a:srgbClr val="B1E8FF"/>
            </a:solidFill>
          </p:grpSpPr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F2C7DC9C-905F-ED45-AAE0-95DB5CFD0DD4}"/>
                  </a:ext>
                </a:extLst>
              </p:cNvPr>
              <p:cNvSpPr/>
              <p:nvPr/>
            </p:nvSpPr>
            <p:spPr>
              <a:xfrm>
                <a:off x="4538462" y="3373288"/>
                <a:ext cx="1683276" cy="662873"/>
              </a:xfrm>
              <a:custGeom>
                <a:avLst/>
                <a:gdLst>
                  <a:gd name="connsiteX0" fmla="*/ 1652102 w 1683276"/>
                  <a:gd name="connsiteY0" fmla="*/ 662873 h 662873"/>
                  <a:gd name="connsiteX1" fmla="*/ 1683277 w 1683276"/>
                  <a:gd name="connsiteY1" fmla="*/ 553069 h 662873"/>
                  <a:gd name="connsiteX2" fmla="*/ 1472870 w 1683276"/>
                  <a:gd name="connsiteY2" fmla="*/ 342652 h 662873"/>
                  <a:gd name="connsiteX3" fmla="*/ 1358589 w 1683276"/>
                  <a:gd name="connsiteY3" fmla="*/ 376438 h 662873"/>
                  <a:gd name="connsiteX4" fmla="*/ 1100147 w 1683276"/>
                  <a:gd name="connsiteY4" fmla="*/ 120234 h 662873"/>
                  <a:gd name="connsiteX5" fmla="*/ 1049922 w 1683276"/>
                  <a:gd name="connsiteY5" fmla="*/ 125158 h 662873"/>
                  <a:gd name="connsiteX6" fmla="*/ 853669 w 1683276"/>
                  <a:gd name="connsiteY6" fmla="*/ 0 h 662873"/>
                  <a:gd name="connsiteX7" fmla="*/ 645195 w 1683276"/>
                  <a:gd name="connsiteY7" fmla="*/ 158267 h 662873"/>
                  <a:gd name="connsiteX8" fmla="*/ 553069 w 1683276"/>
                  <a:gd name="connsiteY8" fmla="*/ 138274 h 662873"/>
                  <a:gd name="connsiteX9" fmla="*/ 342214 w 1683276"/>
                  <a:gd name="connsiteY9" fmla="*/ 289913 h 662873"/>
                  <a:gd name="connsiteX10" fmla="*/ 0 w 1683276"/>
                  <a:gd name="connsiteY10" fmla="*/ 661283 h 662873"/>
                  <a:gd name="connsiteX11" fmla="*/ 38 w 1683276"/>
                  <a:gd name="connsiteY11" fmla="*/ 662873 h 662873"/>
                  <a:gd name="connsiteX12" fmla="*/ 1652102 w 1683276"/>
                  <a:gd name="connsiteY12" fmla="*/ 662873 h 662873"/>
                  <a:gd name="connsiteX13" fmla="*/ 1652102 w 1683276"/>
                  <a:gd name="connsiteY13" fmla="*/ 662873 h 662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83276" h="662873">
                    <a:moveTo>
                      <a:pt x="1652102" y="662873"/>
                    </a:moveTo>
                    <a:cubicBezTo>
                      <a:pt x="1671752" y="630879"/>
                      <a:pt x="1683277" y="593369"/>
                      <a:pt x="1683277" y="553069"/>
                    </a:cubicBezTo>
                    <a:cubicBezTo>
                      <a:pt x="1683277" y="436864"/>
                      <a:pt x="1589046" y="342652"/>
                      <a:pt x="1472870" y="342652"/>
                    </a:cubicBezTo>
                    <a:cubicBezTo>
                      <a:pt x="1430731" y="342652"/>
                      <a:pt x="1391498" y="355102"/>
                      <a:pt x="1358589" y="376438"/>
                    </a:cubicBezTo>
                    <a:cubicBezTo>
                      <a:pt x="1357322" y="234744"/>
                      <a:pt x="1242127" y="120234"/>
                      <a:pt x="1100147" y="120234"/>
                    </a:cubicBezTo>
                    <a:cubicBezTo>
                      <a:pt x="1082955" y="120234"/>
                      <a:pt x="1066162" y="121958"/>
                      <a:pt x="1049922" y="125158"/>
                    </a:cubicBezTo>
                    <a:cubicBezTo>
                      <a:pt x="1015470" y="51254"/>
                      <a:pt x="940575" y="0"/>
                      <a:pt x="853669" y="0"/>
                    </a:cubicBezTo>
                    <a:cubicBezTo>
                      <a:pt x="754304" y="0"/>
                      <a:pt x="670627" y="66999"/>
                      <a:pt x="645195" y="158267"/>
                    </a:cubicBezTo>
                    <a:cubicBezTo>
                      <a:pt x="617125" y="145475"/>
                      <a:pt x="585959" y="138274"/>
                      <a:pt x="553069" y="138274"/>
                    </a:cubicBezTo>
                    <a:cubicBezTo>
                      <a:pt x="455009" y="138274"/>
                      <a:pt x="371799" y="201778"/>
                      <a:pt x="342214" y="289913"/>
                    </a:cubicBezTo>
                    <a:cubicBezTo>
                      <a:pt x="150657" y="305448"/>
                      <a:pt x="0" y="465715"/>
                      <a:pt x="0" y="661283"/>
                    </a:cubicBezTo>
                    <a:cubicBezTo>
                      <a:pt x="0" y="661816"/>
                      <a:pt x="38" y="662340"/>
                      <a:pt x="38" y="662873"/>
                    </a:cubicBezTo>
                    <a:lnTo>
                      <a:pt x="1652102" y="662873"/>
                    </a:lnTo>
                    <a:lnTo>
                      <a:pt x="1652102" y="66287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 68">
                <a:extLst>
                  <a:ext uri="{FF2B5EF4-FFF2-40B4-BE49-F238E27FC236}">
                    <a16:creationId xmlns:a16="http://schemas.microsoft.com/office/drawing/2014/main" id="{1DD8CDF4-55D6-E44E-8459-2AF878566E62}"/>
                  </a:ext>
                </a:extLst>
              </p:cNvPr>
              <p:cNvSpPr/>
              <p:nvPr/>
            </p:nvSpPr>
            <p:spPr>
              <a:xfrm>
                <a:off x="5984986" y="3099482"/>
                <a:ext cx="283940" cy="283940"/>
              </a:xfrm>
              <a:custGeom>
                <a:avLst/>
                <a:gdLst>
                  <a:gd name="connsiteX0" fmla="*/ 283940 w 283940"/>
                  <a:gd name="connsiteY0" fmla="*/ 141970 h 283940"/>
                  <a:gd name="connsiteX1" fmla="*/ 141970 w 283940"/>
                  <a:gd name="connsiteY1" fmla="*/ 283940 h 283940"/>
                  <a:gd name="connsiteX2" fmla="*/ 0 w 283940"/>
                  <a:gd name="connsiteY2" fmla="*/ 141970 h 283940"/>
                  <a:gd name="connsiteX3" fmla="*/ 141970 w 283940"/>
                  <a:gd name="connsiteY3" fmla="*/ 0 h 283940"/>
                  <a:gd name="connsiteX4" fmla="*/ 283940 w 283940"/>
                  <a:gd name="connsiteY4" fmla="*/ 141970 h 283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3940" h="283940">
                    <a:moveTo>
                      <a:pt x="283940" y="141970"/>
                    </a:moveTo>
                    <a:cubicBezTo>
                      <a:pt x="283940" y="220378"/>
                      <a:pt x="220378" y="283940"/>
                      <a:pt x="141970" y="283940"/>
                    </a:cubicBezTo>
                    <a:cubicBezTo>
                      <a:pt x="63562" y="283940"/>
                      <a:pt x="0" y="220378"/>
                      <a:pt x="0" y="141970"/>
                    </a:cubicBezTo>
                    <a:cubicBezTo>
                      <a:pt x="0" y="63562"/>
                      <a:pt x="63562" y="0"/>
                      <a:pt x="141970" y="0"/>
                    </a:cubicBezTo>
                    <a:cubicBezTo>
                      <a:pt x="220378" y="0"/>
                      <a:pt x="283940" y="63562"/>
                      <a:pt x="283940" y="14197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482C1E71-07DD-CA4C-AA4B-D76DF3CE38DA}"/>
                </a:ext>
              </a:extLst>
            </p:cNvPr>
            <p:cNvSpPr/>
            <p:nvPr/>
          </p:nvSpPr>
          <p:spPr>
            <a:xfrm>
              <a:off x="5523271" y="2556614"/>
              <a:ext cx="319449" cy="319449"/>
            </a:xfrm>
            <a:custGeom>
              <a:avLst/>
              <a:gdLst>
                <a:gd name="connsiteX0" fmla="*/ 319449 w 319449"/>
                <a:gd name="connsiteY0" fmla="*/ 159725 h 319449"/>
                <a:gd name="connsiteX1" fmla="*/ 159725 w 319449"/>
                <a:gd name="connsiteY1" fmla="*/ 319449 h 319449"/>
                <a:gd name="connsiteX2" fmla="*/ 0 w 319449"/>
                <a:gd name="connsiteY2" fmla="*/ 159725 h 319449"/>
                <a:gd name="connsiteX3" fmla="*/ 159725 w 319449"/>
                <a:gd name="connsiteY3" fmla="*/ 0 h 319449"/>
                <a:gd name="connsiteX4" fmla="*/ 319449 w 319449"/>
                <a:gd name="connsiteY4" fmla="*/ 159725 h 319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9449" h="319449">
                  <a:moveTo>
                    <a:pt x="319449" y="159725"/>
                  </a:moveTo>
                  <a:cubicBezTo>
                    <a:pt x="319449" y="247938"/>
                    <a:pt x="247938" y="319449"/>
                    <a:pt x="159725" y="319449"/>
                  </a:cubicBezTo>
                  <a:cubicBezTo>
                    <a:pt x="71511" y="319449"/>
                    <a:pt x="0" y="247938"/>
                    <a:pt x="0" y="159725"/>
                  </a:cubicBezTo>
                  <a:cubicBezTo>
                    <a:pt x="0" y="71511"/>
                    <a:pt x="71511" y="0"/>
                    <a:pt x="159725" y="0"/>
                  </a:cubicBezTo>
                  <a:cubicBezTo>
                    <a:pt x="247938" y="0"/>
                    <a:pt x="319449" y="71511"/>
                    <a:pt x="319449" y="159725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716201E2-6BC4-BA40-BD24-E4A5300B278B}"/>
                </a:ext>
              </a:extLst>
            </p:cNvPr>
            <p:cNvSpPr/>
            <p:nvPr/>
          </p:nvSpPr>
          <p:spPr>
            <a:xfrm>
              <a:off x="4493637" y="4169959"/>
              <a:ext cx="1772954" cy="1697440"/>
            </a:xfrm>
            <a:custGeom>
              <a:avLst/>
              <a:gdLst>
                <a:gd name="connsiteX0" fmla="*/ 0 w 1772954"/>
                <a:gd name="connsiteY0" fmla="*/ 0 h 1697440"/>
                <a:gd name="connsiteX1" fmla="*/ 103289 w 1772954"/>
                <a:gd name="connsiteY1" fmla="*/ 1631976 h 1697440"/>
                <a:gd name="connsiteX2" fmla="*/ 173031 w 1772954"/>
                <a:gd name="connsiteY2" fmla="*/ 1697441 h 1697440"/>
                <a:gd name="connsiteX3" fmla="*/ 1599924 w 1772954"/>
                <a:gd name="connsiteY3" fmla="*/ 1697441 h 1697440"/>
                <a:gd name="connsiteX4" fmla="*/ 1669666 w 1772954"/>
                <a:gd name="connsiteY4" fmla="*/ 1631976 h 1697440"/>
                <a:gd name="connsiteX5" fmla="*/ 1772955 w 1772954"/>
                <a:gd name="connsiteY5" fmla="*/ 0 h 1697440"/>
                <a:gd name="connsiteX6" fmla="*/ 0 w 1772954"/>
                <a:gd name="connsiteY6" fmla="*/ 0 h 169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2954" h="1697440">
                  <a:moveTo>
                    <a:pt x="0" y="0"/>
                  </a:moveTo>
                  <a:lnTo>
                    <a:pt x="103289" y="1631976"/>
                  </a:lnTo>
                  <a:cubicBezTo>
                    <a:pt x="105575" y="1667980"/>
                    <a:pt x="136922" y="1697441"/>
                    <a:pt x="173031" y="1697441"/>
                  </a:cubicBezTo>
                  <a:lnTo>
                    <a:pt x="1599924" y="1697441"/>
                  </a:lnTo>
                  <a:cubicBezTo>
                    <a:pt x="1635995" y="1697441"/>
                    <a:pt x="1667380" y="1667990"/>
                    <a:pt x="1669666" y="1631976"/>
                  </a:cubicBezTo>
                  <a:lnTo>
                    <a:pt x="17729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3C296F9F-64C4-9A4B-99C9-CB9B2725E551}"/>
                </a:ext>
              </a:extLst>
            </p:cNvPr>
            <p:cNvSpPr/>
            <p:nvPr/>
          </p:nvSpPr>
          <p:spPr>
            <a:xfrm>
              <a:off x="4586973" y="5644400"/>
              <a:ext cx="1586283" cy="222999"/>
            </a:xfrm>
            <a:custGeom>
              <a:avLst/>
              <a:gdLst>
                <a:gd name="connsiteX0" fmla="*/ 0 w 1586283"/>
                <a:gd name="connsiteY0" fmla="*/ 0 h 222999"/>
                <a:gd name="connsiteX1" fmla="*/ 9954 w 1586283"/>
                <a:gd name="connsiteY1" fmla="*/ 157534 h 222999"/>
                <a:gd name="connsiteX2" fmla="*/ 79696 w 1586283"/>
                <a:gd name="connsiteY2" fmla="*/ 222999 h 222999"/>
                <a:gd name="connsiteX3" fmla="*/ 1506588 w 1586283"/>
                <a:gd name="connsiteY3" fmla="*/ 222999 h 222999"/>
                <a:gd name="connsiteX4" fmla="*/ 1576349 w 1586283"/>
                <a:gd name="connsiteY4" fmla="*/ 157534 h 222999"/>
                <a:gd name="connsiteX5" fmla="*/ 1586284 w 1586283"/>
                <a:gd name="connsiteY5" fmla="*/ 0 h 222999"/>
                <a:gd name="connsiteX6" fmla="*/ 0 w 1586283"/>
                <a:gd name="connsiteY6" fmla="*/ 0 h 222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86283" h="222999">
                  <a:moveTo>
                    <a:pt x="0" y="0"/>
                  </a:moveTo>
                  <a:lnTo>
                    <a:pt x="9954" y="157534"/>
                  </a:lnTo>
                  <a:cubicBezTo>
                    <a:pt x="12240" y="193538"/>
                    <a:pt x="43605" y="222999"/>
                    <a:pt x="79696" y="222999"/>
                  </a:cubicBezTo>
                  <a:lnTo>
                    <a:pt x="1506588" y="222999"/>
                  </a:lnTo>
                  <a:cubicBezTo>
                    <a:pt x="1542679" y="222999"/>
                    <a:pt x="1574064" y="193548"/>
                    <a:pt x="1576349" y="157534"/>
                  </a:cubicBezTo>
                  <a:lnTo>
                    <a:pt x="158628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6624F3F3-857C-8F4C-A275-DE73B9BDB7A2}"/>
                </a:ext>
              </a:extLst>
            </p:cNvPr>
            <p:cNvSpPr/>
            <p:nvPr/>
          </p:nvSpPr>
          <p:spPr>
            <a:xfrm>
              <a:off x="4493637" y="4169959"/>
              <a:ext cx="386800" cy="1697440"/>
            </a:xfrm>
            <a:custGeom>
              <a:avLst/>
              <a:gdLst>
                <a:gd name="connsiteX0" fmla="*/ 317059 w 386800"/>
                <a:gd name="connsiteY0" fmla="*/ 1631976 h 1697440"/>
                <a:gd name="connsiteX1" fmla="*/ 213770 w 386800"/>
                <a:gd name="connsiteY1" fmla="*/ 0 h 1697440"/>
                <a:gd name="connsiteX2" fmla="*/ 0 w 386800"/>
                <a:gd name="connsiteY2" fmla="*/ 0 h 1697440"/>
                <a:gd name="connsiteX3" fmla="*/ 103289 w 386800"/>
                <a:gd name="connsiteY3" fmla="*/ 1631976 h 1697440"/>
                <a:gd name="connsiteX4" fmla="*/ 173031 w 386800"/>
                <a:gd name="connsiteY4" fmla="*/ 1697441 h 1697440"/>
                <a:gd name="connsiteX5" fmla="*/ 386801 w 386800"/>
                <a:gd name="connsiteY5" fmla="*/ 1697441 h 1697440"/>
                <a:gd name="connsiteX6" fmla="*/ 317059 w 386800"/>
                <a:gd name="connsiteY6" fmla="*/ 1631976 h 169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6800" h="1697440">
                  <a:moveTo>
                    <a:pt x="317059" y="1631976"/>
                  </a:moveTo>
                  <a:lnTo>
                    <a:pt x="213770" y="0"/>
                  </a:lnTo>
                  <a:lnTo>
                    <a:pt x="0" y="0"/>
                  </a:lnTo>
                  <a:lnTo>
                    <a:pt x="103289" y="1631976"/>
                  </a:lnTo>
                  <a:cubicBezTo>
                    <a:pt x="105575" y="1667980"/>
                    <a:pt x="136922" y="1697441"/>
                    <a:pt x="173031" y="1697441"/>
                  </a:cubicBezTo>
                  <a:lnTo>
                    <a:pt x="386801" y="1697441"/>
                  </a:lnTo>
                  <a:cubicBezTo>
                    <a:pt x="350701" y="1697441"/>
                    <a:pt x="319354" y="1667990"/>
                    <a:pt x="317059" y="1631976"/>
                  </a:cubicBezTo>
                  <a:close/>
                </a:path>
              </a:pathLst>
            </a:custGeom>
            <a:solidFill>
              <a:srgbClr val="231F20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166F5FB1-AF01-144F-B1B8-F3E05F82A6A6}"/>
                </a:ext>
              </a:extLst>
            </p:cNvPr>
            <p:cNvSpPr/>
            <p:nvPr/>
          </p:nvSpPr>
          <p:spPr>
            <a:xfrm>
              <a:off x="6697980" y="1885950"/>
              <a:ext cx="304152" cy="2644521"/>
            </a:xfrm>
            <a:custGeom>
              <a:avLst/>
              <a:gdLst>
                <a:gd name="connsiteX0" fmla="*/ 0 w 304152"/>
                <a:gd name="connsiteY0" fmla="*/ 0 h 2644521"/>
                <a:gd name="connsiteX1" fmla="*/ 304152 w 304152"/>
                <a:gd name="connsiteY1" fmla="*/ 0 h 2644521"/>
                <a:gd name="connsiteX2" fmla="*/ 304152 w 304152"/>
                <a:gd name="connsiteY2" fmla="*/ 2644521 h 2644521"/>
                <a:gd name="connsiteX3" fmla="*/ 0 w 304152"/>
                <a:gd name="connsiteY3" fmla="*/ 2644521 h 2644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4152" h="2644521">
                  <a:moveTo>
                    <a:pt x="0" y="0"/>
                  </a:moveTo>
                  <a:lnTo>
                    <a:pt x="304152" y="0"/>
                  </a:lnTo>
                  <a:lnTo>
                    <a:pt x="304152" y="2644521"/>
                  </a:lnTo>
                  <a:lnTo>
                    <a:pt x="0" y="2644521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1A7CB1B2-D93D-B84B-8CDE-F4E7A9E13071}"/>
                </a:ext>
              </a:extLst>
            </p:cNvPr>
            <p:cNvSpPr/>
            <p:nvPr/>
          </p:nvSpPr>
          <p:spPr>
            <a:xfrm>
              <a:off x="5768559" y="5343525"/>
              <a:ext cx="2163079" cy="523875"/>
            </a:xfrm>
            <a:custGeom>
              <a:avLst/>
              <a:gdLst>
                <a:gd name="connsiteX0" fmla="*/ 0 w 2163079"/>
                <a:gd name="connsiteY0" fmla="*/ 474812 h 523875"/>
                <a:gd name="connsiteX1" fmla="*/ 49073 w 2163079"/>
                <a:gd name="connsiteY1" fmla="*/ 523875 h 523875"/>
                <a:gd name="connsiteX2" fmla="*/ 2114026 w 2163079"/>
                <a:gd name="connsiteY2" fmla="*/ 523875 h 523875"/>
                <a:gd name="connsiteX3" fmla="*/ 2163080 w 2163079"/>
                <a:gd name="connsiteY3" fmla="*/ 474812 h 523875"/>
                <a:gd name="connsiteX4" fmla="*/ 2163080 w 2163079"/>
                <a:gd name="connsiteY4" fmla="*/ 0 h 523875"/>
                <a:gd name="connsiteX5" fmla="*/ 0 w 2163079"/>
                <a:gd name="connsiteY5" fmla="*/ 0 h 523875"/>
                <a:gd name="connsiteX6" fmla="*/ 0 w 2163079"/>
                <a:gd name="connsiteY6" fmla="*/ 474812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3079" h="523875">
                  <a:moveTo>
                    <a:pt x="0" y="474812"/>
                  </a:moveTo>
                  <a:cubicBezTo>
                    <a:pt x="0" y="501796"/>
                    <a:pt x="22079" y="523875"/>
                    <a:pt x="49073" y="523875"/>
                  </a:cubicBezTo>
                  <a:lnTo>
                    <a:pt x="2114026" y="523875"/>
                  </a:lnTo>
                  <a:cubicBezTo>
                    <a:pt x="2141001" y="523875"/>
                    <a:pt x="2163080" y="501796"/>
                    <a:pt x="2163080" y="474812"/>
                  </a:cubicBezTo>
                  <a:lnTo>
                    <a:pt x="2163080" y="0"/>
                  </a:lnTo>
                  <a:lnTo>
                    <a:pt x="0" y="0"/>
                  </a:lnTo>
                  <a:lnTo>
                    <a:pt x="0" y="474812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79CBED2F-1620-A947-96B2-A04302DEE1D5}"/>
                </a:ext>
              </a:extLst>
            </p:cNvPr>
            <p:cNvSpPr/>
            <p:nvPr/>
          </p:nvSpPr>
          <p:spPr>
            <a:xfrm>
              <a:off x="5768559" y="5343525"/>
              <a:ext cx="251774" cy="523875"/>
            </a:xfrm>
            <a:custGeom>
              <a:avLst/>
              <a:gdLst>
                <a:gd name="connsiteX0" fmla="*/ 202702 w 251774"/>
                <a:gd name="connsiteY0" fmla="*/ 474812 h 523875"/>
                <a:gd name="connsiteX1" fmla="*/ 202702 w 251774"/>
                <a:gd name="connsiteY1" fmla="*/ 0 h 523875"/>
                <a:gd name="connsiteX2" fmla="*/ 0 w 251774"/>
                <a:gd name="connsiteY2" fmla="*/ 0 h 523875"/>
                <a:gd name="connsiteX3" fmla="*/ 0 w 251774"/>
                <a:gd name="connsiteY3" fmla="*/ 474812 h 523875"/>
                <a:gd name="connsiteX4" fmla="*/ 49073 w 251774"/>
                <a:gd name="connsiteY4" fmla="*/ 523875 h 523875"/>
                <a:gd name="connsiteX5" fmla="*/ 251774 w 251774"/>
                <a:gd name="connsiteY5" fmla="*/ 523875 h 523875"/>
                <a:gd name="connsiteX6" fmla="*/ 202702 w 251774"/>
                <a:gd name="connsiteY6" fmla="*/ 474812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1774" h="523875">
                  <a:moveTo>
                    <a:pt x="202702" y="474812"/>
                  </a:moveTo>
                  <a:lnTo>
                    <a:pt x="202702" y="0"/>
                  </a:lnTo>
                  <a:lnTo>
                    <a:pt x="0" y="0"/>
                  </a:lnTo>
                  <a:lnTo>
                    <a:pt x="0" y="474812"/>
                  </a:lnTo>
                  <a:cubicBezTo>
                    <a:pt x="0" y="501796"/>
                    <a:pt x="22079" y="523875"/>
                    <a:pt x="49073" y="523875"/>
                  </a:cubicBezTo>
                  <a:lnTo>
                    <a:pt x="251774" y="523875"/>
                  </a:lnTo>
                  <a:cubicBezTo>
                    <a:pt x="224790" y="523875"/>
                    <a:pt x="202702" y="501796"/>
                    <a:pt x="202702" y="474812"/>
                  </a:cubicBezTo>
                  <a:close/>
                </a:path>
              </a:pathLst>
            </a:custGeom>
            <a:solidFill>
              <a:srgbClr val="231F20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77" name="Graphic 64">
              <a:extLst>
                <a:ext uri="{FF2B5EF4-FFF2-40B4-BE49-F238E27FC236}">
                  <a16:creationId xmlns:a16="http://schemas.microsoft.com/office/drawing/2014/main" id="{93FBAAF7-08DF-2244-80DE-F2395E81DDB3}"/>
                </a:ext>
              </a:extLst>
            </p:cNvPr>
            <p:cNvGrpSpPr/>
            <p:nvPr/>
          </p:nvGrpSpPr>
          <p:grpSpPr>
            <a:xfrm>
              <a:off x="4907525" y="3581400"/>
              <a:ext cx="874139" cy="323221"/>
              <a:chOff x="4907525" y="3581400"/>
              <a:chExt cx="874139" cy="323221"/>
            </a:xfrm>
            <a:solidFill>
              <a:srgbClr val="63C3EA"/>
            </a:solidFill>
          </p:grpSpPr>
          <p:sp>
            <p:nvSpPr>
              <p:cNvPr id="78" name="Freeform 77">
                <a:extLst>
                  <a:ext uri="{FF2B5EF4-FFF2-40B4-BE49-F238E27FC236}">
                    <a16:creationId xmlns:a16="http://schemas.microsoft.com/office/drawing/2014/main" id="{CCD2F9A2-390D-3443-A0F0-620CC17CCB80}"/>
                  </a:ext>
                </a:extLst>
              </p:cNvPr>
              <p:cNvSpPr/>
              <p:nvPr/>
            </p:nvSpPr>
            <p:spPr>
              <a:xfrm>
                <a:off x="5363517" y="3581400"/>
                <a:ext cx="418147" cy="221503"/>
              </a:xfrm>
              <a:custGeom>
                <a:avLst/>
                <a:gdLst>
                  <a:gd name="connsiteX0" fmla="*/ 71390 w 418147"/>
                  <a:gd name="connsiteY0" fmla="*/ 221504 h 221503"/>
                  <a:gd name="connsiteX1" fmla="*/ 35119 w 418147"/>
                  <a:gd name="connsiteY1" fmla="*/ 211560 h 221503"/>
                  <a:gd name="connsiteX2" fmla="*/ 9935 w 418147"/>
                  <a:gd name="connsiteY2" fmla="*/ 113729 h 221503"/>
                  <a:gd name="connsiteX3" fmla="*/ 209074 w 418147"/>
                  <a:gd name="connsiteY3" fmla="*/ 0 h 221503"/>
                  <a:gd name="connsiteX4" fmla="*/ 408194 w 418147"/>
                  <a:gd name="connsiteY4" fmla="*/ 113690 h 221503"/>
                  <a:gd name="connsiteX5" fmla="*/ 383048 w 418147"/>
                  <a:gd name="connsiteY5" fmla="*/ 211541 h 221503"/>
                  <a:gd name="connsiteX6" fmla="*/ 285207 w 418147"/>
                  <a:gd name="connsiteY6" fmla="*/ 186395 h 221503"/>
                  <a:gd name="connsiteX7" fmla="*/ 209064 w 418147"/>
                  <a:gd name="connsiteY7" fmla="*/ 142875 h 221503"/>
                  <a:gd name="connsiteX8" fmla="*/ 132960 w 418147"/>
                  <a:gd name="connsiteY8" fmla="*/ 186385 h 221503"/>
                  <a:gd name="connsiteX9" fmla="*/ 71390 w 418147"/>
                  <a:gd name="connsiteY9" fmla="*/ 221504 h 221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18147" h="221503">
                    <a:moveTo>
                      <a:pt x="71390" y="221504"/>
                    </a:moveTo>
                    <a:cubicBezTo>
                      <a:pt x="59036" y="221504"/>
                      <a:pt x="46530" y="218304"/>
                      <a:pt x="35119" y="211560"/>
                    </a:cubicBezTo>
                    <a:cubicBezTo>
                      <a:pt x="1153" y="191500"/>
                      <a:pt x="-10125" y="147695"/>
                      <a:pt x="9935" y="113729"/>
                    </a:cubicBezTo>
                    <a:cubicBezTo>
                      <a:pt x="51368" y="43577"/>
                      <a:pt x="127673" y="0"/>
                      <a:pt x="209074" y="0"/>
                    </a:cubicBezTo>
                    <a:cubicBezTo>
                      <a:pt x="290455" y="10"/>
                      <a:pt x="366751" y="43577"/>
                      <a:pt x="408194" y="113690"/>
                    </a:cubicBezTo>
                    <a:cubicBezTo>
                      <a:pt x="428273" y="147657"/>
                      <a:pt x="417014" y="191462"/>
                      <a:pt x="383048" y="211541"/>
                    </a:cubicBezTo>
                    <a:cubicBezTo>
                      <a:pt x="349091" y="231610"/>
                      <a:pt x="305286" y="220370"/>
                      <a:pt x="285207" y="186395"/>
                    </a:cubicBezTo>
                    <a:cubicBezTo>
                      <a:pt x="269100" y="159144"/>
                      <a:pt x="240630" y="142875"/>
                      <a:pt x="209064" y="142875"/>
                    </a:cubicBezTo>
                    <a:cubicBezTo>
                      <a:pt x="177508" y="142875"/>
                      <a:pt x="149047" y="159144"/>
                      <a:pt x="132960" y="186385"/>
                    </a:cubicBezTo>
                    <a:cubicBezTo>
                      <a:pt x="119634" y="208959"/>
                      <a:pt x="95822" y="221504"/>
                      <a:pt x="71390" y="221504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 78">
                <a:extLst>
                  <a:ext uri="{FF2B5EF4-FFF2-40B4-BE49-F238E27FC236}">
                    <a16:creationId xmlns:a16="http://schemas.microsoft.com/office/drawing/2014/main" id="{4B8270BA-8507-CF42-8C24-E1D88A189B21}"/>
                  </a:ext>
                </a:extLst>
              </p:cNvPr>
              <p:cNvSpPr/>
              <p:nvPr/>
            </p:nvSpPr>
            <p:spPr>
              <a:xfrm>
                <a:off x="4907525" y="3705225"/>
                <a:ext cx="340751" cy="199396"/>
              </a:xfrm>
              <a:custGeom>
                <a:avLst/>
                <a:gdLst>
                  <a:gd name="connsiteX0" fmla="*/ 71392 w 340751"/>
                  <a:gd name="connsiteY0" fmla="*/ 199396 h 199396"/>
                  <a:gd name="connsiteX1" fmla="*/ 35092 w 340751"/>
                  <a:gd name="connsiteY1" fmla="*/ 189443 h 199396"/>
                  <a:gd name="connsiteX2" fmla="*/ 9956 w 340751"/>
                  <a:gd name="connsiteY2" fmla="*/ 91592 h 199396"/>
                  <a:gd name="connsiteX3" fmla="*/ 170366 w 340751"/>
                  <a:gd name="connsiteY3" fmla="*/ 0 h 199396"/>
                  <a:gd name="connsiteX4" fmla="*/ 330796 w 340751"/>
                  <a:gd name="connsiteY4" fmla="*/ 91573 h 199396"/>
                  <a:gd name="connsiteX5" fmla="*/ 305659 w 340751"/>
                  <a:gd name="connsiteY5" fmla="*/ 189424 h 199396"/>
                  <a:gd name="connsiteX6" fmla="*/ 207809 w 340751"/>
                  <a:gd name="connsiteY6" fmla="*/ 164297 h 199396"/>
                  <a:gd name="connsiteX7" fmla="*/ 170357 w 340751"/>
                  <a:gd name="connsiteY7" fmla="*/ 142865 h 199396"/>
                  <a:gd name="connsiteX8" fmla="*/ 132942 w 340751"/>
                  <a:gd name="connsiteY8" fmla="*/ 164306 h 199396"/>
                  <a:gd name="connsiteX9" fmla="*/ 71392 w 340751"/>
                  <a:gd name="connsiteY9" fmla="*/ 199396 h 199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0751" h="199396">
                    <a:moveTo>
                      <a:pt x="71392" y="199396"/>
                    </a:moveTo>
                    <a:cubicBezTo>
                      <a:pt x="59029" y="199396"/>
                      <a:pt x="46513" y="196186"/>
                      <a:pt x="35092" y="189443"/>
                    </a:cubicBezTo>
                    <a:cubicBezTo>
                      <a:pt x="1126" y="169364"/>
                      <a:pt x="-10123" y="125559"/>
                      <a:pt x="9956" y="91592"/>
                    </a:cubicBezTo>
                    <a:cubicBezTo>
                      <a:pt x="43369" y="35100"/>
                      <a:pt x="104825" y="0"/>
                      <a:pt x="170366" y="0"/>
                    </a:cubicBezTo>
                    <a:cubicBezTo>
                      <a:pt x="235927" y="10"/>
                      <a:pt x="297392" y="35100"/>
                      <a:pt x="330796" y="91573"/>
                    </a:cubicBezTo>
                    <a:cubicBezTo>
                      <a:pt x="350875" y="125530"/>
                      <a:pt x="339626" y="169345"/>
                      <a:pt x="305659" y="189424"/>
                    </a:cubicBezTo>
                    <a:cubicBezTo>
                      <a:pt x="271741" y="209512"/>
                      <a:pt x="227897" y="198263"/>
                      <a:pt x="207809" y="164297"/>
                    </a:cubicBezTo>
                    <a:cubicBezTo>
                      <a:pt x="199875" y="150876"/>
                      <a:pt x="185873" y="142865"/>
                      <a:pt x="170357" y="142865"/>
                    </a:cubicBezTo>
                    <a:cubicBezTo>
                      <a:pt x="154869" y="142865"/>
                      <a:pt x="140877" y="150876"/>
                      <a:pt x="132942" y="164306"/>
                    </a:cubicBezTo>
                    <a:cubicBezTo>
                      <a:pt x="119608" y="186862"/>
                      <a:pt x="95814" y="199396"/>
                      <a:pt x="71392" y="199396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2E0B9B54-2875-F848-AB4F-2F5F9FB32840}"/>
                </a:ext>
              </a:extLst>
            </p:cNvPr>
            <p:cNvSpPr/>
            <p:nvPr/>
          </p:nvSpPr>
          <p:spPr>
            <a:xfrm>
              <a:off x="5768587" y="4468263"/>
              <a:ext cx="2163060" cy="903836"/>
            </a:xfrm>
            <a:custGeom>
              <a:avLst/>
              <a:gdLst>
                <a:gd name="connsiteX0" fmla="*/ 2163061 w 2163060"/>
                <a:gd name="connsiteY0" fmla="*/ 903837 h 903836"/>
                <a:gd name="connsiteX1" fmla="*/ 2163061 w 2163060"/>
                <a:gd name="connsiteY1" fmla="*/ 718213 h 903836"/>
                <a:gd name="connsiteX2" fmla="*/ 2114007 w 2163060"/>
                <a:gd name="connsiteY2" fmla="*/ 669150 h 903836"/>
                <a:gd name="connsiteX3" fmla="*/ 1339691 w 2163060"/>
                <a:gd name="connsiteY3" fmla="*/ 669150 h 903836"/>
                <a:gd name="connsiteX4" fmla="*/ 1290638 w 2163060"/>
                <a:gd name="connsiteY4" fmla="*/ 620087 h 903836"/>
                <a:gd name="connsiteX5" fmla="*/ 1290638 w 2163060"/>
                <a:gd name="connsiteY5" fmla="*/ 49063 h 903836"/>
                <a:gd name="connsiteX6" fmla="*/ 1241584 w 2163060"/>
                <a:gd name="connsiteY6" fmla="*/ 0 h 903836"/>
                <a:gd name="connsiteX7" fmla="*/ 921496 w 2163060"/>
                <a:gd name="connsiteY7" fmla="*/ 0 h 903836"/>
                <a:gd name="connsiteX8" fmla="*/ 872423 w 2163060"/>
                <a:gd name="connsiteY8" fmla="*/ 49063 h 903836"/>
                <a:gd name="connsiteX9" fmla="*/ 872423 w 2163060"/>
                <a:gd name="connsiteY9" fmla="*/ 620096 h 903836"/>
                <a:gd name="connsiteX10" fmla="*/ 823370 w 2163060"/>
                <a:gd name="connsiteY10" fmla="*/ 669160 h 903836"/>
                <a:gd name="connsiteX11" fmla="*/ 49073 w 2163060"/>
                <a:gd name="connsiteY11" fmla="*/ 669160 h 903836"/>
                <a:gd name="connsiteX12" fmla="*/ 0 w 2163060"/>
                <a:gd name="connsiteY12" fmla="*/ 718223 h 903836"/>
                <a:gd name="connsiteX13" fmla="*/ 0 w 2163060"/>
                <a:gd name="connsiteY13" fmla="*/ 903837 h 903836"/>
                <a:gd name="connsiteX14" fmla="*/ 2163061 w 2163060"/>
                <a:gd name="connsiteY14" fmla="*/ 903837 h 903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63060" h="903836">
                  <a:moveTo>
                    <a:pt x="2163061" y="903837"/>
                  </a:moveTo>
                  <a:lnTo>
                    <a:pt x="2163061" y="718213"/>
                  </a:lnTo>
                  <a:cubicBezTo>
                    <a:pt x="2163061" y="691229"/>
                    <a:pt x="2140982" y="669150"/>
                    <a:pt x="2114007" y="669150"/>
                  </a:cubicBezTo>
                  <a:lnTo>
                    <a:pt x="1339691" y="669150"/>
                  </a:lnTo>
                  <a:cubicBezTo>
                    <a:pt x="1312716" y="669150"/>
                    <a:pt x="1290638" y="647071"/>
                    <a:pt x="1290638" y="620087"/>
                  </a:cubicBezTo>
                  <a:lnTo>
                    <a:pt x="1290638" y="49063"/>
                  </a:lnTo>
                  <a:cubicBezTo>
                    <a:pt x="1290638" y="22079"/>
                    <a:pt x="1268559" y="0"/>
                    <a:pt x="1241584" y="0"/>
                  </a:cubicBezTo>
                  <a:lnTo>
                    <a:pt x="921496" y="0"/>
                  </a:lnTo>
                  <a:cubicBezTo>
                    <a:pt x="894502" y="0"/>
                    <a:pt x="872423" y="22079"/>
                    <a:pt x="872423" y="49063"/>
                  </a:cubicBezTo>
                  <a:lnTo>
                    <a:pt x="872423" y="620096"/>
                  </a:lnTo>
                  <a:cubicBezTo>
                    <a:pt x="872423" y="647081"/>
                    <a:pt x="850364" y="669160"/>
                    <a:pt x="823370" y="669160"/>
                  </a:cubicBezTo>
                  <a:lnTo>
                    <a:pt x="49073" y="669160"/>
                  </a:lnTo>
                  <a:cubicBezTo>
                    <a:pt x="22079" y="669160"/>
                    <a:pt x="0" y="691239"/>
                    <a:pt x="0" y="718223"/>
                  </a:cubicBezTo>
                  <a:lnTo>
                    <a:pt x="0" y="903837"/>
                  </a:lnTo>
                  <a:lnTo>
                    <a:pt x="2163061" y="903837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81" name="Graphic 64">
              <a:extLst>
                <a:ext uri="{FF2B5EF4-FFF2-40B4-BE49-F238E27FC236}">
                  <a16:creationId xmlns:a16="http://schemas.microsoft.com/office/drawing/2014/main" id="{93FBAAF7-08DF-2244-80DE-F2395E81DDB3}"/>
                </a:ext>
              </a:extLst>
            </p:cNvPr>
            <p:cNvGrpSpPr/>
            <p:nvPr/>
          </p:nvGrpSpPr>
          <p:grpSpPr>
            <a:xfrm>
              <a:off x="4307043" y="4169959"/>
              <a:ext cx="2146134" cy="814540"/>
              <a:chOff x="4307043" y="4169959"/>
              <a:chExt cx="2146134" cy="814540"/>
            </a:xfrm>
            <a:solidFill>
              <a:srgbClr val="08375E"/>
            </a:solidFill>
          </p:grpSpPr>
          <p:sp>
            <p:nvSpPr>
              <p:cNvPr id="82" name="Freeform 81">
                <a:extLst>
                  <a:ext uri="{FF2B5EF4-FFF2-40B4-BE49-F238E27FC236}">
                    <a16:creationId xmlns:a16="http://schemas.microsoft.com/office/drawing/2014/main" id="{FECE2CCC-5D5B-1043-845F-9EC77A32FD3D}"/>
                  </a:ext>
                </a:extLst>
              </p:cNvPr>
              <p:cNvSpPr/>
              <p:nvPr/>
            </p:nvSpPr>
            <p:spPr>
              <a:xfrm>
                <a:off x="5819775" y="4169959"/>
                <a:ext cx="633402" cy="814540"/>
              </a:xfrm>
              <a:custGeom>
                <a:avLst/>
                <a:gdLst>
                  <a:gd name="connsiteX0" fmla="*/ 490538 w 633402"/>
                  <a:gd name="connsiteY0" fmla="*/ 0 h 814540"/>
                  <a:gd name="connsiteX1" fmla="*/ 490538 w 633402"/>
                  <a:gd name="connsiteY1" fmla="*/ 557565 h 814540"/>
                  <a:gd name="connsiteX2" fmla="*/ 376447 w 633402"/>
                  <a:gd name="connsiteY2" fmla="*/ 671665 h 814540"/>
                  <a:gd name="connsiteX3" fmla="*/ 0 w 633402"/>
                  <a:gd name="connsiteY3" fmla="*/ 671665 h 814540"/>
                  <a:gd name="connsiteX4" fmla="*/ 0 w 633402"/>
                  <a:gd name="connsiteY4" fmla="*/ 814540 h 814540"/>
                  <a:gd name="connsiteX5" fmla="*/ 376438 w 633402"/>
                  <a:gd name="connsiteY5" fmla="*/ 814540 h 814540"/>
                  <a:gd name="connsiteX6" fmla="*/ 633403 w 633402"/>
                  <a:gd name="connsiteY6" fmla="*/ 557565 h 814540"/>
                  <a:gd name="connsiteX7" fmla="*/ 633403 w 633402"/>
                  <a:gd name="connsiteY7" fmla="*/ 0 h 814540"/>
                  <a:gd name="connsiteX8" fmla="*/ 490538 w 633402"/>
                  <a:gd name="connsiteY8" fmla="*/ 0 h 81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3402" h="814540">
                    <a:moveTo>
                      <a:pt x="490538" y="0"/>
                    </a:moveTo>
                    <a:lnTo>
                      <a:pt x="490538" y="557565"/>
                    </a:lnTo>
                    <a:cubicBezTo>
                      <a:pt x="490538" y="620478"/>
                      <a:pt x="439360" y="671665"/>
                      <a:pt x="376447" y="671665"/>
                    </a:cubicBezTo>
                    <a:lnTo>
                      <a:pt x="0" y="671665"/>
                    </a:lnTo>
                    <a:lnTo>
                      <a:pt x="0" y="814540"/>
                    </a:lnTo>
                    <a:lnTo>
                      <a:pt x="376438" y="814540"/>
                    </a:lnTo>
                    <a:cubicBezTo>
                      <a:pt x="518131" y="814540"/>
                      <a:pt x="633403" y="699259"/>
                      <a:pt x="633403" y="557565"/>
                    </a:cubicBezTo>
                    <a:lnTo>
                      <a:pt x="633403" y="0"/>
                    </a:lnTo>
                    <a:lnTo>
                      <a:pt x="490538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" name="Freeform 82">
                <a:extLst>
                  <a:ext uri="{FF2B5EF4-FFF2-40B4-BE49-F238E27FC236}">
                    <a16:creationId xmlns:a16="http://schemas.microsoft.com/office/drawing/2014/main" id="{43FCE85B-EE3F-6347-9E77-6316BA111618}"/>
                  </a:ext>
                </a:extLst>
              </p:cNvPr>
              <p:cNvSpPr/>
              <p:nvPr/>
            </p:nvSpPr>
            <p:spPr>
              <a:xfrm>
                <a:off x="4307043" y="4169959"/>
                <a:ext cx="741206" cy="814540"/>
              </a:xfrm>
              <a:custGeom>
                <a:avLst/>
                <a:gdLst>
                  <a:gd name="connsiteX0" fmla="*/ 741207 w 741206"/>
                  <a:gd name="connsiteY0" fmla="*/ 671665 h 814540"/>
                  <a:gd name="connsiteX1" fmla="*/ 256975 w 741206"/>
                  <a:gd name="connsiteY1" fmla="*/ 671665 h 814540"/>
                  <a:gd name="connsiteX2" fmla="*/ 142875 w 741206"/>
                  <a:gd name="connsiteY2" fmla="*/ 557565 h 814540"/>
                  <a:gd name="connsiteX3" fmla="*/ 142875 w 741206"/>
                  <a:gd name="connsiteY3" fmla="*/ 0 h 814540"/>
                  <a:gd name="connsiteX4" fmla="*/ 0 w 741206"/>
                  <a:gd name="connsiteY4" fmla="*/ 0 h 814540"/>
                  <a:gd name="connsiteX5" fmla="*/ 0 w 741206"/>
                  <a:gd name="connsiteY5" fmla="*/ 557565 h 814540"/>
                  <a:gd name="connsiteX6" fmla="*/ 256975 w 741206"/>
                  <a:gd name="connsiteY6" fmla="*/ 814540 h 814540"/>
                  <a:gd name="connsiteX7" fmla="*/ 741207 w 741206"/>
                  <a:gd name="connsiteY7" fmla="*/ 814540 h 814540"/>
                  <a:gd name="connsiteX8" fmla="*/ 741207 w 741206"/>
                  <a:gd name="connsiteY8" fmla="*/ 671665 h 81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41206" h="814540">
                    <a:moveTo>
                      <a:pt x="741207" y="671665"/>
                    </a:moveTo>
                    <a:lnTo>
                      <a:pt x="256975" y="671665"/>
                    </a:lnTo>
                    <a:cubicBezTo>
                      <a:pt x="194062" y="671665"/>
                      <a:pt x="142875" y="620478"/>
                      <a:pt x="142875" y="557565"/>
                    </a:cubicBezTo>
                    <a:lnTo>
                      <a:pt x="142875" y="0"/>
                    </a:lnTo>
                    <a:lnTo>
                      <a:pt x="0" y="0"/>
                    </a:lnTo>
                    <a:lnTo>
                      <a:pt x="0" y="557565"/>
                    </a:lnTo>
                    <a:cubicBezTo>
                      <a:pt x="0" y="699259"/>
                      <a:pt x="115281" y="814540"/>
                      <a:pt x="256975" y="814540"/>
                    </a:cubicBezTo>
                    <a:lnTo>
                      <a:pt x="741207" y="814540"/>
                    </a:lnTo>
                    <a:lnTo>
                      <a:pt x="741207" y="671665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5EAADF92-2966-6D4C-86A0-936B3B2E424E}"/>
                </a:ext>
              </a:extLst>
            </p:cNvPr>
            <p:cNvSpPr/>
            <p:nvPr/>
          </p:nvSpPr>
          <p:spPr>
            <a:xfrm>
              <a:off x="4979631" y="4791075"/>
              <a:ext cx="895359" cy="260680"/>
            </a:xfrm>
            <a:custGeom>
              <a:avLst/>
              <a:gdLst>
                <a:gd name="connsiteX0" fmla="*/ 895359 w 895359"/>
                <a:gd name="connsiteY0" fmla="*/ 150990 h 260680"/>
                <a:gd name="connsiteX1" fmla="*/ 785679 w 895359"/>
                <a:gd name="connsiteY1" fmla="*/ 260680 h 260680"/>
                <a:gd name="connsiteX2" fmla="*/ 109680 w 895359"/>
                <a:gd name="connsiteY2" fmla="*/ 260680 h 260680"/>
                <a:gd name="connsiteX3" fmla="*/ 0 w 895359"/>
                <a:gd name="connsiteY3" fmla="*/ 150990 h 260680"/>
                <a:gd name="connsiteX4" fmla="*/ 0 w 895359"/>
                <a:gd name="connsiteY4" fmla="*/ 109690 h 260680"/>
                <a:gd name="connsiteX5" fmla="*/ 109680 w 895359"/>
                <a:gd name="connsiteY5" fmla="*/ 0 h 260680"/>
                <a:gd name="connsiteX6" fmla="*/ 785679 w 895359"/>
                <a:gd name="connsiteY6" fmla="*/ 0 h 260680"/>
                <a:gd name="connsiteX7" fmla="*/ 895359 w 895359"/>
                <a:gd name="connsiteY7" fmla="*/ 109690 h 260680"/>
                <a:gd name="connsiteX8" fmla="*/ 895359 w 895359"/>
                <a:gd name="connsiteY8" fmla="*/ 150990 h 260680"/>
                <a:gd name="connsiteX9" fmla="*/ 895359 w 895359"/>
                <a:gd name="connsiteY9" fmla="*/ 150990 h 260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5359" h="260680">
                  <a:moveTo>
                    <a:pt x="895359" y="150990"/>
                  </a:moveTo>
                  <a:cubicBezTo>
                    <a:pt x="895359" y="211312"/>
                    <a:pt x="846010" y="260680"/>
                    <a:pt x="785679" y="260680"/>
                  </a:cubicBezTo>
                  <a:lnTo>
                    <a:pt x="109680" y="260680"/>
                  </a:lnTo>
                  <a:cubicBezTo>
                    <a:pt x="49378" y="260680"/>
                    <a:pt x="0" y="211322"/>
                    <a:pt x="0" y="150990"/>
                  </a:cubicBezTo>
                  <a:lnTo>
                    <a:pt x="0" y="109690"/>
                  </a:lnTo>
                  <a:cubicBezTo>
                    <a:pt x="0" y="49368"/>
                    <a:pt x="49378" y="0"/>
                    <a:pt x="109680" y="0"/>
                  </a:cubicBezTo>
                  <a:lnTo>
                    <a:pt x="785679" y="0"/>
                  </a:lnTo>
                  <a:cubicBezTo>
                    <a:pt x="846010" y="0"/>
                    <a:pt x="895359" y="49359"/>
                    <a:pt x="895359" y="109690"/>
                  </a:cubicBezTo>
                  <a:lnTo>
                    <a:pt x="895359" y="150990"/>
                  </a:lnTo>
                  <a:lnTo>
                    <a:pt x="895359" y="15099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F4306461-E51E-1342-A077-BEF312F4356C}"/>
                </a:ext>
              </a:extLst>
            </p:cNvPr>
            <p:cNvSpPr/>
            <p:nvPr/>
          </p:nvSpPr>
          <p:spPr>
            <a:xfrm>
              <a:off x="4260351" y="3981602"/>
              <a:ext cx="2239537" cy="217094"/>
            </a:xfrm>
            <a:custGeom>
              <a:avLst/>
              <a:gdLst>
                <a:gd name="connsiteX0" fmla="*/ 2239528 w 2239537"/>
                <a:gd name="connsiteY0" fmla="*/ 118967 h 217094"/>
                <a:gd name="connsiteX1" fmla="*/ 2141411 w 2239537"/>
                <a:gd name="connsiteY1" fmla="*/ 217094 h 217094"/>
                <a:gd name="connsiteX2" fmla="*/ 98136 w 2239537"/>
                <a:gd name="connsiteY2" fmla="*/ 217094 h 217094"/>
                <a:gd name="connsiteX3" fmla="*/ 0 w 2239537"/>
                <a:gd name="connsiteY3" fmla="*/ 118967 h 217094"/>
                <a:gd name="connsiteX4" fmla="*/ 0 w 2239537"/>
                <a:gd name="connsiteY4" fmla="*/ 98127 h 217094"/>
                <a:gd name="connsiteX5" fmla="*/ 98136 w 2239537"/>
                <a:gd name="connsiteY5" fmla="*/ 0 h 217094"/>
                <a:gd name="connsiteX6" fmla="*/ 2141420 w 2239537"/>
                <a:gd name="connsiteY6" fmla="*/ 0 h 217094"/>
                <a:gd name="connsiteX7" fmla="*/ 2239537 w 2239537"/>
                <a:gd name="connsiteY7" fmla="*/ 98127 h 217094"/>
                <a:gd name="connsiteX8" fmla="*/ 2239528 w 2239537"/>
                <a:gd name="connsiteY8" fmla="*/ 118967 h 217094"/>
                <a:gd name="connsiteX9" fmla="*/ 2239528 w 2239537"/>
                <a:gd name="connsiteY9" fmla="*/ 118967 h 217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39537" h="217094">
                  <a:moveTo>
                    <a:pt x="2239528" y="118967"/>
                  </a:moveTo>
                  <a:cubicBezTo>
                    <a:pt x="2239528" y="172936"/>
                    <a:pt x="2195379" y="217094"/>
                    <a:pt x="2141411" y="217094"/>
                  </a:cubicBezTo>
                  <a:lnTo>
                    <a:pt x="98136" y="217094"/>
                  </a:lnTo>
                  <a:cubicBezTo>
                    <a:pt x="44167" y="217094"/>
                    <a:pt x="0" y="172936"/>
                    <a:pt x="0" y="118967"/>
                  </a:cubicBezTo>
                  <a:lnTo>
                    <a:pt x="0" y="98127"/>
                  </a:lnTo>
                  <a:cubicBezTo>
                    <a:pt x="0" y="44158"/>
                    <a:pt x="44167" y="0"/>
                    <a:pt x="98136" y="0"/>
                  </a:cubicBezTo>
                  <a:lnTo>
                    <a:pt x="2141420" y="0"/>
                  </a:lnTo>
                  <a:cubicBezTo>
                    <a:pt x="2195389" y="0"/>
                    <a:pt x="2239537" y="44158"/>
                    <a:pt x="2239537" y="98127"/>
                  </a:cubicBezTo>
                  <a:lnTo>
                    <a:pt x="2239528" y="118967"/>
                  </a:lnTo>
                  <a:lnTo>
                    <a:pt x="2239528" y="118967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6684D20D-9D3A-9742-B9BF-71ECB4381FAE}"/>
                </a:ext>
              </a:extLst>
            </p:cNvPr>
            <p:cNvSpPr/>
            <p:nvPr/>
          </p:nvSpPr>
          <p:spPr>
            <a:xfrm>
              <a:off x="4260351" y="3981602"/>
              <a:ext cx="363778" cy="217094"/>
            </a:xfrm>
            <a:custGeom>
              <a:avLst/>
              <a:gdLst>
                <a:gd name="connsiteX0" fmla="*/ 265662 w 363778"/>
                <a:gd name="connsiteY0" fmla="*/ 118967 h 217094"/>
                <a:gd name="connsiteX1" fmla="*/ 265662 w 363778"/>
                <a:gd name="connsiteY1" fmla="*/ 98127 h 217094"/>
                <a:gd name="connsiteX2" fmla="*/ 363779 w 363778"/>
                <a:gd name="connsiteY2" fmla="*/ 0 h 217094"/>
                <a:gd name="connsiteX3" fmla="*/ 98136 w 363778"/>
                <a:gd name="connsiteY3" fmla="*/ 0 h 217094"/>
                <a:gd name="connsiteX4" fmla="*/ 0 w 363778"/>
                <a:gd name="connsiteY4" fmla="*/ 98127 h 217094"/>
                <a:gd name="connsiteX5" fmla="*/ 0 w 363778"/>
                <a:gd name="connsiteY5" fmla="*/ 118967 h 217094"/>
                <a:gd name="connsiteX6" fmla="*/ 98136 w 363778"/>
                <a:gd name="connsiteY6" fmla="*/ 217094 h 217094"/>
                <a:gd name="connsiteX7" fmla="*/ 363779 w 363778"/>
                <a:gd name="connsiteY7" fmla="*/ 217094 h 217094"/>
                <a:gd name="connsiteX8" fmla="*/ 265662 w 363778"/>
                <a:gd name="connsiteY8" fmla="*/ 118967 h 217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3778" h="217094">
                  <a:moveTo>
                    <a:pt x="265662" y="118967"/>
                  </a:moveTo>
                  <a:lnTo>
                    <a:pt x="265662" y="98127"/>
                  </a:lnTo>
                  <a:cubicBezTo>
                    <a:pt x="265662" y="44158"/>
                    <a:pt x="309810" y="0"/>
                    <a:pt x="363779" y="0"/>
                  </a:cubicBezTo>
                  <a:lnTo>
                    <a:pt x="98136" y="0"/>
                  </a:lnTo>
                  <a:cubicBezTo>
                    <a:pt x="44167" y="0"/>
                    <a:pt x="0" y="44158"/>
                    <a:pt x="0" y="98127"/>
                  </a:cubicBezTo>
                  <a:lnTo>
                    <a:pt x="0" y="118967"/>
                  </a:lnTo>
                  <a:cubicBezTo>
                    <a:pt x="0" y="172936"/>
                    <a:pt x="44167" y="217094"/>
                    <a:pt x="98136" y="217094"/>
                  </a:cubicBezTo>
                  <a:lnTo>
                    <a:pt x="363779" y="217094"/>
                  </a:lnTo>
                  <a:cubicBezTo>
                    <a:pt x="309810" y="217094"/>
                    <a:pt x="265662" y="172936"/>
                    <a:pt x="265662" y="118967"/>
                  </a:cubicBezTo>
                  <a:close/>
                </a:path>
              </a:pathLst>
            </a:custGeom>
            <a:solidFill>
              <a:srgbClr val="231F20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CFF3FE1C-C251-F74B-8F80-09D62D182622}"/>
                </a:ext>
              </a:extLst>
            </p:cNvPr>
            <p:cNvSpPr/>
            <p:nvPr/>
          </p:nvSpPr>
          <p:spPr>
            <a:xfrm>
              <a:off x="6698027" y="990600"/>
              <a:ext cx="304152" cy="922629"/>
            </a:xfrm>
            <a:custGeom>
              <a:avLst/>
              <a:gdLst>
                <a:gd name="connsiteX0" fmla="*/ 202759 w 304152"/>
                <a:gd name="connsiteY0" fmla="*/ 0 h 922629"/>
                <a:gd name="connsiteX1" fmla="*/ 101394 w 304152"/>
                <a:gd name="connsiteY1" fmla="*/ 0 h 922629"/>
                <a:gd name="connsiteX2" fmla="*/ 0 w 304152"/>
                <a:gd name="connsiteY2" fmla="*/ 101394 h 922629"/>
                <a:gd name="connsiteX3" fmla="*/ 0 w 304152"/>
                <a:gd name="connsiteY3" fmla="*/ 922630 h 922629"/>
                <a:gd name="connsiteX4" fmla="*/ 304152 w 304152"/>
                <a:gd name="connsiteY4" fmla="*/ 922630 h 922629"/>
                <a:gd name="connsiteX5" fmla="*/ 304152 w 304152"/>
                <a:gd name="connsiteY5" fmla="*/ 101394 h 922629"/>
                <a:gd name="connsiteX6" fmla="*/ 202759 w 304152"/>
                <a:gd name="connsiteY6" fmla="*/ 0 h 922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4152" h="922629">
                  <a:moveTo>
                    <a:pt x="202759" y="0"/>
                  </a:moveTo>
                  <a:lnTo>
                    <a:pt x="101394" y="0"/>
                  </a:lnTo>
                  <a:cubicBezTo>
                    <a:pt x="45625" y="0"/>
                    <a:pt x="0" y="45625"/>
                    <a:pt x="0" y="101394"/>
                  </a:cubicBezTo>
                  <a:lnTo>
                    <a:pt x="0" y="922630"/>
                  </a:lnTo>
                  <a:lnTo>
                    <a:pt x="304152" y="922630"/>
                  </a:lnTo>
                  <a:lnTo>
                    <a:pt x="304152" y="101394"/>
                  </a:lnTo>
                  <a:cubicBezTo>
                    <a:pt x="304152" y="45625"/>
                    <a:pt x="258537" y="0"/>
                    <a:pt x="202759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8" name="Graphic 188">
            <a:extLst>
              <a:ext uri="{FF2B5EF4-FFF2-40B4-BE49-F238E27FC236}">
                <a16:creationId xmlns:a16="http://schemas.microsoft.com/office/drawing/2014/main" id="{237EEBA5-F2C0-B74F-91CC-39014DC07ECC}"/>
              </a:ext>
            </a:extLst>
          </p:cNvPr>
          <p:cNvGrpSpPr/>
          <p:nvPr/>
        </p:nvGrpSpPr>
        <p:grpSpPr>
          <a:xfrm>
            <a:off x="9310231" y="2425494"/>
            <a:ext cx="1386828" cy="1386828"/>
            <a:chOff x="2844800" y="177800"/>
            <a:chExt cx="6502400" cy="6502400"/>
          </a:xfrm>
        </p:grpSpPr>
        <p:grpSp>
          <p:nvGrpSpPr>
            <p:cNvPr id="109" name="Graphic 188">
              <a:extLst>
                <a:ext uri="{FF2B5EF4-FFF2-40B4-BE49-F238E27FC236}">
                  <a16:creationId xmlns:a16="http://schemas.microsoft.com/office/drawing/2014/main" id="{84B9A465-EDCC-FD4B-A4FA-B735B04D38C7}"/>
                </a:ext>
              </a:extLst>
            </p:cNvPr>
            <p:cNvGrpSpPr/>
            <p:nvPr/>
          </p:nvGrpSpPr>
          <p:grpSpPr>
            <a:xfrm>
              <a:off x="2947344" y="273551"/>
              <a:ext cx="6297813" cy="6311005"/>
              <a:chOff x="2947344" y="273551"/>
              <a:chExt cx="6297813" cy="6311005"/>
            </a:xfrm>
            <a:solidFill>
              <a:srgbClr val="000000"/>
            </a:solidFill>
          </p:grpSpPr>
          <p:sp>
            <p:nvSpPr>
              <p:cNvPr id="114" name="Freeform 113">
                <a:extLst>
                  <a:ext uri="{FF2B5EF4-FFF2-40B4-BE49-F238E27FC236}">
                    <a16:creationId xmlns:a16="http://schemas.microsoft.com/office/drawing/2014/main" id="{92EACA3E-2991-7640-BE91-3B0F08BEF4BD}"/>
                  </a:ext>
                </a:extLst>
              </p:cNvPr>
              <p:cNvSpPr/>
              <p:nvPr/>
            </p:nvSpPr>
            <p:spPr>
              <a:xfrm>
                <a:off x="2947344" y="5828550"/>
                <a:ext cx="6296618" cy="756005"/>
              </a:xfrm>
              <a:custGeom>
                <a:avLst/>
                <a:gdLst>
                  <a:gd name="connsiteX0" fmla="*/ 3148656 w 6296618"/>
                  <a:gd name="connsiteY0" fmla="*/ 203505 h 756005"/>
                  <a:gd name="connsiteX1" fmla="*/ 261804 w 6296618"/>
                  <a:gd name="connsiteY1" fmla="*/ 203505 h 756005"/>
                  <a:gd name="connsiteX2" fmla="*/ 0 w 6296618"/>
                  <a:gd name="connsiteY2" fmla="*/ 0 h 756005"/>
                  <a:gd name="connsiteX3" fmla="*/ 0 w 6296618"/>
                  <a:gd name="connsiteY3" fmla="*/ 558012 h 756005"/>
                  <a:gd name="connsiteX4" fmla="*/ 197981 w 6296618"/>
                  <a:gd name="connsiteY4" fmla="*/ 756005 h 756005"/>
                  <a:gd name="connsiteX5" fmla="*/ 6098582 w 6296618"/>
                  <a:gd name="connsiteY5" fmla="*/ 756005 h 756005"/>
                  <a:gd name="connsiteX6" fmla="*/ 6296619 w 6296618"/>
                  <a:gd name="connsiteY6" fmla="*/ 558012 h 756005"/>
                  <a:gd name="connsiteX7" fmla="*/ 6296619 w 6296618"/>
                  <a:gd name="connsiteY7" fmla="*/ 12751 h 756005"/>
                  <a:gd name="connsiteX8" fmla="*/ 6035900 w 6296618"/>
                  <a:gd name="connsiteY8" fmla="*/ 203505 h 756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296618" h="756005">
                    <a:moveTo>
                      <a:pt x="3148656" y="203505"/>
                    </a:moveTo>
                    <a:lnTo>
                      <a:pt x="261804" y="203505"/>
                    </a:lnTo>
                    <a:cubicBezTo>
                      <a:pt x="101004" y="203505"/>
                      <a:pt x="5120" y="114300"/>
                      <a:pt x="0" y="0"/>
                    </a:cubicBezTo>
                    <a:lnTo>
                      <a:pt x="0" y="558012"/>
                    </a:lnTo>
                    <a:cubicBezTo>
                      <a:pt x="0" y="666852"/>
                      <a:pt x="89322" y="756005"/>
                      <a:pt x="197981" y="756005"/>
                    </a:cubicBezTo>
                    <a:lnTo>
                      <a:pt x="6098582" y="756005"/>
                    </a:lnTo>
                    <a:cubicBezTo>
                      <a:pt x="6207240" y="756005"/>
                      <a:pt x="6296619" y="666852"/>
                      <a:pt x="6296619" y="558012"/>
                    </a:cubicBezTo>
                    <a:lnTo>
                      <a:pt x="6296619" y="12751"/>
                    </a:lnTo>
                    <a:cubicBezTo>
                      <a:pt x="6285281" y="120853"/>
                      <a:pt x="6190494" y="203505"/>
                      <a:pt x="6035900" y="20350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12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" name="Freeform 114">
                <a:extLst>
                  <a:ext uri="{FF2B5EF4-FFF2-40B4-BE49-F238E27FC236}">
                    <a16:creationId xmlns:a16="http://schemas.microsoft.com/office/drawing/2014/main" id="{F247DCE4-2B30-6B4F-ABB8-424423F2F066}"/>
                  </a:ext>
                </a:extLst>
              </p:cNvPr>
              <p:cNvSpPr/>
              <p:nvPr/>
            </p:nvSpPr>
            <p:spPr>
              <a:xfrm>
                <a:off x="2947344" y="5117706"/>
                <a:ext cx="6297813" cy="914349"/>
              </a:xfrm>
              <a:custGeom>
                <a:avLst/>
                <a:gdLst>
                  <a:gd name="connsiteX0" fmla="*/ 241374 w 6297813"/>
                  <a:gd name="connsiteY0" fmla="*/ 275184 h 914349"/>
                  <a:gd name="connsiteX1" fmla="*/ 56864 w 6297813"/>
                  <a:gd name="connsiteY1" fmla="*/ 537959 h 914349"/>
                  <a:gd name="connsiteX2" fmla="*/ 0 w 6297813"/>
                  <a:gd name="connsiteY2" fmla="*/ 691604 h 914349"/>
                  <a:gd name="connsiteX3" fmla="*/ 0 w 6297813"/>
                  <a:gd name="connsiteY3" fmla="*/ 710895 h 914349"/>
                  <a:gd name="connsiteX4" fmla="*/ 261804 w 6297813"/>
                  <a:gd name="connsiteY4" fmla="*/ 914349 h 914349"/>
                  <a:gd name="connsiteX5" fmla="*/ 6035900 w 6297813"/>
                  <a:gd name="connsiteY5" fmla="*/ 914349 h 914349"/>
                  <a:gd name="connsiteX6" fmla="*/ 6296619 w 6297813"/>
                  <a:gd name="connsiteY6" fmla="*/ 723595 h 914349"/>
                  <a:gd name="connsiteX7" fmla="*/ 6240452 w 6297813"/>
                  <a:gd name="connsiteY7" fmla="*/ 537959 h 914349"/>
                  <a:gd name="connsiteX8" fmla="*/ 6055941 w 6297813"/>
                  <a:gd name="connsiteY8" fmla="*/ 275184 h 914349"/>
                  <a:gd name="connsiteX9" fmla="*/ 5727373 w 6297813"/>
                  <a:gd name="connsiteY9" fmla="*/ 737 h 914349"/>
                  <a:gd name="connsiteX10" fmla="*/ 5630053 w 6297813"/>
                  <a:gd name="connsiteY10" fmla="*/ 0 h 914349"/>
                  <a:gd name="connsiteX11" fmla="*/ 4731958 w 6297813"/>
                  <a:gd name="connsiteY11" fmla="*/ 191097 h 914349"/>
                  <a:gd name="connsiteX12" fmla="*/ 1519429 w 6297813"/>
                  <a:gd name="connsiteY12" fmla="*/ 191097 h 914349"/>
                  <a:gd name="connsiteX13" fmla="*/ 621679 w 6297813"/>
                  <a:gd name="connsiteY13" fmla="*/ 0 h 914349"/>
                  <a:gd name="connsiteX14" fmla="*/ 567002 w 6297813"/>
                  <a:gd name="connsiteY14" fmla="*/ 737 h 914349"/>
                  <a:gd name="connsiteX15" fmla="*/ 241374 w 6297813"/>
                  <a:gd name="connsiteY15" fmla="*/ 275184 h 914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297813" h="914349">
                    <a:moveTo>
                      <a:pt x="241374" y="275184"/>
                    </a:moveTo>
                    <a:lnTo>
                      <a:pt x="56864" y="537959"/>
                    </a:lnTo>
                    <a:cubicBezTo>
                      <a:pt x="20380" y="590055"/>
                      <a:pt x="2187" y="642836"/>
                      <a:pt x="0" y="691604"/>
                    </a:cubicBezTo>
                    <a:lnTo>
                      <a:pt x="0" y="710895"/>
                    </a:lnTo>
                    <a:cubicBezTo>
                      <a:pt x="5120" y="825145"/>
                      <a:pt x="101004" y="914349"/>
                      <a:pt x="261804" y="914349"/>
                    </a:cubicBezTo>
                    <a:lnTo>
                      <a:pt x="6035900" y="914349"/>
                    </a:lnTo>
                    <a:cubicBezTo>
                      <a:pt x="6190494" y="914349"/>
                      <a:pt x="6285281" y="831748"/>
                      <a:pt x="6296619" y="723595"/>
                    </a:cubicBezTo>
                    <a:cubicBezTo>
                      <a:pt x="6302778" y="666102"/>
                      <a:pt x="6285281" y="601307"/>
                      <a:pt x="6240452" y="537959"/>
                    </a:cubicBezTo>
                    <a:lnTo>
                      <a:pt x="6055941" y="275184"/>
                    </a:lnTo>
                    <a:cubicBezTo>
                      <a:pt x="5972428" y="156172"/>
                      <a:pt x="5870336" y="11659"/>
                      <a:pt x="5727373" y="737"/>
                    </a:cubicBezTo>
                    <a:cubicBezTo>
                      <a:pt x="5721914" y="343"/>
                      <a:pt x="5635868" y="0"/>
                      <a:pt x="5630053" y="0"/>
                    </a:cubicBezTo>
                    <a:cubicBezTo>
                      <a:pt x="5463039" y="144158"/>
                      <a:pt x="5118476" y="191097"/>
                      <a:pt x="4731958" y="191097"/>
                    </a:cubicBezTo>
                    <a:lnTo>
                      <a:pt x="1519429" y="191097"/>
                    </a:lnTo>
                    <a:cubicBezTo>
                      <a:pt x="1133307" y="191097"/>
                      <a:pt x="788344" y="144158"/>
                      <a:pt x="621679" y="0"/>
                    </a:cubicBezTo>
                    <a:cubicBezTo>
                      <a:pt x="614770" y="0"/>
                      <a:pt x="573563" y="394"/>
                      <a:pt x="567002" y="737"/>
                    </a:cubicBezTo>
                    <a:cubicBezTo>
                      <a:pt x="425884" y="13488"/>
                      <a:pt x="324534" y="156858"/>
                      <a:pt x="241374" y="275184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12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" name="Freeform 115">
                <a:extLst>
                  <a:ext uri="{FF2B5EF4-FFF2-40B4-BE49-F238E27FC236}">
                    <a16:creationId xmlns:a16="http://schemas.microsoft.com/office/drawing/2014/main" id="{7C8486A5-0091-1046-9FD1-9FAC04773FA5}"/>
                  </a:ext>
                </a:extLst>
              </p:cNvPr>
              <p:cNvSpPr/>
              <p:nvPr/>
            </p:nvSpPr>
            <p:spPr>
              <a:xfrm>
                <a:off x="3462719" y="4442741"/>
                <a:ext cx="1493413" cy="866061"/>
              </a:xfrm>
              <a:custGeom>
                <a:avLst/>
                <a:gdLst>
                  <a:gd name="connsiteX0" fmla="*/ 79363 w 1493413"/>
                  <a:gd name="connsiteY0" fmla="*/ 180706 h 866061"/>
                  <a:gd name="connsiteX1" fmla="*/ 106353 w 1493413"/>
                  <a:gd name="connsiteY1" fmla="*/ 674964 h 866061"/>
                  <a:gd name="connsiteX2" fmla="*/ 1004104 w 1493413"/>
                  <a:gd name="connsiteY2" fmla="*/ 866061 h 866061"/>
                  <a:gd name="connsiteX3" fmla="*/ 1107290 w 1493413"/>
                  <a:gd name="connsiteY3" fmla="*/ 866061 h 866061"/>
                  <a:gd name="connsiteX4" fmla="*/ 1493413 w 1493413"/>
                  <a:gd name="connsiteY4" fmla="*/ 503565 h 866061"/>
                  <a:gd name="connsiteX5" fmla="*/ 1034326 w 1493413"/>
                  <a:gd name="connsiteY5" fmla="*/ 145387 h 866061"/>
                  <a:gd name="connsiteX6" fmla="*/ 79363 w 1493413"/>
                  <a:gd name="connsiteY6" fmla="*/ 180706 h 866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93413" h="866061">
                    <a:moveTo>
                      <a:pt x="79363" y="180706"/>
                    </a:moveTo>
                    <a:cubicBezTo>
                      <a:pt x="-42816" y="411084"/>
                      <a:pt x="-16173" y="569046"/>
                      <a:pt x="106353" y="674964"/>
                    </a:cubicBezTo>
                    <a:cubicBezTo>
                      <a:pt x="272969" y="819122"/>
                      <a:pt x="617932" y="866061"/>
                      <a:pt x="1004104" y="866061"/>
                    </a:cubicBezTo>
                    <a:lnTo>
                      <a:pt x="1107290" y="866061"/>
                    </a:lnTo>
                    <a:lnTo>
                      <a:pt x="1493413" y="503565"/>
                    </a:lnTo>
                    <a:lnTo>
                      <a:pt x="1034326" y="145387"/>
                    </a:lnTo>
                    <a:cubicBezTo>
                      <a:pt x="683947" y="-127968"/>
                      <a:pt x="321482" y="43088"/>
                      <a:pt x="79363" y="180706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 w="12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" name="Freeform 116">
                <a:extLst>
                  <a:ext uri="{FF2B5EF4-FFF2-40B4-BE49-F238E27FC236}">
                    <a16:creationId xmlns:a16="http://schemas.microsoft.com/office/drawing/2014/main" id="{068B7EA1-C28E-9B4A-B85D-37A56D04639C}"/>
                  </a:ext>
                </a:extLst>
              </p:cNvPr>
              <p:cNvSpPr/>
              <p:nvPr/>
            </p:nvSpPr>
            <p:spPr>
              <a:xfrm>
                <a:off x="7363115" y="4514153"/>
                <a:ext cx="1320485" cy="794649"/>
              </a:xfrm>
              <a:custGeom>
                <a:avLst/>
                <a:gdLst>
                  <a:gd name="connsiteX0" fmla="*/ 286258 w 1320485"/>
                  <a:gd name="connsiteY0" fmla="*/ 73976 h 794649"/>
                  <a:gd name="connsiteX1" fmla="*/ 0 w 1320485"/>
                  <a:gd name="connsiteY1" fmla="*/ 433246 h 794649"/>
                  <a:gd name="connsiteX2" fmla="*/ 213345 w 1320485"/>
                  <a:gd name="connsiteY2" fmla="*/ 794650 h 794649"/>
                  <a:gd name="connsiteX3" fmla="*/ 316187 w 1320485"/>
                  <a:gd name="connsiteY3" fmla="*/ 794650 h 794649"/>
                  <a:gd name="connsiteX4" fmla="*/ 1214282 w 1320485"/>
                  <a:gd name="connsiteY4" fmla="*/ 603553 h 794649"/>
                  <a:gd name="connsiteX5" fmla="*/ 1241271 w 1320485"/>
                  <a:gd name="connsiteY5" fmla="*/ 109294 h 794649"/>
                  <a:gd name="connsiteX6" fmla="*/ 286258 w 1320485"/>
                  <a:gd name="connsiteY6" fmla="*/ 73976 h 794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20485" h="794649">
                    <a:moveTo>
                      <a:pt x="286258" y="73976"/>
                    </a:moveTo>
                    <a:lnTo>
                      <a:pt x="0" y="433246"/>
                    </a:lnTo>
                    <a:lnTo>
                      <a:pt x="213345" y="794650"/>
                    </a:lnTo>
                    <a:lnTo>
                      <a:pt x="316187" y="794650"/>
                    </a:lnTo>
                    <a:cubicBezTo>
                      <a:pt x="702704" y="794650"/>
                      <a:pt x="1047268" y="747711"/>
                      <a:pt x="1214282" y="603553"/>
                    </a:cubicBezTo>
                    <a:cubicBezTo>
                      <a:pt x="1336415" y="497635"/>
                      <a:pt x="1363404" y="339673"/>
                      <a:pt x="1241271" y="109294"/>
                    </a:cubicBezTo>
                    <a:cubicBezTo>
                      <a:pt x="998748" y="-28323"/>
                      <a:pt x="718013" y="-31256"/>
                      <a:pt x="286258" y="73976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 w="12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" name="Freeform 117">
                <a:extLst>
                  <a:ext uri="{FF2B5EF4-FFF2-40B4-BE49-F238E27FC236}">
                    <a16:creationId xmlns:a16="http://schemas.microsoft.com/office/drawing/2014/main" id="{125EF561-F957-8D47-9548-E50154DBEDD8}"/>
                  </a:ext>
                </a:extLst>
              </p:cNvPr>
              <p:cNvSpPr/>
              <p:nvPr/>
            </p:nvSpPr>
            <p:spPr>
              <a:xfrm>
                <a:off x="3542082" y="3172574"/>
                <a:ext cx="5062253" cy="1450873"/>
              </a:xfrm>
              <a:custGeom>
                <a:avLst/>
                <a:gdLst>
                  <a:gd name="connsiteX0" fmla="*/ 1223725 w 5062253"/>
                  <a:gd name="connsiteY0" fmla="*/ 45136 h 1450873"/>
                  <a:gd name="connsiteX1" fmla="*/ 382491 w 5062253"/>
                  <a:gd name="connsiteY1" fmla="*/ 729399 h 1450873"/>
                  <a:gd name="connsiteX2" fmla="*/ 0 w 5062253"/>
                  <a:gd name="connsiteY2" fmla="*/ 1450873 h 1450873"/>
                  <a:gd name="connsiteX3" fmla="*/ 954963 w 5062253"/>
                  <a:gd name="connsiteY3" fmla="*/ 1415555 h 1450873"/>
                  <a:gd name="connsiteX4" fmla="*/ 4107291 w 5062253"/>
                  <a:gd name="connsiteY4" fmla="*/ 1415555 h 1450873"/>
                  <a:gd name="connsiteX5" fmla="*/ 5062254 w 5062253"/>
                  <a:gd name="connsiteY5" fmla="*/ 1450873 h 1450873"/>
                  <a:gd name="connsiteX6" fmla="*/ 4679414 w 5062253"/>
                  <a:gd name="connsiteY6" fmla="*/ 729399 h 1450873"/>
                  <a:gd name="connsiteX7" fmla="*/ 3838530 w 5062253"/>
                  <a:gd name="connsiteY7" fmla="*/ 45136 h 1450873"/>
                  <a:gd name="connsiteX8" fmla="*/ 3572351 w 5062253"/>
                  <a:gd name="connsiteY8" fmla="*/ 0 h 1450873"/>
                  <a:gd name="connsiteX9" fmla="*/ 1484775 w 5062253"/>
                  <a:gd name="connsiteY9" fmla="*/ 1486 h 1450873"/>
                  <a:gd name="connsiteX10" fmla="*/ 1223725 w 5062253"/>
                  <a:gd name="connsiteY10" fmla="*/ 45136 h 1450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62253" h="1450873">
                    <a:moveTo>
                      <a:pt x="1223725" y="45136"/>
                    </a:moveTo>
                    <a:cubicBezTo>
                      <a:pt x="771191" y="69151"/>
                      <a:pt x="600207" y="318833"/>
                      <a:pt x="382491" y="729399"/>
                    </a:cubicBezTo>
                    <a:lnTo>
                      <a:pt x="0" y="1450873"/>
                    </a:lnTo>
                    <a:cubicBezTo>
                      <a:pt x="242120" y="1313256"/>
                      <a:pt x="522862" y="1310323"/>
                      <a:pt x="954963" y="1415555"/>
                    </a:cubicBezTo>
                    <a:lnTo>
                      <a:pt x="4107291" y="1415555"/>
                    </a:lnTo>
                    <a:cubicBezTo>
                      <a:pt x="4539046" y="1310323"/>
                      <a:pt x="4819782" y="1313256"/>
                      <a:pt x="5062254" y="1450873"/>
                    </a:cubicBezTo>
                    <a:lnTo>
                      <a:pt x="4679414" y="729399"/>
                    </a:lnTo>
                    <a:cubicBezTo>
                      <a:pt x="4461704" y="318833"/>
                      <a:pt x="4291064" y="69494"/>
                      <a:pt x="3838530" y="45136"/>
                    </a:cubicBezTo>
                    <a:cubicBezTo>
                      <a:pt x="3736438" y="40030"/>
                      <a:pt x="3650049" y="27330"/>
                      <a:pt x="3572351" y="0"/>
                    </a:cubicBezTo>
                    <a:lnTo>
                      <a:pt x="1484775" y="1486"/>
                    </a:lnTo>
                    <a:cubicBezTo>
                      <a:pt x="1408235" y="28029"/>
                      <a:pt x="1323628" y="40030"/>
                      <a:pt x="1223725" y="4513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2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" name="Freeform 118">
                <a:extLst>
                  <a:ext uri="{FF2B5EF4-FFF2-40B4-BE49-F238E27FC236}">
                    <a16:creationId xmlns:a16="http://schemas.microsoft.com/office/drawing/2014/main" id="{24F6283E-A152-AA4D-932F-E29B8795D195}"/>
                  </a:ext>
                </a:extLst>
              </p:cNvPr>
              <p:cNvSpPr/>
              <p:nvPr/>
            </p:nvSpPr>
            <p:spPr>
              <a:xfrm>
                <a:off x="6983352" y="1604517"/>
                <a:ext cx="481510" cy="521968"/>
              </a:xfrm>
              <a:custGeom>
                <a:avLst/>
                <a:gdLst>
                  <a:gd name="connsiteX0" fmla="*/ 193470 w 481510"/>
                  <a:gd name="connsiteY0" fmla="*/ 0 h 521968"/>
                  <a:gd name="connsiteX1" fmla="*/ 175223 w 481510"/>
                  <a:gd name="connsiteY1" fmla="*/ 521945 h 521968"/>
                  <a:gd name="connsiteX2" fmla="*/ 481510 w 481510"/>
                  <a:gd name="connsiteY2" fmla="*/ 229299 h 521968"/>
                  <a:gd name="connsiteX3" fmla="*/ 481510 w 481510"/>
                  <a:gd name="connsiteY3" fmla="*/ 115392 h 521968"/>
                  <a:gd name="connsiteX4" fmla="*/ 365943 w 481510"/>
                  <a:gd name="connsiteY4" fmla="*/ 0 h 521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1510" h="521968">
                    <a:moveTo>
                      <a:pt x="193470" y="0"/>
                    </a:moveTo>
                    <a:cubicBezTo>
                      <a:pt x="-111391" y="228943"/>
                      <a:pt x="-7849" y="417119"/>
                      <a:pt x="175223" y="521945"/>
                    </a:cubicBezTo>
                    <a:cubicBezTo>
                      <a:pt x="319968" y="524116"/>
                      <a:pt x="481510" y="375298"/>
                      <a:pt x="481510" y="229299"/>
                    </a:cubicBezTo>
                    <a:lnTo>
                      <a:pt x="481510" y="115392"/>
                    </a:lnTo>
                    <a:cubicBezTo>
                      <a:pt x="481510" y="51689"/>
                      <a:pt x="429377" y="0"/>
                      <a:pt x="365943" y="0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12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" name="Freeform 119">
                <a:extLst>
                  <a:ext uri="{FF2B5EF4-FFF2-40B4-BE49-F238E27FC236}">
                    <a16:creationId xmlns:a16="http://schemas.microsoft.com/office/drawing/2014/main" id="{3A211F62-ECD4-334D-BD07-52A49FCC051B}"/>
                  </a:ext>
                </a:extLst>
              </p:cNvPr>
              <p:cNvSpPr/>
              <p:nvPr/>
            </p:nvSpPr>
            <p:spPr>
              <a:xfrm>
                <a:off x="4602814" y="1604517"/>
                <a:ext cx="537828" cy="521968"/>
              </a:xfrm>
              <a:custGeom>
                <a:avLst/>
                <a:gdLst>
                  <a:gd name="connsiteX0" fmla="*/ 0 w 537828"/>
                  <a:gd name="connsiteY0" fmla="*/ 229299 h 521968"/>
                  <a:gd name="connsiteX1" fmla="*/ 305893 w 537828"/>
                  <a:gd name="connsiteY1" fmla="*/ 521945 h 521968"/>
                  <a:gd name="connsiteX2" fmla="*/ 537829 w 537828"/>
                  <a:gd name="connsiteY2" fmla="*/ 236931 h 521968"/>
                  <a:gd name="connsiteX3" fmla="*/ 288052 w 537828"/>
                  <a:gd name="connsiteY3" fmla="*/ 0 h 521968"/>
                  <a:gd name="connsiteX4" fmla="*/ 115567 w 537828"/>
                  <a:gd name="connsiteY4" fmla="*/ 0 h 521968"/>
                  <a:gd name="connsiteX5" fmla="*/ 0 w 537828"/>
                  <a:gd name="connsiteY5" fmla="*/ 115392 h 521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37828" h="521968">
                    <a:moveTo>
                      <a:pt x="0" y="229299"/>
                    </a:moveTo>
                    <a:cubicBezTo>
                      <a:pt x="0" y="375298"/>
                      <a:pt x="161504" y="524116"/>
                      <a:pt x="305893" y="521945"/>
                    </a:cubicBezTo>
                    <a:lnTo>
                      <a:pt x="537829" y="236931"/>
                    </a:lnTo>
                    <a:lnTo>
                      <a:pt x="288052" y="0"/>
                    </a:lnTo>
                    <a:lnTo>
                      <a:pt x="115567" y="0"/>
                    </a:lnTo>
                    <a:cubicBezTo>
                      <a:pt x="52146" y="0"/>
                      <a:pt x="0" y="51689"/>
                      <a:pt x="0" y="115392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12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" name="Freeform 120">
                <a:extLst>
                  <a:ext uri="{FF2B5EF4-FFF2-40B4-BE49-F238E27FC236}">
                    <a16:creationId xmlns:a16="http://schemas.microsoft.com/office/drawing/2014/main" id="{518DCBE3-91B5-2A41-905A-58C958F31A73}"/>
                  </a:ext>
                </a:extLst>
              </p:cNvPr>
              <p:cNvSpPr/>
              <p:nvPr/>
            </p:nvSpPr>
            <p:spPr>
              <a:xfrm>
                <a:off x="7576460" y="4716614"/>
                <a:ext cx="1107194" cy="592188"/>
              </a:xfrm>
              <a:custGeom>
                <a:avLst/>
                <a:gdLst>
                  <a:gd name="connsiteX0" fmla="*/ 35732 w 1107194"/>
                  <a:gd name="connsiteY0" fmla="*/ 238773 h 592188"/>
                  <a:gd name="connsiteX1" fmla="*/ 0 w 1107194"/>
                  <a:gd name="connsiteY1" fmla="*/ 592188 h 592188"/>
                  <a:gd name="connsiteX2" fmla="*/ 102842 w 1107194"/>
                  <a:gd name="connsiteY2" fmla="*/ 592188 h 592188"/>
                  <a:gd name="connsiteX3" fmla="*/ 1000937 w 1107194"/>
                  <a:gd name="connsiteY3" fmla="*/ 401091 h 592188"/>
                  <a:gd name="connsiteX4" fmla="*/ 1070924 w 1107194"/>
                  <a:gd name="connsiteY4" fmla="*/ 0 h 592188"/>
                  <a:gd name="connsiteX5" fmla="*/ 1025000 w 1107194"/>
                  <a:gd name="connsiteY5" fmla="*/ 47676 h 592188"/>
                  <a:gd name="connsiteX6" fmla="*/ 126892 w 1107194"/>
                  <a:gd name="connsiteY6" fmla="*/ 238773 h 592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7194" h="592188">
                    <a:moveTo>
                      <a:pt x="35732" y="238773"/>
                    </a:moveTo>
                    <a:lnTo>
                      <a:pt x="0" y="592188"/>
                    </a:lnTo>
                    <a:lnTo>
                      <a:pt x="102842" y="592188"/>
                    </a:lnTo>
                    <a:cubicBezTo>
                      <a:pt x="489360" y="592188"/>
                      <a:pt x="833923" y="545249"/>
                      <a:pt x="1000937" y="401091"/>
                    </a:cubicBezTo>
                    <a:cubicBezTo>
                      <a:pt x="1105968" y="310109"/>
                      <a:pt x="1140567" y="180873"/>
                      <a:pt x="1070924" y="0"/>
                    </a:cubicBezTo>
                    <a:cubicBezTo>
                      <a:pt x="1057448" y="17056"/>
                      <a:pt x="1042140" y="32741"/>
                      <a:pt x="1025000" y="47676"/>
                    </a:cubicBezTo>
                    <a:cubicBezTo>
                      <a:pt x="857986" y="192138"/>
                      <a:pt x="513410" y="238773"/>
                      <a:pt x="126892" y="238773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12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" name="Freeform 121">
                <a:extLst>
                  <a:ext uri="{FF2B5EF4-FFF2-40B4-BE49-F238E27FC236}">
                    <a16:creationId xmlns:a16="http://schemas.microsoft.com/office/drawing/2014/main" id="{B4C6015C-DD02-BD40-8C41-9C9A98F6CB25}"/>
                  </a:ext>
                </a:extLst>
              </p:cNvPr>
              <p:cNvSpPr/>
              <p:nvPr/>
            </p:nvSpPr>
            <p:spPr>
              <a:xfrm>
                <a:off x="3462517" y="4722063"/>
                <a:ext cx="1107492" cy="586739"/>
              </a:xfrm>
              <a:custGeom>
                <a:avLst/>
                <a:gdLst>
                  <a:gd name="connsiteX0" fmla="*/ 34332 w 1107492"/>
                  <a:gd name="connsiteY0" fmla="*/ 0 h 586739"/>
                  <a:gd name="connsiteX1" fmla="*/ 106555 w 1107492"/>
                  <a:gd name="connsiteY1" fmla="*/ 395643 h 586739"/>
                  <a:gd name="connsiteX2" fmla="*/ 1004307 w 1107492"/>
                  <a:gd name="connsiteY2" fmla="*/ 586740 h 586739"/>
                  <a:gd name="connsiteX3" fmla="*/ 1107492 w 1107492"/>
                  <a:gd name="connsiteY3" fmla="*/ 586740 h 586739"/>
                  <a:gd name="connsiteX4" fmla="*/ 1071010 w 1107492"/>
                  <a:gd name="connsiteY4" fmla="*/ 226428 h 586739"/>
                  <a:gd name="connsiteX5" fmla="*/ 967824 w 1107492"/>
                  <a:gd name="connsiteY5" fmla="*/ 226428 h 586739"/>
                  <a:gd name="connsiteX6" fmla="*/ 70071 w 1107492"/>
                  <a:gd name="connsiteY6" fmla="*/ 35331 h 586739"/>
                  <a:gd name="connsiteX7" fmla="*/ 34332 w 1107492"/>
                  <a:gd name="connsiteY7" fmla="*/ 0 h 586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7492" h="586739">
                    <a:moveTo>
                      <a:pt x="34332" y="0"/>
                    </a:moveTo>
                    <a:cubicBezTo>
                      <a:pt x="-32772" y="178003"/>
                      <a:pt x="2271" y="305752"/>
                      <a:pt x="106555" y="395643"/>
                    </a:cubicBezTo>
                    <a:cubicBezTo>
                      <a:pt x="273171" y="539801"/>
                      <a:pt x="618134" y="586740"/>
                      <a:pt x="1004307" y="586740"/>
                    </a:cubicBezTo>
                    <a:lnTo>
                      <a:pt x="1107492" y="586740"/>
                    </a:lnTo>
                    <a:lnTo>
                      <a:pt x="1071010" y="226428"/>
                    </a:lnTo>
                    <a:lnTo>
                      <a:pt x="967824" y="226428"/>
                    </a:lnTo>
                    <a:cubicBezTo>
                      <a:pt x="581649" y="226428"/>
                      <a:pt x="236686" y="179438"/>
                      <a:pt x="70071" y="35331"/>
                    </a:cubicBezTo>
                    <a:cubicBezTo>
                      <a:pt x="56948" y="24016"/>
                      <a:pt x="45267" y="12357"/>
                      <a:pt x="34332" y="0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12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" name="Freeform 122">
                <a:extLst>
                  <a:ext uri="{FF2B5EF4-FFF2-40B4-BE49-F238E27FC236}">
                    <a16:creationId xmlns:a16="http://schemas.microsoft.com/office/drawing/2014/main" id="{DDFEDCDE-537F-D140-8D98-FE9AEA225A4F}"/>
                  </a:ext>
                </a:extLst>
              </p:cNvPr>
              <p:cNvSpPr/>
              <p:nvPr/>
            </p:nvSpPr>
            <p:spPr>
              <a:xfrm>
                <a:off x="6898556" y="3172574"/>
                <a:ext cx="1705830" cy="1450873"/>
              </a:xfrm>
              <a:custGeom>
                <a:avLst/>
                <a:gdLst>
                  <a:gd name="connsiteX0" fmla="*/ 0 w 1705830"/>
                  <a:gd name="connsiteY0" fmla="*/ 224930 h 1450873"/>
                  <a:gd name="connsiteX1" fmla="*/ 236708 w 1705830"/>
                  <a:gd name="connsiteY1" fmla="*/ 260985 h 1450873"/>
                  <a:gd name="connsiteX2" fmla="*/ 1077884 w 1705830"/>
                  <a:gd name="connsiteY2" fmla="*/ 944905 h 1450873"/>
                  <a:gd name="connsiteX3" fmla="*/ 1288290 w 1705830"/>
                  <a:gd name="connsiteY3" fmla="*/ 1341628 h 1450873"/>
                  <a:gd name="connsiteX4" fmla="*/ 1705830 w 1705830"/>
                  <a:gd name="connsiteY4" fmla="*/ 1450873 h 1450873"/>
                  <a:gd name="connsiteX5" fmla="*/ 1322939 w 1705830"/>
                  <a:gd name="connsiteY5" fmla="*/ 729399 h 1450873"/>
                  <a:gd name="connsiteX6" fmla="*/ 482056 w 1705830"/>
                  <a:gd name="connsiteY6" fmla="*/ 45136 h 1450873"/>
                  <a:gd name="connsiteX7" fmla="*/ 215877 w 1705830"/>
                  <a:gd name="connsiteY7" fmla="*/ 0 h 1450873"/>
                  <a:gd name="connsiteX8" fmla="*/ 0 w 1705830"/>
                  <a:gd name="connsiteY8" fmla="*/ 224930 h 1450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05830" h="1450873">
                    <a:moveTo>
                      <a:pt x="0" y="224930"/>
                    </a:moveTo>
                    <a:cubicBezTo>
                      <a:pt x="70038" y="246063"/>
                      <a:pt x="147328" y="256222"/>
                      <a:pt x="236708" y="260985"/>
                    </a:cubicBezTo>
                    <a:cubicBezTo>
                      <a:pt x="689178" y="285001"/>
                      <a:pt x="859882" y="534340"/>
                      <a:pt x="1077884" y="944905"/>
                    </a:cubicBezTo>
                    <a:lnTo>
                      <a:pt x="1288290" y="1341628"/>
                    </a:lnTo>
                    <a:cubicBezTo>
                      <a:pt x="1447656" y="1345298"/>
                      <a:pt x="1581865" y="1380223"/>
                      <a:pt x="1705830" y="1450873"/>
                    </a:cubicBezTo>
                    <a:lnTo>
                      <a:pt x="1322939" y="729399"/>
                    </a:lnTo>
                    <a:cubicBezTo>
                      <a:pt x="1105281" y="318833"/>
                      <a:pt x="934589" y="69494"/>
                      <a:pt x="482056" y="45136"/>
                    </a:cubicBezTo>
                    <a:cubicBezTo>
                      <a:pt x="379964" y="40030"/>
                      <a:pt x="293575" y="27330"/>
                      <a:pt x="215877" y="0"/>
                    </a:cubicBezTo>
                    <a:cubicBezTo>
                      <a:pt x="165232" y="87363"/>
                      <a:pt x="90817" y="162319"/>
                      <a:pt x="0" y="22493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  <a:alpha val="32000"/>
                </a:schemeClr>
              </a:solidFill>
              <a:ln w="12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" name="Freeform 123">
                <a:extLst>
                  <a:ext uri="{FF2B5EF4-FFF2-40B4-BE49-F238E27FC236}">
                    <a16:creationId xmlns:a16="http://schemas.microsoft.com/office/drawing/2014/main" id="{5026FF2C-DF1C-A149-8346-C100F063EE96}"/>
                  </a:ext>
                </a:extLst>
              </p:cNvPr>
              <p:cNvSpPr/>
              <p:nvPr/>
            </p:nvSpPr>
            <p:spPr>
              <a:xfrm>
                <a:off x="5026857" y="2468613"/>
                <a:ext cx="2087575" cy="1156658"/>
              </a:xfrm>
              <a:custGeom>
                <a:avLst/>
                <a:gdLst>
                  <a:gd name="connsiteX0" fmla="*/ 22625 w 2087575"/>
                  <a:gd name="connsiteY0" fmla="*/ 737095 h 1156658"/>
                  <a:gd name="connsiteX1" fmla="*/ 2087576 w 2087575"/>
                  <a:gd name="connsiteY1" fmla="*/ 703961 h 1156658"/>
                  <a:gd name="connsiteX2" fmla="*/ 1805339 w 2087575"/>
                  <a:gd name="connsiteY2" fmla="*/ 499758 h 1156658"/>
                  <a:gd name="connsiteX3" fmla="*/ 1678841 w 2087575"/>
                  <a:gd name="connsiteY3" fmla="*/ 369087 h 1156658"/>
                  <a:gd name="connsiteX4" fmla="*/ 1095788 w 2087575"/>
                  <a:gd name="connsiteY4" fmla="*/ 0 h 1156658"/>
                  <a:gd name="connsiteX5" fmla="*/ 378526 w 2087575"/>
                  <a:gd name="connsiteY5" fmla="*/ 405105 h 1156658"/>
                  <a:gd name="connsiteX6" fmla="*/ 287353 w 2087575"/>
                  <a:gd name="connsiteY6" fmla="*/ 499758 h 1156658"/>
                  <a:gd name="connsiteX7" fmla="*/ 0 w 2087575"/>
                  <a:gd name="connsiteY7" fmla="*/ 705447 h 1156658"/>
                  <a:gd name="connsiteX8" fmla="*/ 22625 w 2087575"/>
                  <a:gd name="connsiteY8" fmla="*/ 737095 h 1156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87575" h="1156658">
                    <a:moveTo>
                      <a:pt x="22625" y="737095"/>
                    </a:moveTo>
                    <a:cubicBezTo>
                      <a:pt x="413163" y="1327442"/>
                      <a:pt x="1756488" y="1275055"/>
                      <a:pt x="2087576" y="703961"/>
                    </a:cubicBezTo>
                    <a:cubicBezTo>
                      <a:pt x="1985128" y="667537"/>
                      <a:pt x="1897250" y="605676"/>
                      <a:pt x="1805339" y="499758"/>
                    </a:cubicBezTo>
                    <a:cubicBezTo>
                      <a:pt x="1772941" y="463004"/>
                      <a:pt x="1683956" y="375641"/>
                      <a:pt x="1678841" y="369087"/>
                    </a:cubicBezTo>
                    <a:lnTo>
                      <a:pt x="1095788" y="0"/>
                    </a:lnTo>
                    <a:lnTo>
                      <a:pt x="378526" y="405105"/>
                    </a:lnTo>
                    <a:cubicBezTo>
                      <a:pt x="348992" y="434975"/>
                      <a:pt x="307394" y="476847"/>
                      <a:pt x="287353" y="499758"/>
                    </a:cubicBezTo>
                    <a:cubicBezTo>
                      <a:pt x="194016" y="607174"/>
                      <a:pt x="104293" y="669722"/>
                      <a:pt x="0" y="705447"/>
                    </a:cubicBezTo>
                    <a:cubicBezTo>
                      <a:pt x="6222" y="716306"/>
                      <a:pt x="15715" y="726529"/>
                      <a:pt x="22625" y="737095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12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" name="Freeform 124">
                <a:extLst>
                  <a:ext uri="{FF2B5EF4-FFF2-40B4-BE49-F238E27FC236}">
                    <a16:creationId xmlns:a16="http://schemas.microsoft.com/office/drawing/2014/main" id="{2B90B56D-C362-EE49-9057-1FEAE3D16856}"/>
                  </a:ext>
                </a:extLst>
              </p:cNvPr>
              <p:cNvSpPr/>
              <p:nvPr/>
            </p:nvSpPr>
            <p:spPr>
              <a:xfrm>
                <a:off x="4890867" y="1062186"/>
                <a:ext cx="2285956" cy="2065492"/>
              </a:xfrm>
              <a:custGeom>
                <a:avLst/>
                <a:gdLst>
                  <a:gd name="connsiteX0" fmla="*/ 17891 w 2285956"/>
                  <a:gd name="connsiteY0" fmla="*/ 1064277 h 2065492"/>
                  <a:gd name="connsiteX1" fmla="*/ 514517 w 2285956"/>
                  <a:gd name="connsiteY1" fmla="*/ 1811532 h 2065492"/>
                  <a:gd name="connsiteX2" fmla="*/ 806234 w 2285956"/>
                  <a:gd name="connsiteY2" fmla="*/ 1987351 h 2065492"/>
                  <a:gd name="connsiteX3" fmla="*/ 858037 w 2285956"/>
                  <a:gd name="connsiteY3" fmla="*/ 2008140 h 2065492"/>
                  <a:gd name="connsiteX4" fmla="*/ 1429065 w 2285956"/>
                  <a:gd name="connsiteY4" fmla="*/ 2007391 h 2065492"/>
                  <a:gd name="connsiteX5" fmla="*/ 1814831 w 2285956"/>
                  <a:gd name="connsiteY5" fmla="*/ 1775515 h 2065492"/>
                  <a:gd name="connsiteX6" fmla="*/ 2267709 w 2285956"/>
                  <a:gd name="connsiteY6" fmla="*/ 1064315 h 2065492"/>
                  <a:gd name="connsiteX7" fmla="*/ 2285956 w 2285956"/>
                  <a:gd name="connsiteY7" fmla="*/ 903787 h 2065492"/>
                  <a:gd name="connsiteX8" fmla="*/ 2285956 w 2285956"/>
                  <a:gd name="connsiteY8" fmla="*/ 283915 h 2065492"/>
                  <a:gd name="connsiteX9" fmla="*/ 1231779 w 2285956"/>
                  <a:gd name="connsiteY9" fmla="*/ 0 h 2065492"/>
                  <a:gd name="connsiteX10" fmla="*/ 0 w 2285956"/>
                  <a:gd name="connsiteY10" fmla="*/ 283915 h 2065492"/>
                  <a:gd name="connsiteX11" fmla="*/ 0 w 2285956"/>
                  <a:gd name="connsiteY11" fmla="*/ 903787 h 2065492"/>
                  <a:gd name="connsiteX12" fmla="*/ 17891 w 2285956"/>
                  <a:gd name="connsiteY12" fmla="*/ 1064277 h 2065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285956" h="2065492">
                    <a:moveTo>
                      <a:pt x="17891" y="1064277"/>
                    </a:moveTo>
                    <a:cubicBezTo>
                      <a:pt x="75102" y="1329630"/>
                      <a:pt x="263990" y="1613552"/>
                      <a:pt x="514517" y="1811532"/>
                    </a:cubicBezTo>
                    <a:cubicBezTo>
                      <a:pt x="604978" y="1882880"/>
                      <a:pt x="703392" y="1942951"/>
                      <a:pt x="806234" y="1987351"/>
                    </a:cubicBezTo>
                    <a:cubicBezTo>
                      <a:pt x="823387" y="1994641"/>
                      <a:pt x="840884" y="2001537"/>
                      <a:pt x="858037" y="2008140"/>
                    </a:cubicBezTo>
                    <a:cubicBezTo>
                      <a:pt x="1065859" y="2084937"/>
                      <a:pt x="1221930" y="2084531"/>
                      <a:pt x="1429065" y="2007391"/>
                    </a:cubicBezTo>
                    <a:cubicBezTo>
                      <a:pt x="1567588" y="1955702"/>
                      <a:pt x="1698870" y="1874892"/>
                      <a:pt x="1814831" y="1775515"/>
                    </a:cubicBezTo>
                    <a:cubicBezTo>
                      <a:pt x="2043828" y="1580062"/>
                      <a:pt x="2214125" y="1314009"/>
                      <a:pt x="2267709" y="1064315"/>
                    </a:cubicBezTo>
                    <a:cubicBezTo>
                      <a:pt x="2279734" y="1009705"/>
                      <a:pt x="2285956" y="955818"/>
                      <a:pt x="2285956" y="903787"/>
                    </a:cubicBezTo>
                    <a:lnTo>
                      <a:pt x="2285956" y="283915"/>
                    </a:lnTo>
                    <a:lnTo>
                      <a:pt x="1231779" y="0"/>
                    </a:lnTo>
                    <a:lnTo>
                      <a:pt x="0" y="283915"/>
                    </a:lnTo>
                    <a:lnTo>
                      <a:pt x="0" y="903787"/>
                    </a:lnTo>
                    <a:cubicBezTo>
                      <a:pt x="0" y="955818"/>
                      <a:pt x="6210" y="1009705"/>
                      <a:pt x="17891" y="1064277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 w="12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" name="Freeform 125">
                <a:extLst>
                  <a:ext uri="{FF2B5EF4-FFF2-40B4-BE49-F238E27FC236}">
                    <a16:creationId xmlns:a16="http://schemas.microsoft.com/office/drawing/2014/main" id="{7661F7F5-B35C-D84B-ACAC-AA5FCF0DBA1A}"/>
                  </a:ext>
                </a:extLst>
              </p:cNvPr>
              <p:cNvSpPr/>
              <p:nvPr/>
            </p:nvSpPr>
            <p:spPr>
              <a:xfrm>
                <a:off x="6122645" y="1346100"/>
                <a:ext cx="1054177" cy="1775520"/>
              </a:xfrm>
              <a:custGeom>
                <a:avLst/>
                <a:gdLst>
                  <a:gd name="connsiteX0" fmla="*/ 735102 w 1054177"/>
                  <a:gd name="connsiteY0" fmla="*/ 105573 h 1775520"/>
                  <a:gd name="connsiteX1" fmla="*/ 735102 w 1054177"/>
                  <a:gd name="connsiteY1" fmla="*/ 725434 h 1775520"/>
                  <a:gd name="connsiteX2" fmla="*/ 717262 w 1054177"/>
                  <a:gd name="connsiteY2" fmla="*/ 885924 h 1775520"/>
                  <a:gd name="connsiteX3" fmla="*/ 264334 w 1054177"/>
                  <a:gd name="connsiteY3" fmla="*/ 1597175 h 1775520"/>
                  <a:gd name="connsiteX4" fmla="*/ 0 w 1054177"/>
                  <a:gd name="connsiteY4" fmla="*/ 1775521 h 1775520"/>
                  <a:gd name="connsiteX5" fmla="*/ 197286 w 1054177"/>
                  <a:gd name="connsiteY5" fmla="*/ 1723476 h 1775520"/>
                  <a:gd name="connsiteX6" fmla="*/ 305944 w 1054177"/>
                  <a:gd name="connsiteY6" fmla="*/ 1676550 h 1775520"/>
                  <a:gd name="connsiteX7" fmla="*/ 583053 w 1054177"/>
                  <a:gd name="connsiteY7" fmla="*/ 1491600 h 1775520"/>
                  <a:gd name="connsiteX8" fmla="*/ 1035930 w 1054177"/>
                  <a:gd name="connsiteY8" fmla="*/ 780400 h 1775520"/>
                  <a:gd name="connsiteX9" fmla="*/ 1054178 w 1054177"/>
                  <a:gd name="connsiteY9" fmla="*/ 619872 h 1775520"/>
                  <a:gd name="connsiteX10" fmla="*/ 1054178 w 1054177"/>
                  <a:gd name="connsiteY10" fmla="*/ 0 h 1775520"/>
                  <a:gd name="connsiteX11" fmla="*/ 735102 w 1054177"/>
                  <a:gd name="connsiteY11" fmla="*/ 105573 h 1775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54177" h="1775520">
                    <a:moveTo>
                      <a:pt x="735102" y="105573"/>
                    </a:moveTo>
                    <a:lnTo>
                      <a:pt x="735102" y="725434"/>
                    </a:lnTo>
                    <a:cubicBezTo>
                      <a:pt x="735102" y="777479"/>
                      <a:pt x="728892" y="831352"/>
                      <a:pt x="717262" y="885924"/>
                    </a:cubicBezTo>
                    <a:cubicBezTo>
                      <a:pt x="663627" y="1135606"/>
                      <a:pt x="492986" y="1401709"/>
                      <a:pt x="264334" y="1597175"/>
                    </a:cubicBezTo>
                    <a:cubicBezTo>
                      <a:pt x="182665" y="1666682"/>
                      <a:pt x="93693" y="1727451"/>
                      <a:pt x="0" y="1775521"/>
                    </a:cubicBezTo>
                    <a:cubicBezTo>
                      <a:pt x="62326" y="1767139"/>
                      <a:pt x="126892" y="1749676"/>
                      <a:pt x="197286" y="1723476"/>
                    </a:cubicBezTo>
                    <a:cubicBezTo>
                      <a:pt x="234112" y="1710040"/>
                      <a:pt x="270543" y="1694012"/>
                      <a:pt x="305944" y="1676550"/>
                    </a:cubicBezTo>
                    <a:cubicBezTo>
                      <a:pt x="404358" y="1627731"/>
                      <a:pt x="498102" y="1564434"/>
                      <a:pt x="583053" y="1491600"/>
                    </a:cubicBezTo>
                    <a:cubicBezTo>
                      <a:pt x="812049" y="1296147"/>
                      <a:pt x="982346" y="1030095"/>
                      <a:pt x="1035930" y="780400"/>
                    </a:cubicBezTo>
                    <a:cubicBezTo>
                      <a:pt x="1047955" y="725790"/>
                      <a:pt x="1054178" y="671904"/>
                      <a:pt x="1054178" y="619872"/>
                    </a:cubicBezTo>
                    <a:lnTo>
                      <a:pt x="1054178" y="0"/>
                    </a:lnTo>
                    <a:cubicBezTo>
                      <a:pt x="937860" y="44052"/>
                      <a:pt x="832078" y="78631"/>
                      <a:pt x="735102" y="105573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12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" name="Freeform 126">
                <a:extLst>
                  <a:ext uri="{FF2B5EF4-FFF2-40B4-BE49-F238E27FC236}">
                    <a16:creationId xmlns:a16="http://schemas.microsoft.com/office/drawing/2014/main" id="{5DBABCBC-90F1-7E47-83BF-6F3FD0671FFF}"/>
                  </a:ext>
                </a:extLst>
              </p:cNvPr>
              <p:cNvSpPr/>
              <p:nvPr/>
            </p:nvSpPr>
            <p:spPr>
              <a:xfrm>
                <a:off x="4890867" y="273551"/>
                <a:ext cx="2549456" cy="1254092"/>
              </a:xfrm>
              <a:custGeom>
                <a:avLst/>
                <a:gdLst>
                  <a:gd name="connsiteX0" fmla="*/ 0 w 2549456"/>
                  <a:gd name="connsiteY0" fmla="*/ 1072550 h 1254092"/>
                  <a:gd name="connsiteX1" fmla="*/ 2285956 w 2549456"/>
                  <a:gd name="connsiteY1" fmla="*/ 1072550 h 1254092"/>
                  <a:gd name="connsiteX2" fmla="*/ 1621223 w 2549456"/>
                  <a:gd name="connsiteY2" fmla="*/ 83587 h 1254092"/>
                  <a:gd name="connsiteX3" fmla="*/ 519289 w 2549456"/>
                  <a:gd name="connsiteY3" fmla="*/ 156016 h 1254092"/>
                  <a:gd name="connsiteX4" fmla="*/ 0 w 2549456"/>
                  <a:gd name="connsiteY4" fmla="*/ 1072550 h 1254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49456" h="1254092">
                    <a:moveTo>
                      <a:pt x="0" y="1072550"/>
                    </a:moveTo>
                    <a:cubicBezTo>
                      <a:pt x="998061" y="803914"/>
                      <a:pt x="917080" y="1591965"/>
                      <a:pt x="2285956" y="1072550"/>
                    </a:cubicBezTo>
                    <a:cubicBezTo>
                      <a:pt x="2918611" y="613216"/>
                      <a:pt x="2298325" y="-276031"/>
                      <a:pt x="1621223" y="83587"/>
                    </a:cubicBezTo>
                    <a:cubicBezTo>
                      <a:pt x="1286852" y="261238"/>
                      <a:pt x="869311" y="2426"/>
                      <a:pt x="519289" y="156016"/>
                    </a:cubicBezTo>
                    <a:cubicBezTo>
                      <a:pt x="176112" y="306730"/>
                      <a:pt x="0" y="628496"/>
                      <a:pt x="0" y="107255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12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" name="Freeform 127">
                <a:extLst>
                  <a:ext uri="{FF2B5EF4-FFF2-40B4-BE49-F238E27FC236}">
                    <a16:creationId xmlns:a16="http://schemas.microsoft.com/office/drawing/2014/main" id="{333E85D8-0B8D-FB47-9EDA-854A94AAC1B9}"/>
                  </a:ext>
                </a:extLst>
              </p:cNvPr>
              <p:cNvSpPr/>
              <p:nvPr/>
            </p:nvSpPr>
            <p:spPr>
              <a:xfrm>
                <a:off x="6459549" y="273551"/>
                <a:ext cx="980774" cy="1178122"/>
              </a:xfrm>
              <a:custGeom>
                <a:avLst/>
                <a:gdLst>
                  <a:gd name="connsiteX0" fmla="*/ 0 w 980774"/>
                  <a:gd name="connsiteY0" fmla="*/ 107597 h 1178122"/>
                  <a:gd name="connsiteX1" fmla="*/ 398199 w 980774"/>
                  <a:gd name="connsiteY1" fmla="*/ 1178122 h 1178122"/>
                  <a:gd name="connsiteX2" fmla="*/ 717274 w 980774"/>
                  <a:gd name="connsiteY2" fmla="*/ 1072550 h 1178122"/>
                  <a:gd name="connsiteX3" fmla="*/ 52541 w 980774"/>
                  <a:gd name="connsiteY3" fmla="*/ 83587 h 1178122"/>
                  <a:gd name="connsiteX4" fmla="*/ 0 w 980774"/>
                  <a:gd name="connsiteY4" fmla="*/ 107597 h 1178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0774" h="1178122">
                    <a:moveTo>
                      <a:pt x="0" y="107597"/>
                    </a:moveTo>
                    <a:cubicBezTo>
                      <a:pt x="554625" y="60271"/>
                      <a:pt x="946271" y="780252"/>
                      <a:pt x="398199" y="1178122"/>
                    </a:cubicBezTo>
                    <a:cubicBezTo>
                      <a:pt x="495175" y="1151181"/>
                      <a:pt x="600957" y="1116602"/>
                      <a:pt x="717274" y="1072550"/>
                    </a:cubicBezTo>
                    <a:cubicBezTo>
                      <a:pt x="1349929" y="613216"/>
                      <a:pt x="729643" y="-276031"/>
                      <a:pt x="52541" y="83587"/>
                    </a:cubicBezTo>
                    <a:cubicBezTo>
                      <a:pt x="34993" y="92714"/>
                      <a:pt x="17497" y="100703"/>
                      <a:pt x="0" y="1075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 128">
                <a:extLst>
                  <a:ext uri="{FF2B5EF4-FFF2-40B4-BE49-F238E27FC236}">
                    <a16:creationId xmlns:a16="http://schemas.microsoft.com/office/drawing/2014/main" id="{D0CE8128-3C1F-EB4C-864A-923E69F683CE}"/>
                  </a:ext>
                </a:extLst>
              </p:cNvPr>
              <p:cNvSpPr/>
              <p:nvPr/>
            </p:nvSpPr>
            <p:spPr>
              <a:xfrm>
                <a:off x="5281762" y="2837700"/>
                <a:ext cx="1832671" cy="559803"/>
              </a:xfrm>
              <a:custGeom>
                <a:avLst/>
                <a:gdLst>
                  <a:gd name="connsiteX0" fmla="*/ 1342612 w 1832671"/>
                  <a:gd name="connsiteY0" fmla="*/ 387655 h 559803"/>
                  <a:gd name="connsiteX1" fmla="*/ 1587273 w 1832671"/>
                  <a:gd name="connsiteY1" fmla="*/ 550367 h 559803"/>
                  <a:gd name="connsiteX2" fmla="*/ 1616795 w 1832671"/>
                  <a:gd name="connsiteY2" fmla="*/ 559803 h 559803"/>
                  <a:gd name="connsiteX3" fmla="*/ 1832672 w 1832671"/>
                  <a:gd name="connsiteY3" fmla="*/ 334874 h 559803"/>
                  <a:gd name="connsiteX4" fmla="*/ 1827200 w 1832671"/>
                  <a:gd name="connsiteY4" fmla="*/ 332689 h 559803"/>
                  <a:gd name="connsiteX5" fmla="*/ 1550091 w 1832671"/>
                  <a:gd name="connsiteY5" fmla="*/ 131026 h 559803"/>
                  <a:gd name="connsiteX6" fmla="*/ 1423937 w 1832671"/>
                  <a:gd name="connsiteY6" fmla="*/ 0 h 559803"/>
                  <a:gd name="connsiteX7" fmla="*/ 1038119 w 1832671"/>
                  <a:gd name="connsiteY7" fmla="*/ 231877 h 559803"/>
                  <a:gd name="connsiteX8" fmla="*/ 467091 w 1832671"/>
                  <a:gd name="connsiteY8" fmla="*/ 232575 h 559803"/>
                  <a:gd name="connsiteX9" fmla="*/ 415339 w 1832671"/>
                  <a:gd name="connsiteY9" fmla="*/ 211836 h 559803"/>
                  <a:gd name="connsiteX10" fmla="*/ 123622 w 1832671"/>
                  <a:gd name="connsiteY10" fmla="*/ 36017 h 559803"/>
                  <a:gd name="connsiteX11" fmla="*/ 32448 w 1832671"/>
                  <a:gd name="connsiteY11" fmla="*/ 130670 h 559803"/>
                  <a:gd name="connsiteX12" fmla="*/ 0 w 1832671"/>
                  <a:gd name="connsiteY12" fmla="*/ 166345 h 559803"/>
                  <a:gd name="connsiteX13" fmla="*/ 97371 w 1832671"/>
                  <a:gd name="connsiteY13" fmla="*/ 246761 h 559803"/>
                  <a:gd name="connsiteX14" fmla="*/ 401825 w 1832671"/>
                  <a:gd name="connsiteY14" fmla="*/ 422580 h 559803"/>
                  <a:gd name="connsiteX15" fmla="*/ 455804 w 1832671"/>
                  <a:gd name="connsiteY15" fmla="*/ 442963 h 559803"/>
                  <a:gd name="connsiteX16" fmla="*/ 1051289 w 1832671"/>
                  <a:gd name="connsiteY16" fmla="*/ 442620 h 559803"/>
                  <a:gd name="connsiteX17" fmla="*/ 1231028 w 1832671"/>
                  <a:gd name="connsiteY17" fmla="*/ 361455 h 559803"/>
                  <a:gd name="connsiteX18" fmla="*/ 1342612 w 1832671"/>
                  <a:gd name="connsiteY18" fmla="*/ 387655 h 559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32671" h="559803">
                    <a:moveTo>
                      <a:pt x="1342612" y="387655"/>
                    </a:moveTo>
                    <a:cubicBezTo>
                      <a:pt x="1421404" y="468808"/>
                      <a:pt x="1499039" y="519062"/>
                      <a:pt x="1587273" y="550367"/>
                    </a:cubicBezTo>
                    <a:cubicBezTo>
                      <a:pt x="1597109" y="553644"/>
                      <a:pt x="1606615" y="556920"/>
                      <a:pt x="1616795" y="559803"/>
                    </a:cubicBezTo>
                    <a:cubicBezTo>
                      <a:pt x="1707612" y="497192"/>
                      <a:pt x="1782027" y="422237"/>
                      <a:pt x="1832672" y="334874"/>
                    </a:cubicBezTo>
                    <a:lnTo>
                      <a:pt x="1827200" y="332689"/>
                    </a:lnTo>
                    <a:cubicBezTo>
                      <a:pt x="1727297" y="296278"/>
                      <a:pt x="1640514" y="234760"/>
                      <a:pt x="1550091" y="131026"/>
                    </a:cubicBezTo>
                    <a:cubicBezTo>
                      <a:pt x="1517986" y="93917"/>
                      <a:pt x="1429001" y="6553"/>
                      <a:pt x="1423937" y="0"/>
                    </a:cubicBezTo>
                    <a:cubicBezTo>
                      <a:pt x="1307975" y="99378"/>
                      <a:pt x="1176693" y="180188"/>
                      <a:pt x="1038119" y="231877"/>
                    </a:cubicBezTo>
                    <a:cubicBezTo>
                      <a:pt x="831035" y="309016"/>
                      <a:pt x="674964" y="309423"/>
                      <a:pt x="467091" y="232575"/>
                    </a:cubicBezTo>
                    <a:cubicBezTo>
                      <a:pt x="449938" y="226022"/>
                      <a:pt x="432442" y="219126"/>
                      <a:pt x="415339" y="211836"/>
                    </a:cubicBezTo>
                    <a:cubicBezTo>
                      <a:pt x="312497" y="167437"/>
                      <a:pt x="214032" y="107366"/>
                      <a:pt x="123622" y="36017"/>
                    </a:cubicBezTo>
                    <a:cubicBezTo>
                      <a:pt x="94088" y="65888"/>
                      <a:pt x="52490" y="107760"/>
                      <a:pt x="32448" y="130670"/>
                    </a:cubicBezTo>
                    <a:cubicBezTo>
                      <a:pt x="21518" y="143421"/>
                      <a:pt x="10931" y="155029"/>
                      <a:pt x="0" y="166345"/>
                    </a:cubicBezTo>
                    <a:cubicBezTo>
                      <a:pt x="31367" y="194374"/>
                      <a:pt x="63815" y="221310"/>
                      <a:pt x="97371" y="246761"/>
                    </a:cubicBezTo>
                    <a:cubicBezTo>
                      <a:pt x="191420" y="318097"/>
                      <a:pt x="294262" y="378181"/>
                      <a:pt x="401825" y="422580"/>
                    </a:cubicBezTo>
                    <a:cubicBezTo>
                      <a:pt x="419717" y="429870"/>
                      <a:pt x="437557" y="436817"/>
                      <a:pt x="455804" y="442963"/>
                    </a:cubicBezTo>
                    <a:cubicBezTo>
                      <a:pt x="672025" y="520154"/>
                      <a:pt x="835018" y="519760"/>
                      <a:pt x="1051289" y="442620"/>
                    </a:cubicBezTo>
                    <a:cubicBezTo>
                      <a:pt x="1112878" y="420738"/>
                      <a:pt x="1173066" y="393459"/>
                      <a:pt x="1231028" y="361455"/>
                    </a:cubicBezTo>
                    <a:cubicBezTo>
                      <a:pt x="1252151" y="349796"/>
                      <a:pt x="1284663" y="327978"/>
                      <a:pt x="1342612" y="38765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12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" name="Freeform 129">
                <a:extLst>
                  <a:ext uri="{FF2B5EF4-FFF2-40B4-BE49-F238E27FC236}">
                    <a16:creationId xmlns:a16="http://schemas.microsoft.com/office/drawing/2014/main" id="{7FE81CA5-D0BC-2740-9358-854DB7796BF6}"/>
                  </a:ext>
                </a:extLst>
              </p:cNvPr>
              <p:cNvSpPr/>
              <p:nvPr/>
            </p:nvSpPr>
            <p:spPr>
              <a:xfrm>
                <a:off x="3273666" y="5117706"/>
                <a:ext cx="1453113" cy="492861"/>
              </a:xfrm>
              <a:custGeom>
                <a:avLst/>
                <a:gdLst>
                  <a:gd name="connsiteX0" fmla="*/ 1453113 w 1453113"/>
                  <a:gd name="connsiteY0" fmla="*/ 492862 h 492861"/>
                  <a:gd name="connsiteX1" fmla="*/ 1296292 w 1453113"/>
                  <a:gd name="connsiteY1" fmla="*/ 191097 h 492861"/>
                  <a:gd name="connsiteX2" fmla="*/ 1193106 w 1453113"/>
                  <a:gd name="connsiteY2" fmla="*/ 191097 h 492861"/>
                  <a:gd name="connsiteX3" fmla="*/ 295357 w 1453113"/>
                  <a:gd name="connsiteY3" fmla="*/ 0 h 492861"/>
                  <a:gd name="connsiteX4" fmla="*/ 240679 w 1453113"/>
                  <a:gd name="connsiteY4" fmla="*/ 737 h 492861"/>
                  <a:gd name="connsiteX5" fmla="*/ 46675 w 1453113"/>
                  <a:gd name="connsiteY5" fmla="*/ 107747 h 492861"/>
                  <a:gd name="connsiteX6" fmla="*/ 43394 w 1453113"/>
                  <a:gd name="connsiteY6" fmla="*/ 111023 h 492861"/>
                  <a:gd name="connsiteX7" fmla="*/ 0 w 1453113"/>
                  <a:gd name="connsiteY7" fmla="*/ 160884 h 492861"/>
                  <a:gd name="connsiteX8" fmla="*/ 1453113 w 1453113"/>
                  <a:gd name="connsiteY8" fmla="*/ 492862 h 492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53113" h="492861">
                    <a:moveTo>
                      <a:pt x="1453113" y="492862"/>
                    </a:moveTo>
                    <a:lnTo>
                      <a:pt x="1296292" y="191097"/>
                    </a:lnTo>
                    <a:lnTo>
                      <a:pt x="1193106" y="191097"/>
                    </a:lnTo>
                    <a:cubicBezTo>
                      <a:pt x="806985" y="191097"/>
                      <a:pt x="462022" y="144158"/>
                      <a:pt x="295357" y="0"/>
                    </a:cubicBezTo>
                    <a:cubicBezTo>
                      <a:pt x="288447" y="0"/>
                      <a:pt x="247240" y="394"/>
                      <a:pt x="240679" y="737"/>
                    </a:cubicBezTo>
                    <a:cubicBezTo>
                      <a:pt x="165921" y="7633"/>
                      <a:pt x="102495" y="50940"/>
                      <a:pt x="46675" y="107747"/>
                    </a:cubicBezTo>
                    <a:cubicBezTo>
                      <a:pt x="44487" y="109931"/>
                      <a:pt x="43394" y="111023"/>
                      <a:pt x="43394" y="111023"/>
                    </a:cubicBezTo>
                    <a:cubicBezTo>
                      <a:pt x="28482" y="127051"/>
                      <a:pt x="13869" y="143421"/>
                      <a:pt x="0" y="160884"/>
                    </a:cubicBezTo>
                    <a:cubicBezTo>
                      <a:pt x="119246" y="478282"/>
                      <a:pt x="1131518" y="492862"/>
                      <a:pt x="1453113" y="492862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12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" name="Freeform 130">
                <a:extLst>
                  <a:ext uri="{FF2B5EF4-FFF2-40B4-BE49-F238E27FC236}">
                    <a16:creationId xmlns:a16="http://schemas.microsoft.com/office/drawing/2014/main" id="{4ACF2D24-4B33-8D4E-A9B1-720134FE2DBF}"/>
                  </a:ext>
                </a:extLst>
              </p:cNvPr>
              <p:cNvSpPr/>
              <p:nvPr/>
            </p:nvSpPr>
            <p:spPr>
              <a:xfrm>
                <a:off x="7419639" y="5117706"/>
                <a:ext cx="1464703" cy="492861"/>
              </a:xfrm>
              <a:custGeom>
                <a:avLst/>
                <a:gdLst>
                  <a:gd name="connsiteX0" fmla="*/ 0 w 1464703"/>
                  <a:gd name="connsiteY0" fmla="*/ 492862 h 492861"/>
                  <a:gd name="connsiteX1" fmla="*/ 156821 w 1464703"/>
                  <a:gd name="connsiteY1" fmla="*/ 191097 h 492861"/>
                  <a:gd name="connsiteX2" fmla="*/ 259663 w 1464703"/>
                  <a:gd name="connsiteY2" fmla="*/ 191097 h 492861"/>
                  <a:gd name="connsiteX3" fmla="*/ 1157758 w 1464703"/>
                  <a:gd name="connsiteY3" fmla="*/ 0 h 492861"/>
                  <a:gd name="connsiteX4" fmla="*/ 1162479 w 1464703"/>
                  <a:gd name="connsiteY4" fmla="*/ 0 h 492861"/>
                  <a:gd name="connsiteX5" fmla="*/ 1255129 w 1464703"/>
                  <a:gd name="connsiteY5" fmla="*/ 737 h 492861"/>
                  <a:gd name="connsiteX6" fmla="*/ 1460419 w 1464703"/>
                  <a:gd name="connsiteY6" fmla="*/ 116484 h 492861"/>
                  <a:gd name="connsiteX7" fmla="*/ 1459668 w 1464703"/>
                  <a:gd name="connsiteY7" fmla="*/ 116129 h 492861"/>
                  <a:gd name="connsiteX8" fmla="*/ 1461513 w 1464703"/>
                  <a:gd name="connsiteY8" fmla="*/ 117577 h 492861"/>
                  <a:gd name="connsiteX9" fmla="*/ 1463307 w 1464703"/>
                  <a:gd name="connsiteY9" fmla="*/ 119406 h 492861"/>
                  <a:gd name="connsiteX10" fmla="*/ 1453115 w 1464703"/>
                  <a:gd name="connsiteY10" fmla="*/ 160884 h 492861"/>
                  <a:gd name="connsiteX11" fmla="*/ 0 w 1464703"/>
                  <a:gd name="connsiteY11" fmla="*/ 492862 h 492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64703" h="492861">
                    <a:moveTo>
                      <a:pt x="0" y="492862"/>
                    </a:moveTo>
                    <a:lnTo>
                      <a:pt x="156821" y="191097"/>
                    </a:lnTo>
                    <a:lnTo>
                      <a:pt x="259663" y="191097"/>
                    </a:lnTo>
                    <a:cubicBezTo>
                      <a:pt x="646181" y="191097"/>
                      <a:pt x="990744" y="144513"/>
                      <a:pt x="1157758" y="0"/>
                    </a:cubicBezTo>
                    <a:lnTo>
                      <a:pt x="1162479" y="0"/>
                    </a:lnTo>
                    <a:cubicBezTo>
                      <a:pt x="1181821" y="0"/>
                      <a:pt x="1250013" y="394"/>
                      <a:pt x="1255129" y="737"/>
                    </a:cubicBezTo>
                    <a:cubicBezTo>
                      <a:pt x="1334964" y="6541"/>
                      <a:pt x="1402063" y="54623"/>
                      <a:pt x="1460419" y="116484"/>
                    </a:cubicBezTo>
                    <a:lnTo>
                      <a:pt x="1459668" y="116129"/>
                    </a:lnTo>
                    <a:cubicBezTo>
                      <a:pt x="1460419" y="116484"/>
                      <a:pt x="1460763" y="116827"/>
                      <a:pt x="1461513" y="117577"/>
                    </a:cubicBezTo>
                    <a:lnTo>
                      <a:pt x="1463307" y="119406"/>
                    </a:lnTo>
                    <a:cubicBezTo>
                      <a:pt x="1467672" y="124117"/>
                      <a:pt x="1461119" y="143421"/>
                      <a:pt x="1453115" y="160884"/>
                    </a:cubicBezTo>
                    <a:cubicBezTo>
                      <a:pt x="1333514" y="478282"/>
                      <a:pt x="321252" y="492862"/>
                      <a:pt x="0" y="492862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12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" name="Freeform 131">
                <a:extLst>
                  <a:ext uri="{FF2B5EF4-FFF2-40B4-BE49-F238E27FC236}">
                    <a16:creationId xmlns:a16="http://schemas.microsoft.com/office/drawing/2014/main" id="{4FA0E46A-5BAF-6745-A915-631CF6912396}"/>
                  </a:ext>
                </a:extLst>
              </p:cNvPr>
              <p:cNvSpPr/>
              <p:nvPr/>
            </p:nvSpPr>
            <p:spPr>
              <a:xfrm>
                <a:off x="4441050" y="3903116"/>
                <a:ext cx="3263966" cy="1707057"/>
              </a:xfrm>
              <a:custGeom>
                <a:avLst/>
                <a:gdLst>
                  <a:gd name="connsiteX0" fmla="*/ 55995 w 3263966"/>
                  <a:gd name="connsiteY0" fmla="*/ 685012 h 1707057"/>
                  <a:gd name="connsiteX1" fmla="*/ 128908 w 3263966"/>
                  <a:gd name="connsiteY1" fmla="*/ 1405687 h 1707057"/>
                  <a:gd name="connsiteX2" fmla="*/ 145362 w 3263966"/>
                  <a:gd name="connsiteY2" fmla="*/ 1567307 h 1707057"/>
                  <a:gd name="connsiteX3" fmla="*/ 285386 w 3263966"/>
                  <a:gd name="connsiteY3" fmla="*/ 1707058 h 1707057"/>
                  <a:gd name="connsiteX4" fmla="*/ 2978627 w 3263966"/>
                  <a:gd name="connsiteY4" fmla="*/ 1707058 h 1707057"/>
                  <a:gd name="connsiteX5" fmla="*/ 3119007 w 3263966"/>
                  <a:gd name="connsiteY5" fmla="*/ 1567307 h 1707057"/>
                  <a:gd name="connsiteX6" fmla="*/ 3135409 w 3263966"/>
                  <a:gd name="connsiteY6" fmla="*/ 1405687 h 1707057"/>
                  <a:gd name="connsiteX7" fmla="*/ 3208323 w 3263966"/>
                  <a:gd name="connsiteY7" fmla="*/ 685012 h 1707057"/>
                  <a:gd name="connsiteX8" fmla="*/ 3263396 w 3263966"/>
                  <a:gd name="connsiteY8" fmla="*/ 140094 h 1707057"/>
                  <a:gd name="connsiteX9" fmla="*/ 3122977 w 3263966"/>
                  <a:gd name="connsiteY9" fmla="*/ 0 h 1707057"/>
                  <a:gd name="connsiteX10" fmla="*/ 140984 w 3263966"/>
                  <a:gd name="connsiteY10" fmla="*/ 0 h 1707057"/>
                  <a:gd name="connsiteX11" fmla="*/ 565 w 3263966"/>
                  <a:gd name="connsiteY11" fmla="*/ 140094 h 1707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263966" h="1707057">
                    <a:moveTo>
                      <a:pt x="55995" y="685012"/>
                    </a:moveTo>
                    <a:lnTo>
                      <a:pt x="128908" y="1405687"/>
                    </a:lnTo>
                    <a:lnTo>
                      <a:pt x="145362" y="1567307"/>
                    </a:lnTo>
                    <a:cubicBezTo>
                      <a:pt x="153022" y="1643761"/>
                      <a:pt x="208439" y="1707058"/>
                      <a:pt x="285386" y="1707058"/>
                    </a:cubicBezTo>
                    <a:lnTo>
                      <a:pt x="2978627" y="1707058"/>
                    </a:lnTo>
                    <a:cubicBezTo>
                      <a:pt x="3055930" y="1707058"/>
                      <a:pt x="3111347" y="1643761"/>
                      <a:pt x="3119007" y="1567307"/>
                    </a:cubicBezTo>
                    <a:lnTo>
                      <a:pt x="3135409" y="1405687"/>
                    </a:lnTo>
                    <a:lnTo>
                      <a:pt x="3208323" y="685012"/>
                    </a:lnTo>
                    <a:lnTo>
                      <a:pt x="3263396" y="140094"/>
                    </a:lnTo>
                    <a:cubicBezTo>
                      <a:pt x="3271056" y="63297"/>
                      <a:pt x="3200319" y="0"/>
                      <a:pt x="3122977" y="0"/>
                    </a:cubicBezTo>
                    <a:lnTo>
                      <a:pt x="140984" y="0"/>
                    </a:lnTo>
                    <a:cubicBezTo>
                      <a:pt x="64050" y="0"/>
                      <a:pt x="-7082" y="63297"/>
                      <a:pt x="565" y="140094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12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" name="Freeform 132">
                <a:extLst>
                  <a:ext uri="{FF2B5EF4-FFF2-40B4-BE49-F238E27FC236}">
                    <a16:creationId xmlns:a16="http://schemas.microsoft.com/office/drawing/2014/main" id="{F484F54A-8313-3B46-BAA6-0F5011D8CE79}"/>
                  </a:ext>
                </a:extLst>
              </p:cNvPr>
              <p:cNvSpPr/>
              <p:nvPr/>
            </p:nvSpPr>
            <p:spPr>
              <a:xfrm>
                <a:off x="5781314" y="4504385"/>
                <a:ext cx="583790" cy="504875"/>
              </a:xfrm>
              <a:custGeom>
                <a:avLst/>
                <a:gdLst>
                  <a:gd name="connsiteX0" fmla="*/ 0 w 583790"/>
                  <a:gd name="connsiteY0" fmla="*/ 252260 h 504875"/>
                  <a:gd name="connsiteX1" fmla="*/ 291717 w 583790"/>
                  <a:gd name="connsiteY1" fmla="*/ 504876 h 504875"/>
                  <a:gd name="connsiteX2" fmla="*/ 583791 w 583790"/>
                  <a:gd name="connsiteY2" fmla="*/ 252260 h 504875"/>
                  <a:gd name="connsiteX3" fmla="*/ 291717 w 583790"/>
                  <a:gd name="connsiteY3" fmla="*/ 0 h 504875"/>
                  <a:gd name="connsiteX4" fmla="*/ 0 w 583790"/>
                  <a:gd name="connsiteY4" fmla="*/ 252260 h 50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3790" h="504875">
                    <a:moveTo>
                      <a:pt x="0" y="252260"/>
                    </a:moveTo>
                    <a:cubicBezTo>
                      <a:pt x="0" y="391668"/>
                      <a:pt x="130570" y="504876"/>
                      <a:pt x="291717" y="504876"/>
                    </a:cubicBezTo>
                    <a:cubicBezTo>
                      <a:pt x="452916" y="504876"/>
                      <a:pt x="583791" y="391668"/>
                      <a:pt x="583791" y="252260"/>
                    </a:cubicBezTo>
                    <a:cubicBezTo>
                      <a:pt x="583791" y="112852"/>
                      <a:pt x="452916" y="0"/>
                      <a:pt x="291717" y="0"/>
                    </a:cubicBezTo>
                    <a:cubicBezTo>
                      <a:pt x="130570" y="0"/>
                      <a:pt x="0" y="112852"/>
                      <a:pt x="0" y="25226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12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" name="Freeform 133">
                <a:extLst>
                  <a:ext uri="{FF2B5EF4-FFF2-40B4-BE49-F238E27FC236}">
                    <a16:creationId xmlns:a16="http://schemas.microsoft.com/office/drawing/2014/main" id="{4FED6312-D8F3-2F47-8F8D-4F67E3DF628A}"/>
                  </a:ext>
                </a:extLst>
              </p:cNvPr>
              <p:cNvSpPr/>
              <p:nvPr/>
            </p:nvSpPr>
            <p:spPr>
              <a:xfrm>
                <a:off x="4569959" y="5308803"/>
                <a:ext cx="3006500" cy="301371"/>
              </a:xfrm>
              <a:custGeom>
                <a:avLst/>
                <a:gdLst>
                  <a:gd name="connsiteX0" fmla="*/ 0 w 3006500"/>
                  <a:gd name="connsiteY0" fmla="*/ 0 h 301371"/>
                  <a:gd name="connsiteX1" fmla="*/ 16453 w 3006500"/>
                  <a:gd name="connsiteY1" fmla="*/ 161620 h 301371"/>
                  <a:gd name="connsiteX2" fmla="*/ 25551 w 3006500"/>
                  <a:gd name="connsiteY2" fmla="*/ 203098 h 301371"/>
                  <a:gd name="connsiteX3" fmla="*/ 156427 w 3006500"/>
                  <a:gd name="connsiteY3" fmla="*/ 301371 h 301371"/>
                  <a:gd name="connsiteX4" fmla="*/ 2849680 w 3006500"/>
                  <a:gd name="connsiteY4" fmla="*/ 301371 h 301371"/>
                  <a:gd name="connsiteX5" fmla="*/ 2980606 w 3006500"/>
                  <a:gd name="connsiteY5" fmla="*/ 203098 h 301371"/>
                  <a:gd name="connsiteX6" fmla="*/ 2990099 w 3006500"/>
                  <a:gd name="connsiteY6" fmla="*/ 161620 h 301371"/>
                  <a:gd name="connsiteX7" fmla="*/ 3006501 w 3006500"/>
                  <a:gd name="connsiteY7" fmla="*/ 0 h 301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06500" h="301371">
                    <a:moveTo>
                      <a:pt x="0" y="0"/>
                    </a:moveTo>
                    <a:lnTo>
                      <a:pt x="16453" y="161620"/>
                    </a:lnTo>
                    <a:cubicBezTo>
                      <a:pt x="17891" y="175806"/>
                      <a:pt x="20831" y="190005"/>
                      <a:pt x="25551" y="203098"/>
                    </a:cubicBezTo>
                    <a:cubicBezTo>
                      <a:pt x="45580" y="259893"/>
                      <a:pt x="94100" y="301371"/>
                      <a:pt x="156427" y="301371"/>
                    </a:cubicBezTo>
                    <a:lnTo>
                      <a:pt x="2849680" y="301371"/>
                    </a:lnTo>
                    <a:cubicBezTo>
                      <a:pt x="2912401" y="301371"/>
                      <a:pt x="2960514" y="259893"/>
                      <a:pt x="2980606" y="203098"/>
                    </a:cubicBezTo>
                    <a:cubicBezTo>
                      <a:pt x="2985327" y="190005"/>
                      <a:pt x="2988610" y="175806"/>
                      <a:pt x="2990099" y="161620"/>
                    </a:cubicBezTo>
                    <a:lnTo>
                      <a:pt x="3006501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12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C24548A1-376F-364E-A381-1F7CD1C25B84}"/>
                </a:ext>
              </a:extLst>
            </p:cNvPr>
            <p:cNvSpPr/>
            <p:nvPr/>
          </p:nvSpPr>
          <p:spPr>
            <a:xfrm>
              <a:off x="5498084" y="1878710"/>
              <a:ext cx="192361" cy="299339"/>
            </a:xfrm>
            <a:custGeom>
              <a:avLst/>
              <a:gdLst>
                <a:gd name="connsiteX0" fmla="*/ 96175 w 192361"/>
                <a:gd name="connsiteY0" fmla="*/ 299339 h 299339"/>
                <a:gd name="connsiteX1" fmla="*/ 0 w 192361"/>
                <a:gd name="connsiteY1" fmla="*/ 203340 h 299339"/>
                <a:gd name="connsiteX2" fmla="*/ 0 w 192361"/>
                <a:gd name="connsiteY2" fmla="*/ 95987 h 299339"/>
                <a:gd name="connsiteX3" fmla="*/ 96175 w 192361"/>
                <a:gd name="connsiteY3" fmla="*/ 0 h 299339"/>
                <a:gd name="connsiteX4" fmla="*/ 192362 w 192361"/>
                <a:gd name="connsiteY4" fmla="*/ 95987 h 299339"/>
                <a:gd name="connsiteX5" fmla="*/ 192362 w 192361"/>
                <a:gd name="connsiteY5" fmla="*/ 203340 h 299339"/>
                <a:gd name="connsiteX6" fmla="*/ 96175 w 192361"/>
                <a:gd name="connsiteY6" fmla="*/ 299339 h 2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2361" h="299339">
                  <a:moveTo>
                    <a:pt x="96175" y="299339"/>
                  </a:moveTo>
                  <a:cubicBezTo>
                    <a:pt x="43048" y="299339"/>
                    <a:pt x="0" y="256375"/>
                    <a:pt x="0" y="203340"/>
                  </a:cubicBezTo>
                  <a:lnTo>
                    <a:pt x="0" y="95987"/>
                  </a:lnTo>
                  <a:cubicBezTo>
                    <a:pt x="0" y="42951"/>
                    <a:pt x="43048" y="0"/>
                    <a:pt x="96175" y="0"/>
                  </a:cubicBezTo>
                  <a:cubicBezTo>
                    <a:pt x="149263" y="0"/>
                    <a:pt x="192362" y="42951"/>
                    <a:pt x="192362" y="95987"/>
                  </a:cubicBezTo>
                  <a:lnTo>
                    <a:pt x="192362" y="203340"/>
                  </a:lnTo>
                  <a:cubicBezTo>
                    <a:pt x="192362" y="256375"/>
                    <a:pt x="149314" y="299339"/>
                    <a:pt x="96175" y="299339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127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17083A90-F97D-7846-A94B-96B2F5E6A61B}"/>
                </a:ext>
              </a:extLst>
            </p:cNvPr>
            <p:cNvSpPr/>
            <p:nvPr/>
          </p:nvSpPr>
          <p:spPr>
            <a:xfrm>
              <a:off x="6390007" y="1878710"/>
              <a:ext cx="192323" cy="299339"/>
            </a:xfrm>
            <a:custGeom>
              <a:avLst/>
              <a:gdLst>
                <a:gd name="connsiteX0" fmla="*/ 96136 w 192323"/>
                <a:gd name="connsiteY0" fmla="*/ 299339 h 299339"/>
                <a:gd name="connsiteX1" fmla="*/ 0 w 192323"/>
                <a:gd name="connsiteY1" fmla="*/ 203340 h 299339"/>
                <a:gd name="connsiteX2" fmla="*/ 0 w 192323"/>
                <a:gd name="connsiteY2" fmla="*/ 95987 h 299339"/>
                <a:gd name="connsiteX3" fmla="*/ 96136 w 192323"/>
                <a:gd name="connsiteY3" fmla="*/ 0 h 299339"/>
                <a:gd name="connsiteX4" fmla="*/ 192323 w 192323"/>
                <a:gd name="connsiteY4" fmla="*/ 95987 h 299339"/>
                <a:gd name="connsiteX5" fmla="*/ 192323 w 192323"/>
                <a:gd name="connsiteY5" fmla="*/ 203340 h 299339"/>
                <a:gd name="connsiteX6" fmla="*/ 96136 w 192323"/>
                <a:gd name="connsiteY6" fmla="*/ 299339 h 2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2323" h="299339">
                  <a:moveTo>
                    <a:pt x="96136" y="299339"/>
                  </a:moveTo>
                  <a:cubicBezTo>
                    <a:pt x="43048" y="299339"/>
                    <a:pt x="0" y="256375"/>
                    <a:pt x="0" y="203340"/>
                  </a:cubicBezTo>
                  <a:lnTo>
                    <a:pt x="0" y="95987"/>
                  </a:lnTo>
                  <a:cubicBezTo>
                    <a:pt x="0" y="42951"/>
                    <a:pt x="43048" y="0"/>
                    <a:pt x="96136" y="0"/>
                  </a:cubicBezTo>
                  <a:cubicBezTo>
                    <a:pt x="149275" y="0"/>
                    <a:pt x="192323" y="42951"/>
                    <a:pt x="192323" y="95987"/>
                  </a:cubicBezTo>
                  <a:lnTo>
                    <a:pt x="192323" y="203340"/>
                  </a:lnTo>
                  <a:cubicBezTo>
                    <a:pt x="192323" y="256375"/>
                    <a:pt x="149275" y="299339"/>
                    <a:pt x="96136" y="299339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127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F09B5BF7-EA7D-BD44-AAD1-7F17B2ADC766}"/>
                </a:ext>
              </a:extLst>
            </p:cNvPr>
            <p:cNvSpPr/>
            <p:nvPr/>
          </p:nvSpPr>
          <p:spPr>
            <a:xfrm>
              <a:off x="5685178" y="4408385"/>
              <a:ext cx="776114" cy="696861"/>
            </a:xfrm>
            <a:custGeom>
              <a:avLst/>
              <a:gdLst>
                <a:gd name="connsiteX0" fmla="*/ 0 w 776114"/>
                <a:gd name="connsiteY0" fmla="*/ 348259 h 696861"/>
                <a:gd name="connsiteX1" fmla="*/ 387854 w 776114"/>
                <a:gd name="connsiteY1" fmla="*/ 696862 h 696861"/>
                <a:gd name="connsiteX2" fmla="*/ 776114 w 776114"/>
                <a:gd name="connsiteY2" fmla="*/ 348259 h 696861"/>
                <a:gd name="connsiteX3" fmla="*/ 387854 w 776114"/>
                <a:gd name="connsiteY3" fmla="*/ 0 h 696861"/>
                <a:gd name="connsiteX4" fmla="*/ 0 w 776114"/>
                <a:gd name="connsiteY4" fmla="*/ 348259 h 696861"/>
                <a:gd name="connsiteX5" fmla="*/ 387854 w 776114"/>
                <a:gd name="connsiteY5" fmla="*/ 191986 h 696861"/>
                <a:gd name="connsiteX6" fmla="*/ 583753 w 776114"/>
                <a:gd name="connsiteY6" fmla="*/ 348259 h 696861"/>
                <a:gd name="connsiteX7" fmla="*/ 387854 w 776114"/>
                <a:gd name="connsiteY7" fmla="*/ 504876 h 696861"/>
                <a:gd name="connsiteX8" fmla="*/ 192311 w 776114"/>
                <a:gd name="connsiteY8" fmla="*/ 348259 h 696861"/>
                <a:gd name="connsiteX9" fmla="*/ 387854 w 776114"/>
                <a:gd name="connsiteY9" fmla="*/ 191986 h 696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6114" h="696861">
                  <a:moveTo>
                    <a:pt x="0" y="348259"/>
                  </a:moveTo>
                  <a:cubicBezTo>
                    <a:pt x="0" y="540499"/>
                    <a:pt x="173974" y="696862"/>
                    <a:pt x="387854" y="696862"/>
                  </a:cubicBezTo>
                  <a:cubicBezTo>
                    <a:pt x="601949" y="696862"/>
                    <a:pt x="776114" y="540499"/>
                    <a:pt x="776114" y="348259"/>
                  </a:cubicBezTo>
                  <a:cubicBezTo>
                    <a:pt x="776114" y="156273"/>
                    <a:pt x="601949" y="0"/>
                    <a:pt x="387854" y="0"/>
                  </a:cubicBezTo>
                  <a:cubicBezTo>
                    <a:pt x="173974" y="0"/>
                    <a:pt x="0" y="156273"/>
                    <a:pt x="0" y="348259"/>
                  </a:cubicBezTo>
                  <a:close/>
                  <a:moveTo>
                    <a:pt x="387854" y="191986"/>
                  </a:moveTo>
                  <a:cubicBezTo>
                    <a:pt x="495875" y="191986"/>
                    <a:pt x="583753" y="262090"/>
                    <a:pt x="583753" y="348259"/>
                  </a:cubicBezTo>
                  <a:cubicBezTo>
                    <a:pt x="583753" y="434632"/>
                    <a:pt x="495875" y="504876"/>
                    <a:pt x="387854" y="504876"/>
                  </a:cubicBezTo>
                  <a:cubicBezTo>
                    <a:pt x="280049" y="504876"/>
                    <a:pt x="192311" y="434632"/>
                    <a:pt x="192311" y="348259"/>
                  </a:cubicBezTo>
                  <a:cubicBezTo>
                    <a:pt x="192311" y="262090"/>
                    <a:pt x="280049" y="191986"/>
                    <a:pt x="387854" y="191986"/>
                  </a:cubicBezTo>
                  <a:close/>
                </a:path>
              </a:pathLst>
            </a:custGeom>
            <a:solidFill>
              <a:schemeClr val="accent1"/>
            </a:solidFill>
            <a:ln w="127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F76EFE22-604D-1145-8ACF-740A98DCF1F6}"/>
                </a:ext>
              </a:extLst>
            </p:cNvPr>
            <p:cNvSpPr/>
            <p:nvPr/>
          </p:nvSpPr>
          <p:spPr>
            <a:xfrm>
              <a:off x="2851162" y="177795"/>
              <a:ext cx="6489652" cy="6502404"/>
            </a:xfrm>
            <a:custGeom>
              <a:avLst/>
              <a:gdLst>
                <a:gd name="connsiteX0" fmla="*/ 6415413 w 6489652"/>
                <a:gd name="connsiteY0" fmla="*/ 5422803 h 6502404"/>
                <a:gd name="connsiteX1" fmla="*/ 6230903 w 6489652"/>
                <a:gd name="connsiteY1" fmla="*/ 5160027 h 6502404"/>
                <a:gd name="connsiteX2" fmla="*/ 5901405 w 6489652"/>
                <a:gd name="connsiteY2" fmla="*/ 4858453 h 6502404"/>
                <a:gd name="connsiteX3" fmla="*/ 5839563 w 6489652"/>
                <a:gd name="connsiteY3" fmla="*/ 4403336 h 6502404"/>
                <a:gd name="connsiteX4" fmla="*/ 5839066 w 6489652"/>
                <a:gd name="connsiteY4" fmla="*/ 4402396 h 6502404"/>
                <a:gd name="connsiteX5" fmla="*/ 5838226 w 6489652"/>
                <a:gd name="connsiteY5" fmla="*/ 4400707 h 6502404"/>
                <a:gd name="connsiteX6" fmla="*/ 5455336 w 6489652"/>
                <a:gd name="connsiteY6" fmla="*/ 3679334 h 6502404"/>
                <a:gd name="connsiteX7" fmla="*/ 4534527 w 6489652"/>
                <a:gd name="connsiteY7" fmla="*/ 2944068 h 6502404"/>
                <a:gd name="connsiteX8" fmla="*/ 4053210 w 6489652"/>
                <a:gd name="connsiteY8" fmla="*/ 2727126 h 6502404"/>
                <a:gd name="connsiteX9" fmla="*/ 3992626 w 6489652"/>
                <a:gd name="connsiteY9" fmla="*/ 2663385 h 6502404"/>
                <a:gd name="connsiteX10" fmla="*/ 4384654 w 6489652"/>
                <a:gd name="connsiteY10" fmla="*/ 2036068 h 6502404"/>
                <a:gd name="connsiteX11" fmla="*/ 4587857 w 6489652"/>
                <a:gd name="connsiteY11" fmla="*/ 1920981 h 6502404"/>
                <a:gd name="connsiteX12" fmla="*/ 4709888 w 6489652"/>
                <a:gd name="connsiteY12" fmla="*/ 1656021 h 6502404"/>
                <a:gd name="connsiteX13" fmla="*/ 4709888 w 6489652"/>
                <a:gd name="connsiteY13" fmla="*/ 1542115 h 6502404"/>
                <a:gd name="connsiteX14" fmla="*/ 4498134 w 6489652"/>
                <a:gd name="connsiteY14" fmla="*/ 1330723 h 6502404"/>
                <a:gd name="connsiteX15" fmla="*/ 4421836 w 6489652"/>
                <a:gd name="connsiteY15" fmla="*/ 1330723 h 6502404"/>
                <a:gd name="connsiteX16" fmla="*/ 4421836 w 6489652"/>
                <a:gd name="connsiteY16" fmla="*/ 1215236 h 6502404"/>
                <a:gd name="connsiteX17" fmla="*/ 4676829 w 6489652"/>
                <a:gd name="connsiteY17" fmla="*/ 797822 h 6502404"/>
                <a:gd name="connsiteX18" fmla="*/ 4579802 w 6489652"/>
                <a:gd name="connsiteY18" fmla="*/ 336851 h 6502404"/>
                <a:gd name="connsiteX19" fmla="*/ 3615703 w 6489652"/>
                <a:gd name="connsiteY19" fmla="*/ 94609 h 6502404"/>
                <a:gd name="connsiteX20" fmla="*/ 3112423 w 6489652"/>
                <a:gd name="connsiteY20" fmla="*/ 127451 h 6502404"/>
                <a:gd name="connsiteX21" fmla="*/ 2520221 w 6489652"/>
                <a:gd name="connsiteY21" fmla="*/ 163913 h 6502404"/>
                <a:gd name="connsiteX22" fmla="*/ 2086774 w 6489652"/>
                <a:gd name="connsiteY22" fmla="*/ 553099 h 6502404"/>
                <a:gd name="connsiteX23" fmla="*/ 1943518 w 6489652"/>
                <a:gd name="connsiteY23" fmla="*/ 1168305 h 6502404"/>
                <a:gd name="connsiteX24" fmla="*/ 1943518 w 6489652"/>
                <a:gd name="connsiteY24" fmla="*/ 1330723 h 6502404"/>
                <a:gd name="connsiteX25" fmla="*/ 1867220 w 6489652"/>
                <a:gd name="connsiteY25" fmla="*/ 1330723 h 6502404"/>
                <a:gd name="connsiteX26" fmla="*/ 1655478 w 6489652"/>
                <a:gd name="connsiteY26" fmla="*/ 1542115 h 6502404"/>
                <a:gd name="connsiteX27" fmla="*/ 1655478 w 6489652"/>
                <a:gd name="connsiteY27" fmla="*/ 1656021 h 6502404"/>
                <a:gd name="connsiteX28" fmla="*/ 1777599 w 6489652"/>
                <a:gd name="connsiteY28" fmla="*/ 1921083 h 6502404"/>
                <a:gd name="connsiteX29" fmla="*/ 1980649 w 6489652"/>
                <a:gd name="connsiteY29" fmla="*/ 2036119 h 6502404"/>
                <a:gd name="connsiteX30" fmla="*/ 2413841 w 6489652"/>
                <a:gd name="connsiteY30" fmla="*/ 2702183 h 6502404"/>
                <a:gd name="connsiteX31" fmla="*/ 2390389 w 6489652"/>
                <a:gd name="connsiteY31" fmla="*/ 2727672 h 6502404"/>
                <a:gd name="connsiteX32" fmla="*/ 2146072 w 6489652"/>
                <a:gd name="connsiteY32" fmla="*/ 2904875 h 6502404"/>
                <a:gd name="connsiteX33" fmla="*/ 1909517 w 6489652"/>
                <a:gd name="connsiteY33" fmla="*/ 2944017 h 6502404"/>
                <a:gd name="connsiteX34" fmla="*/ 988413 w 6489652"/>
                <a:gd name="connsiteY34" fmla="*/ 3679283 h 6502404"/>
                <a:gd name="connsiteX35" fmla="*/ 605922 w 6489652"/>
                <a:gd name="connsiteY35" fmla="*/ 4400656 h 6502404"/>
                <a:gd name="connsiteX36" fmla="*/ 604928 w 6489652"/>
                <a:gd name="connsiteY36" fmla="*/ 4402587 h 6502404"/>
                <a:gd name="connsiteX37" fmla="*/ 604579 w 6489652"/>
                <a:gd name="connsiteY37" fmla="*/ 4403285 h 6502404"/>
                <a:gd name="connsiteX38" fmla="*/ 548958 w 6489652"/>
                <a:gd name="connsiteY38" fmla="*/ 4872880 h 6502404"/>
                <a:gd name="connsiteX39" fmla="*/ 258821 w 6489652"/>
                <a:gd name="connsiteY39" fmla="*/ 5159976 h 6502404"/>
                <a:gd name="connsiteX40" fmla="*/ 74311 w 6489652"/>
                <a:gd name="connsiteY40" fmla="*/ 5422803 h 6502404"/>
                <a:gd name="connsiteX41" fmla="*/ 895 w 6489652"/>
                <a:gd name="connsiteY41" fmla="*/ 5618916 h 6502404"/>
                <a:gd name="connsiteX42" fmla="*/ 0 w 6489652"/>
                <a:gd name="connsiteY42" fmla="*/ 5631515 h 6502404"/>
                <a:gd name="connsiteX43" fmla="*/ 0 w 6489652"/>
                <a:gd name="connsiteY43" fmla="*/ 6208768 h 6502404"/>
                <a:gd name="connsiteX44" fmla="*/ 294163 w 6489652"/>
                <a:gd name="connsiteY44" fmla="*/ 6502405 h 6502404"/>
                <a:gd name="connsiteX45" fmla="*/ 6194764 w 6489652"/>
                <a:gd name="connsiteY45" fmla="*/ 6502405 h 6502404"/>
                <a:gd name="connsiteX46" fmla="*/ 6488976 w 6489652"/>
                <a:gd name="connsiteY46" fmla="*/ 6208768 h 6502404"/>
                <a:gd name="connsiteX47" fmla="*/ 6488976 w 6489652"/>
                <a:gd name="connsiteY47" fmla="*/ 5663506 h 6502404"/>
                <a:gd name="connsiteX48" fmla="*/ 6488925 w 6489652"/>
                <a:gd name="connsiteY48" fmla="*/ 5663214 h 6502404"/>
                <a:gd name="connsiteX49" fmla="*/ 6415413 w 6489652"/>
                <a:gd name="connsiteY49" fmla="*/ 5422803 h 6502404"/>
                <a:gd name="connsiteX50" fmla="*/ 1912558 w 6489652"/>
                <a:gd name="connsiteY50" fmla="*/ 1784354 h 6502404"/>
                <a:gd name="connsiteX51" fmla="*/ 1847840 w 6489652"/>
                <a:gd name="connsiteY51" fmla="*/ 1656021 h 6502404"/>
                <a:gd name="connsiteX52" fmla="*/ 1847840 w 6489652"/>
                <a:gd name="connsiteY52" fmla="*/ 1542115 h 6502404"/>
                <a:gd name="connsiteX53" fmla="*/ 1867220 w 6489652"/>
                <a:gd name="connsiteY53" fmla="*/ 1522709 h 6502404"/>
                <a:gd name="connsiteX54" fmla="*/ 1943518 w 6489652"/>
                <a:gd name="connsiteY54" fmla="*/ 1522709 h 6502404"/>
                <a:gd name="connsiteX55" fmla="*/ 1943518 w 6489652"/>
                <a:gd name="connsiteY55" fmla="*/ 1788177 h 6502404"/>
                <a:gd name="connsiteX56" fmla="*/ 1944167 w 6489652"/>
                <a:gd name="connsiteY56" fmla="*/ 1810999 h 6502404"/>
                <a:gd name="connsiteX57" fmla="*/ 1912558 w 6489652"/>
                <a:gd name="connsiteY57" fmla="*/ 1784354 h 6502404"/>
                <a:gd name="connsiteX58" fmla="*/ 4886942 w 6489652"/>
                <a:gd name="connsiteY58" fmla="*/ 4488159 h 6502404"/>
                <a:gd name="connsiteX59" fmla="*/ 5681100 w 6489652"/>
                <a:gd name="connsiteY59" fmla="*/ 4515794 h 6502404"/>
                <a:gd name="connsiteX60" fmla="*/ 5709578 w 6489652"/>
                <a:gd name="connsiteY60" fmla="*/ 4813558 h 6502404"/>
                <a:gd name="connsiteX61" fmla="*/ 4831614 w 6489652"/>
                <a:gd name="connsiteY61" fmla="*/ 5035008 h 6502404"/>
                <a:gd name="connsiteX62" fmla="*/ 4498134 w 6489652"/>
                <a:gd name="connsiteY62" fmla="*/ 1522709 h 6502404"/>
                <a:gd name="connsiteX63" fmla="*/ 4517527 w 6489652"/>
                <a:gd name="connsiteY63" fmla="*/ 1542115 h 6502404"/>
                <a:gd name="connsiteX64" fmla="*/ 4517527 w 6489652"/>
                <a:gd name="connsiteY64" fmla="*/ 1656021 h 6502404"/>
                <a:gd name="connsiteX65" fmla="*/ 4452859 w 6489652"/>
                <a:gd name="connsiteY65" fmla="*/ 1784253 h 6502404"/>
                <a:gd name="connsiteX66" fmla="*/ 4421187 w 6489652"/>
                <a:gd name="connsiteY66" fmla="*/ 1810948 h 6502404"/>
                <a:gd name="connsiteX67" fmla="*/ 4421836 w 6489652"/>
                <a:gd name="connsiteY67" fmla="*/ 1788177 h 6502404"/>
                <a:gd name="connsiteX68" fmla="*/ 4421836 w 6489652"/>
                <a:gd name="connsiteY68" fmla="*/ 1522709 h 6502404"/>
                <a:gd name="connsiteX69" fmla="*/ 2597664 w 6489652"/>
                <a:gd name="connsiteY69" fmla="*/ 339630 h 6502404"/>
                <a:gd name="connsiteX70" fmla="*/ 3088857 w 6489652"/>
                <a:gd name="connsiteY70" fmla="*/ 317951 h 6502404"/>
                <a:gd name="connsiteX71" fmla="*/ 3706063 w 6489652"/>
                <a:gd name="connsiteY71" fmla="*/ 264075 h 6502404"/>
                <a:gd name="connsiteX72" fmla="*/ 4416720 w 6489652"/>
                <a:gd name="connsiteY72" fmla="*/ 438651 h 6502404"/>
                <a:gd name="connsiteX73" fmla="*/ 4279127 w 6489652"/>
                <a:gd name="connsiteY73" fmla="*/ 1083225 h 6502404"/>
                <a:gd name="connsiteX74" fmla="*/ 2981739 w 6489652"/>
                <a:gd name="connsiteY74" fmla="*/ 1136951 h 6502404"/>
                <a:gd name="connsiteX75" fmla="*/ 2432737 w 6489652"/>
                <a:gd name="connsiteY75" fmla="*/ 1014664 h 6502404"/>
                <a:gd name="connsiteX76" fmla="*/ 2141058 w 6489652"/>
                <a:gd name="connsiteY76" fmla="*/ 1045771 h 6502404"/>
                <a:gd name="connsiteX77" fmla="*/ 2597664 w 6489652"/>
                <a:gd name="connsiteY77" fmla="*/ 339630 h 6502404"/>
                <a:gd name="connsiteX78" fmla="*/ 2152842 w 6489652"/>
                <a:gd name="connsiteY78" fmla="*/ 1935967 h 6502404"/>
                <a:gd name="connsiteX79" fmla="*/ 2150704 w 6489652"/>
                <a:gd name="connsiteY79" fmla="*/ 1925045 h 6502404"/>
                <a:gd name="connsiteX80" fmla="*/ 2135892 w 6489652"/>
                <a:gd name="connsiteY80" fmla="*/ 1788177 h 6502404"/>
                <a:gd name="connsiteX81" fmla="*/ 2135892 w 6489652"/>
                <a:gd name="connsiteY81" fmla="*/ 1243215 h 6502404"/>
                <a:gd name="connsiteX82" fmla="*/ 2913546 w 6489652"/>
                <a:gd name="connsiteY82" fmla="*/ 1316486 h 6502404"/>
                <a:gd name="connsiteX83" fmla="*/ 3507084 w 6489652"/>
                <a:gd name="connsiteY83" fmla="*/ 1445074 h 6502404"/>
                <a:gd name="connsiteX84" fmla="*/ 4229474 w 6489652"/>
                <a:gd name="connsiteY84" fmla="*/ 1305031 h 6502404"/>
                <a:gd name="connsiteX85" fmla="*/ 4229474 w 6489652"/>
                <a:gd name="connsiteY85" fmla="*/ 1788177 h 6502404"/>
                <a:gd name="connsiteX86" fmla="*/ 4215452 w 6489652"/>
                <a:gd name="connsiteY86" fmla="*/ 1920829 h 6502404"/>
                <a:gd name="connsiteX87" fmla="*/ 4211825 w 6489652"/>
                <a:gd name="connsiteY87" fmla="*/ 1938634 h 6502404"/>
                <a:gd name="connsiteX88" fmla="*/ 3435112 w 6489652"/>
                <a:gd name="connsiteY88" fmla="*/ 2801840 h 6502404"/>
                <a:gd name="connsiteX89" fmla="*/ 2931234 w 6489652"/>
                <a:gd name="connsiteY89" fmla="*/ 2802539 h 6502404"/>
                <a:gd name="connsiteX90" fmla="*/ 2152842 w 6489652"/>
                <a:gd name="connsiteY90" fmla="*/ 1935967 h 6502404"/>
                <a:gd name="connsiteX91" fmla="*/ 2535529 w 6489652"/>
                <a:gd name="connsiteY91" fmla="*/ 2853682 h 6502404"/>
                <a:gd name="connsiteX92" fmla="*/ 2564453 w 6489652"/>
                <a:gd name="connsiteY92" fmla="*/ 2822681 h 6502404"/>
                <a:gd name="connsiteX93" fmla="*/ 2864339 w 6489652"/>
                <a:gd name="connsiteY93" fmla="*/ 2982523 h 6502404"/>
                <a:gd name="connsiteX94" fmla="*/ 3182511 w 6489652"/>
                <a:gd name="connsiteY94" fmla="*/ 3045972 h 6502404"/>
                <a:gd name="connsiteX95" fmla="*/ 3502312 w 6489652"/>
                <a:gd name="connsiteY95" fmla="*/ 2981672 h 6502404"/>
                <a:gd name="connsiteX96" fmla="*/ 3846685 w 6489652"/>
                <a:gd name="connsiteY96" fmla="*/ 2788988 h 6502404"/>
                <a:gd name="connsiteX97" fmla="*/ 3908375 w 6489652"/>
                <a:gd name="connsiteY97" fmla="*/ 2853440 h 6502404"/>
                <a:gd name="connsiteX98" fmla="*/ 4117635 w 6489652"/>
                <a:gd name="connsiteY98" fmla="*/ 3031926 h 6502404"/>
                <a:gd name="connsiteX99" fmla="*/ 3257855 w 6489652"/>
                <a:gd name="connsiteY99" fmla="*/ 3350518 h 6502404"/>
                <a:gd name="connsiteX100" fmla="*/ 2323673 w 6489652"/>
                <a:gd name="connsiteY100" fmla="*/ 3033615 h 6502404"/>
                <a:gd name="connsiteX101" fmla="*/ 2535529 w 6489652"/>
                <a:gd name="connsiteY101" fmla="*/ 2853682 h 6502404"/>
                <a:gd name="connsiteX102" fmla="*/ 1158410 w 6489652"/>
                <a:gd name="connsiteY102" fmla="*/ 3769072 h 6502404"/>
                <a:gd name="connsiteX103" fmla="*/ 1919659 w 6489652"/>
                <a:gd name="connsiteY103" fmla="*/ 3135761 h 6502404"/>
                <a:gd name="connsiteX104" fmla="*/ 2136630 w 6489652"/>
                <a:gd name="connsiteY104" fmla="*/ 3107186 h 6502404"/>
                <a:gd name="connsiteX105" fmla="*/ 3204525 w 6489652"/>
                <a:gd name="connsiteY105" fmla="*/ 3543304 h 6502404"/>
                <a:gd name="connsiteX106" fmla="*/ 3263480 w 6489652"/>
                <a:gd name="connsiteY106" fmla="*/ 3542466 h 6502404"/>
                <a:gd name="connsiteX107" fmla="*/ 4304475 w 6489652"/>
                <a:gd name="connsiteY107" fmla="*/ 3106450 h 6502404"/>
                <a:gd name="connsiteX108" fmla="*/ 4524284 w 6489652"/>
                <a:gd name="connsiteY108" fmla="*/ 3135761 h 6502404"/>
                <a:gd name="connsiteX109" fmla="*/ 5285332 w 6489652"/>
                <a:gd name="connsiteY109" fmla="*/ 3769123 h 6502404"/>
                <a:gd name="connsiteX110" fmla="*/ 5548482 w 6489652"/>
                <a:gd name="connsiteY110" fmla="*/ 4264919 h 6502404"/>
                <a:gd name="connsiteX111" fmla="*/ 4907276 w 6489652"/>
                <a:gd name="connsiteY111" fmla="*/ 4287397 h 6502404"/>
                <a:gd name="connsiteX112" fmla="*/ 4949026 w 6489652"/>
                <a:gd name="connsiteY112" fmla="*/ 3874940 h 6502404"/>
                <a:gd name="connsiteX113" fmla="*/ 4892757 w 6489652"/>
                <a:gd name="connsiteY113" fmla="*/ 3708849 h 6502404"/>
                <a:gd name="connsiteX114" fmla="*/ 4712917 w 6489652"/>
                <a:gd name="connsiteY114" fmla="*/ 3629283 h 6502404"/>
                <a:gd name="connsiteX115" fmla="*/ 3466186 w 6489652"/>
                <a:gd name="connsiteY115" fmla="*/ 3629283 h 6502404"/>
                <a:gd name="connsiteX116" fmla="*/ 3370050 w 6489652"/>
                <a:gd name="connsiteY116" fmla="*/ 3725270 h 6502404"/>
                <a:gd name="connsiteX117" fmla="*/ 3466186 w 6489652"/>
                <a:gd name="connsiteY117" fmla="*/ 3821269 h 6502404"/>
                <a:gd name="connsiteX118" fmla="*/ 4712917 w 6489652"/>
                <a:gd name="connsiteY118" fmla="*/ 3821269 h 6502404"/>
                <a:gd name="connsiteX119" fmla="*/ 4750201 w 6489652"/>
                <a:gd name="connsiteY119" fmla="*/ 3837690 h 6502404"/>
                <a:gd name="connsiteX120" fmla="*/ 4757606 w 6489652"/>
                <a:gd name="connsiteY120" fmla="*/ 3855788 h 6502404"/>
                <a:gd name="connsiteX121" fmla="*/ 4613205 w 6489652"/>
                <a:gd name="connsiteY121" fmla="*/ 5283052 h 6502404"/>
                <a:gd name="connsiteX122" fmla="*/ 4568515 w 6489652"/>
                <a:gd name="connsiteY122" fmla="*/ 5336392 h 6502404"/>
                <a:gd name="connsiteX123" fmla="*/ 1875274 w 6489652"/>
                <a:gd name="connsiteY123" fmla="*/ 5336392 h 6502404"/>
                <a:gd name="connsiteX124" fmla="*/ 1830941 w 6489652"/>
                <a:gd name="connsiteY124" fmla="*/ 5282951 h 6502404"/>
                <a:gd name="connsiteX125" fmla="*/ 1741918 w 6489652"/>
                <a:gd name="connsiteY125" fmla="*/ 4405571 h 6502404"/>
                <a:gd name="connsiteX126" fmla="*/ 1740875 w 6489652"/>
                <a:gd name="connsiteY126" fmla="*/ 4394852 h 6502404"/>
                <a:gd name="connsiteX127" fmla="*/ 1686196 w 6489652"/>
                <a:gd name="connsiteY127" fmla="*/ 3855940 h 6502404"/>
                <a:gd name="connsiteX128" fmla="*/ 1693653 w 6489652"/>
                <a:gd name="connsiteY128" fmla="*/ 3837792 h 6502404"/>
                <a:gd name="connsiteX129" fmla="*/ 1730873 w 6489652"/>
                <a:gd name="connsiteY129" fmla="*/ 3821269 h 6502404"/>
                <a:gd name="connsiteX130" fmla="*/ 3020613 w 6489652"/>
                <a:gd name="connsiteY130" fmla="*/ 3821269 h 6502404"/>
                <a:gd name="connsiteX131" fmla="*/ 3116800 w 6489652"/>
                <a:gd name="connsiteY131" fmla="*/ 3725270 h 6502404"/>
                <a:gd name="connsiteX132" fmla="*/ 3020613 w 6489652"/>
                <a:gd name="connsiteY132" fmla="*/ 3629283 h 6502404"/>
                <a:gd name="connsiteX133" fmla="*/ 1730873 w 6489652"/>
                <a:gd name="connsiteY133" fmla="*/ 3629283 h 6502404"/>
                <a:gd name="connsiteX134" fmla="*/ 1551045 w 6489652"/>
                <a:gd name="connsiteY134" fmla="*/ 3708950 h 6502404"/>
                <a:gd name="connsiteX135" fmla="*/ 1494776 w 6489652"/>
                <a:gd name="connsiteY135" fmla="*/ 3875092 h 6502404"/>
                <a:gd name="connsiteX136" fmla="*/ 1536628 w 6489652"/>
                <a:gd name="connsiteY136" fmla="*/ 4287347 h 6502404"/>
                <a:gd name="connsiteX137" fmla="*/ 895512 w 6489652"/>
                <a:gd name="connsiteY137" fmla="*/ 4264868 h 6502404"/>
                <a:gd name="connsiteX138" fmla="*/ 1612430 w 6489652"/>
                <a:gd name="connsiteY138" fmla="*/ 5035008 h 6502404"/>
                <a:gd name="connsiteX139" fmla="*/ 785710 w 6489652"/>
                <a:gd name="connsiteY139" fmla="*/ 4871890 h 6502404"/>
                <a:gd name="connsiteX140" fmla="*/ 777459 w 6489652"/>
                <a:gd name="connsiteY140" fmla="*/ 4864651 h 6502404"/>
                <a:gd name="connsiteX141" fmla="*/ 734313 w 6489652"/>
                <a:gd name="connsiteY141" fmla="*/ 4813597 h 6502404"/>
                <a:gd name="connsiteX142" fmla="*/ 762994 w 6489652"/>
                <a:gd name="connsiteY142" fmla="*/ 4515794 h 6502404"/>
                <a:gd name="connsiteX143" fmla="*/ 1556950 w 6489652"/>
                <a:gd name="connsiteY143" fmla="*/ 4488121 h 6502404"/>
                <a:gd name="connsiteX144" fmla="*/ 3426816 w 6489652"/>
                <a:gd name="connsiteY144" fmla="*/ 5950247 h 6502404"/>
                <a:gd name="connsiteX145" fmla="*/ 6132082 w 6489652"/>
                <a:gd name="connsiteY145" fmla="*/ 5950247 h 6502404"/>
                <a:gd name="connsiteX146" fmla="*/ 6296614 w 6489652"/>
                <a:gd name="connsiteY146" fmla="*/ 5920135 h 6502404"/>
                <a:gd name="connsiteX147" fmla="*/ 6296614 w 6489652"/>
                <a:gd name="connsiteY147" fmla="*/ 6208768 h 6502404"/>
                <a:gd name="connsiteX148" fmla="*/ 6194764 w 6489652"/>
                <a:gd name="connsiteY148" fmla="*/ 6310419 h 6502404"/>
                <a:gd name="connsiteX149" fmla="*/ 294163 w 6489652"/>
                <a:gd name="connsiteY149" fmla="*/ 6310419 h 6502404"/>
                <a:gd name="connsiteX150" fmla="*/ 192364 w 6489652"/>
                <a:gd name="connsiteY150" fmla="*/ 6208768 h 6502404"/>
                <a:gd name="connsiteX151" fmla="*/ 192364 w 6489652"/>
                <a:gd name="connsiteY151" fmla="*/ 5919741 h 6502404"/>
                <a:gd name="connsiteX152" fmla="*/ 358035 w 6489652"/>
                <a:gd name="connsiteY152" fmla="*/ 5950247 h 6502404"/>
                <a:gd name="connsiteX153" fmla="*/ 2982731 w 6489652"/>
                <a:gd name="connsiteY153" fmla="*/ 5948761 h 6502404"/>
                <a:gd name="connsiteX154" fmla="*/ 3078817 w 6489652"/>
                <a:gd name="connsiteY154" fmla="*/ 5852723 h 6502404"/>
                <a:gd name="connsiteX155" fmla="*/ 2982680 w 6489652"/>
                <a:gd name="connsiteY155" fmla="*/ 5756775 h 6502404"/>
                <a:gd name="connsiteX156" fmla="*/ 2982642 w 6489652"/>
                <a:gd name="connsiteY156" fmla="*/ 5756775 h 6502404"/>
                <a:gd name="connsiteX157" fmla="*/ 357986 w 6489652"/>
                <a:gd name="connsiteY157" fmla="*/ 5758261 h 6502404"/>
                <a:gd name="connsiteX158" fmla="*/ 203350 w 6489652"/>
                <a:gd name="connsiteY158" fmla="*/ 5689351 h 6502404"/>
                <a:gd name="connsiteX159" fmla="*/ 192364 w 6489652"/>
                <a:gd name="connsiteY159" fmla="*/ 5648977 h 6502404"/>
                <a:gd name="connsiteX160" fmla="*/ 192364 w 6489652"/>
                <a:gd name="connsiteY160" fmla="*/ 5632848 h 6502404"/>
                <a:gd name="connsiteX161" fmla="*/ 231832 w 6489652"/>
                <a:gd name="connsiteY161" fmla="*/ 5532988 h 6502404"/>
                <a:gd name="connsiteX162" fmla="*/ 416342 w 6489652"/>
                <a:gd name="connsiteY162" fmla="*/ 5270212 h 6502404"/>
                <a:gd name="connsiteX163" fmla="*/ 669645 w 6489652"/>
                <a:gd name="connsiteY163" fmla="*/ 5036444 h 6502404"/>
                <a:gd name="connsiteX164" fmla="*/ 684707 w 6489652"/>
                <a:gd name="connsiteY164" fmla="*/ 5036202 h 6502404"/>
                <a:gd name="connsiteX165" fmla="*/ 1615662 w 6489652"/>
                <a:gd name="connsiteY165" fmla="*/ 5226994 h 6502404"/>
                <a:gd name="connsiteX166" fmla="*/ 1631912 w 6489652"/>
                <a:gd name="connsiteY166" fmla="*/ 5226994 h 6502404"/>
                <a:gd name="connsiteX167" fmla="*/ 1639572 w 6489652"/>
                <a:gd name="connsiteY167" fmla="*/ 5302153 h 6502404"/>
                <a:gd name="connsiteX168" fmla="*/ 1875274 w 6489652"/>
                <a:gd name="connsiteY168" fmla="*/ 5528378 h 6502404"/>
                <a:gd name="connsiteX169" fmla="*/ 4568515 w 6489652"/>
                <a:gd name="connsiteY169" fmla="*/ 5528378 h 6502404"/>
                <a:gd name="connsiteX170" fmla="*/ 4804574 w 6489652"/>
                <a:gd name="connsiteY170" fmla="*/ 5302255 h 6502404"/>
                <a:gd name="connsiteX171" fmla="*/ 4812183 w 6489652"/>
                <a:gd name="connsiteY171" fmla="*/ 5226994 h 6502404"/>
                <a:gd name="connsiteX172" fmla="*/ 4828140 w 6489652"/>
                <a:gd name="connsiteY172" fmla="*/ 5226994 h 6502404"/>
                <a:gd name="connsiteX173" fmla="*/ 5759333 w 6489652"/>
                <a:gd name="connsiteY173" fmla="*/ 5036050 h 6502404"/>
                <a:gd name="connsiteX174" fmla="*/ 5818147 w 6489652"/>
                <a:gd name="connsiteY174" fmla="*/ 5036494 h 6502404"/>
                <a:gd name="connsiteX175" fmla="*/ 6073382 w 6489652"/>
                <a:gd name="connsiteY175" fmla="*/ 5270162 h 6502404"/>
                <a:gd name="connsiteX176" fmla="*/ 6257892 w 6489652"/>
                <a:gd name="connsiteY176" fmla="*/ 5532988 h 6502404"/>
                <a:gd name="connsiteX177" fmla="*/ 6286472 w 6489652"/>
                <a:gd name="connsiteY177" fmla="*/ 5689503 h 6502404"/>
                <a:gd name="connsiteX178" fmla="*/ 6132082 w 6489652"/>
                <a:gd name="connsiteY178" fmla="*/ 5758261 h 6502404"/>
                <a:gd name="connsiteX179" fmla="*/ 3426816 w 6489652"/>
                <a:gd name="connsiteY179" fmla="*/ 5758261 h 6502404"/>
                <a:gd name="connsiteX180" fmla="*/ 3330629 w 6489652"/>
                <a:gd name="connsiteY180" fmla="*/ 5854260 h 6502404"/>
                <a:gd name="connsiteX181" fmla="*/ 3426816 w 6489652"/>
                <a:gd name="connsiteY181" fmla="*/ 5950247 h 6502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</a:cxnLst>
              <a:rect l="l" t="t" r="r" b="b"/>
              <a:pathLst>
                <a:path w="6489652" h="6502404">
                  <a:moveTo>
                    <a:pt x="6415413" y="5422803"/>
                  </a:moveTo>
                  <a:lnTo>
                    <a:pt x="6230903" y="5160027"/>
                  </a:lnTo>
                  <a:cubicBezTo>
                    <a:pt x="6153612" y="5049842"/>
                    <a:pt x="6051457" y="4904338"/>
                    <a:pt x="5901405" y="4858453"/>
                  </a:cubicBezTo>
                  <a:cubicBezTo>
                    <a:pt x="5952496" y="4731351"/>
                    <a:pt x="5931818" y="4578608"/>
                    <a:pt x="5839563" y="4403336"/>
                  </a:cubicBezTo>
                  <a:cubicBezTo>
                    <a:pt x="5839410" y="4403031"/>
                    <a:pt x="5839219" y="4402688"/>
                    <a:pt x="5839066" y="4402396"/>
                  </a:cubicBezTo>
                  <a:cubicBezTo>
                    <a:pt x="5838774" y="4401799"/>
                    <a:pt x="5838519" y="4401253"/>
                    <a:pt x="5838226" y="4400707"/>
                  </a:cubicBezTo>
                  <a:lnTo>
                    <a:pt x="5455336" y="3679334"/>
                  </a:lnTo>
                  <a:cubicBezTo>
                    <a:pt x="5236226" y="3266038"/>
                    <a:pt x="5041931" y="2971411"/>
                    <a:pt x="4534527" y="2944068"/>
                  </a:cubicBezTo>
                  <a:cubicBezTo>
                    <a:pt x="4331019" y="2933412"/>
                    <a:pt x="4200843" y="2896989"/>
                    <a:pt x="4053210" y="2727126"/>
                  </a:cubicBezTo>
                  <a:cubicBezTo>
                    <a:pt x="4038843" y="2710858"/>
                    <a:pt x="4015735" y="2686893"/>
                    <a:pt x="3992626" y="2663385"/>
                  </a:cubicBezTo>
                  <a:cubicBezTo>
                    <a:pt x="4178575" y="2482905"/>
                    <a:pt x="4320788" y="2258814"/>
                    <a:pt x="4384654" y="2036068"/>
                  </a:cubicBezTo>
                  <a:cubicBezTo>
                    <a:pt x="4456931" y="2019558"/>
                    <a:pt x="4528114" y="1979718"/>
                    <a:pt x="4587857" y="1920981"/>
                  </a:cubicBezTo>
                  <a:cubicBezTo>
                    <a:pt x="4665402" y="1844730"/>
                    <a:pt x="4709888" y="1748134"/>
                    <a:pt x="4709888" y="1656021"/>
                  </a:cubicBezTo>
                  <a:lnTo>
                    <a:pt x="4709888" y="1542115"/>
                  </a:lnTo>
                  <a:cubicBezTo>
                    <a:pt x="4709888" y="1425529"/>
                    <a:pt x="4614897" y="1330723"/>
                    <a:pt x="4498134" y="1330723"/>
                  </a:cubicBezTo>
                  <a:lnTo>
                    <a:pt x="4421836" y="1330723"/>
                  </a:lnTo>
                  <a:lnTo>
                    <a:pt x="4421836" y="1215236"/>
                  </a:lnTo>
                  <a:cubicBezTo>
                    <a:pt x="4562204" y="1100985"/>
                    <a:pt x="4650145" y="957564"/>
                    <a:pt x="4676829" y="797822"/>
                  </a:cubicBezTo>
                  <a:cubicBezTo>
                    <a:pt x="4702877" y="641950"/>
                    <a:pt x="4668380" y="478238"/>
                    <a:pt x="4579802" y="336851"/>
                  </a:cubicBezTo>
                  <a:cubicBezTo>
                    <a:pt x="4403550" y="55666"/>
                    <a:pt x="4015786" y="-117868"/>
                    <a:pt x="3615703" y="94609"/>
                  </a:cubicBezTo>
                  <a:cubicBezTo>
                    <a:pt x="3470907" y="171553"/>
                    <a:pt x="3296781" y="150122"/>
                    <a:pt x="3112423" y="127451"/>
                  </a:cubicBezTo>
                  <a:cubicBezTo>
                    <a:pt x="2916918" y="103390"/>
                    <a:pt x="2714822" y="78536"/>
                    <a:pt x="2520221" y="163913"/>
                  </a:cubicBezTo>
                  <a:cubicBezTo>
                    <a:pt x="2330939" y="247059"/>
                    <a:pt x="2185099" y="377978"/>
                    <a:pt x="2086774" y="553099"/>
                  </a:cubicBezTo>
                  <a:cubicBezTo>
                    <a:pt x="1991732" y="722317"/>
                    <a:pt x="1943518" y="929337"/>
                    <a:pt x="1943518" y="1168305"/>
                  </a:cubicBezTo>
                  <a:lnTo>
                    <a:pt x="1943518" y="1330723"/>
                  </a:lnTo>
                  <a:lnTo>
                    <a:pt x="1867220" y="1330723"/>
                  </a:lnTo>
                  <a:cubicBezTo>
                    <a:pt x="1750456" y="1330723"/>
                    <a:pt x="1655478" y="1425529"/>
                    <a:pt x="1655478" y="1542115"/>
                  </a:cubicBezTo>
                  <a:lnTo>
                    <a:pt x="1655478" y="1656021"/>
                  </a:lnTo>
                  <a:cubicBezTo>
                    <a:pt x="1655478" y="1748185"/>
                    <a:pt x="1699964" y="1844832"/>
                    <a:pt x="1777599" y="1921083"/>
                  </a:cubicBezTo>
                  <a:cubicBezTo>
                    <a:pt x="1837303" y="1979820"/>
                    <a:pt x="1908473" y="2019647"/>
                    <a:pt x="1980649" y="2036119"/>
                  </a:cubicBezTo>
                  <a:cubicBezTo>
                    <a:pt x="2049147" y="2275146"/>
                    <a:pt x="2207762" y="2515595"/>
                    <a:pt x="2413841" y="2702183"/>
                  </a:cubicBezTo>
                  <a:cubicBezTo>
                    <a:pt x="2404896" y="2711607"/>
                    <a:pt x="2396790" y="2720332"/>
                    <a:pt x="2390389" y="2727672"/>
                  </a:cubicBezTo>
                  <a:cubicBezTo>
                    <a:pt x="2308912" y="2821487"/>
                    <a:pt x="2232563" y="2874472"/>
                    <a:pt x="2146072" y="2904875"/>
                  </a:cubicBezTo>
                  <a:cubicBezTo>
                    <a:pt x="2076493" y="2929386"/>
                    <a:pt x="2000283" y="2939305"/>
                    <a:pt x="1909517" y="2944017"/>
                  </a:cubicBezTo>
                  <a:cubicBezTo>
                    <a:pt x="1402075" y="2970966"/>
                    <a:pt x="1207667" y="3265784"/>
                    <a:pt x="988413" y="3679283"/>
                  </a:cubicBezTo>
                  <a:lnTo>
                    <a:pt x="605922" y="4400656"/>
                  </a:lnTo>
                  <a:cubicBezTo>
                    <a:pt x="605573" y="4401304"/>
                    <a:pt x="605275" y="4401939"/>
                    <a:pt x="604928" y="4402587"/>
                  </a:cubicBezTo>
                  <a:cubicBezTo>
                    <a:pt x="604828" y="4402790"/>
                    <a:pt x="604728" y="4403031"/>
                    <a:pt x="604579" y="4403285"/>
                  </a:cubicBezTo>
                  <a:cubicBezTo>
                    <a:pt x="508647" y="4585251"/>
                    <a:pt x="490155" y="4742908"/>
                    <a:pt x="548958" y="4872880"/>
                  </a:cubicBezTo>
                  <a:cubicBezTo>
                    <a:pt x="420567" y="4929992"/>
                    <a:pt x="329305" y="5059659"/>
                    <a:pt x="258821" y="5159976"/>
                  </a:cubicBezTo>
                  <a:lnTo>
                    <a:pt x="74311" y="5422803"/>
                  </a:lnTo>
                  <a:cubicBezTo>
                    <a:pt x="30222" y="5485566"/>
                    <a:pt x="5617" y="5553181"/>
                    <a:pt x="895" y="5618916"/>
                  </a:cubicBezTo>
                  <a:cubicBezTo>
                    <a:pt x="398" y="5623031"/>
                    <a:pt x="0" y="5627197"/>
                    <a:pt x="0" y="5631515"/>
                  </a:cubicBezTo>
                  <a:lnTo>
                    <a:pt x="0" y="6208768"/>
                  </a:lnTo>
                  <a:cubicBezTo>
                    <a:pt x="0" y="6370693"/>
                    <a:pt x="131971" y="6502405"/>
                    <a:pt x="294163" y="6502405"/>
                  </a:cubicBezTo>
                  <a:lnTo>
                    <a:pt x="6194764" y="6502405"/>
                  </a:lnTo>
                  <a:cubicBezTo>
                    <a:pt x="6357006" y="6502405"/>
                    <a:pt x="6488976" y="6370693"/>
                    <a:pt x="6488976" y="6208768"/>
                  </a:cubicBezTo>
                  <a:lnTo>
                    <a:pt x="6488976" y="5663506"/>
                  </a:lnTo>
                  <a:cubicBezTo>
                    <a:pt x="6488976" y="5663417"/>
                    <a:pt x="6488925" y="5663315"/>
                    <a:pt x="6488925" y="5663214"/>
                  </a:cubicBezTo>
                  <a:cubicBezTo>
                    <a:pt x="6494345" y="5584080"/>
                    <a:pt x="6469443" y="5499803"/>
                    <a:pt x="6415413" y="5422803"/>
                  </a:cubicBezTo>
                  <a:close/>
                  <a:moveTo>
                    <a:pt x="1912558" y="1784354"/>
                  </a:moveTo>
                  <a:cubicBezTo>
                    <a:pt x="1872042" y="1744464"/>
                    <a:pt x="1847840" y="1696546"/>
                    <a:pt x="1847840" y="1656021"/>
                  </a:cubicBezTo>
                  <a:lnTo>
                    <a:pt x="1847840" y="1542115"/>
                  </a:lnTo>
                  <a:cubicBezTo>
                    <a:pt x="1847840" y="1531599"/>
                    <a:pt x="1856734" y="1522709"/>
                    <a:pt x="1867220" y="1522709"/>
                  </a:cubicBezTo>
                  <a:lnTo>
                    <a:pt x="1943518" y="1522709"/>
                  </a:lnTo>
                  <a:lnTo>
                    <a:pt x="1943518" y="1788177"/>
                  </a:lnTo>
                  <a:cubicBezTo>
                    <a:pt x="1943518" y="1795721"/>
                    <a:pt x="1943976" y="1803354"/>
                    <a:pt x="1944167" y="1810999"/>
                  </a:cubicBezTo>
                  <a:cubicBezTo>
                    <a:pt x="1933236" y="1803062"/>
                    <a:pt x="1922598" y="1794171"/>
                    <a:pt x="1912558" y="1784354"/>
                  </a:cubicBezTo>
                  <a:close/>
                  <a:moveTo>
                    <a:pt x="4886942" y="4488159"/>
                  </a:moveTo>
                  <a:cubicBezTo>
                    <a:pt x="5250249" y="4406562"/>
                    <a:pt x="5486155" y="4414944"/>
                    <a:pt x="5681100" y="4515794"/>
                  </a:cubicBezTo>
                  <a:cubicBezTo>
                    <a:pt x="5743032" y="4642147"/>
                    <a:pt x="5752626" y="4742261"/>
                    <a:pt x="5709578" y="4813558"/>
                  </a:cubicBezTo>
                  <a:cubicBezTo>
                    <a:pt x="5648741" y="4914409"/>
                    <a:pt x="5446886" y="5034513"/>
                    <a:pt x="4831614" y="5035008"/>
                  </a:cubicBezTo>
                  <a:close/>
                  <a:moveTo>
                    <a:pt x="4498134" y="1522709"/>
                  </a:moveTo>
                  <a:cubicBezTo>
                    <a:pt x="4508619" y="1522709"/>
                    <a:pt x="4517527" y="1531599"/>
                    <a:pt x="4517527" y="1542115"/>
                  </a:cubicBezTo>
                  <a:lnTo>
                    <a:pt x="4517527" y="1656021"/>
                  </a:lnTo>
                  <a:cubicBezTo>
                    <a:pt x="4517527" y="1696496"/>
                    <a:pt x="4493362" y="1744413"/>
                    <a:pt x="4452859" y="1784253"/>
                  </a:cubicBezTo>
                  <a:cubicBezTo>
                    <a:pt x="4442819" y="1794083"/>
                    <a:pt x="4432181" y="1802960"/>
                    <a:pt x="4421187" y="1810948"/>
                  </a:cubicBezTo>
                  <a:cubicBezTo>
                    <a:pt x="4421441" y="1803354"/>
                    <a:pt x="4421836" y="1795721"/>
                    <a:pt x="4421836" y="1788177"/>
                  </a:cubicBezTo>
                  <a:lnTo>
                    <a:pt x="4421836" y="1522709"/>
                  </a:lnTo>
                  <a:close/>
                  <a:moveTo>
                    <a:pt x="2597664" y="339630"/>
                  </a:moveTo>
                  <a:cubicBezTo>
                    <a:pt x="2743847" y="275535"/>
                    <a:pt x="2911459" y="296172"/>
                    <a:pt x="3088857" y="317951"/>
                  </a:cubicBezTo>
                  <a:cubicBezTo>
                    <a:pt x="3294745" y="343301"/>
                    <a:pt x="3507631" y="369496"/>
                    <a:pt x="3706063" y="264075"/>
                  </a:cubicBezTo>
                  <a:cubicBezTo>
                    <a:pt x="4015989" y="99521"/>
                    <a:pt x="4291660" y="239220"/>
                    <a:pt x="4416720" y="438651"/>
                  </a:cubicBezTo>
                  <a:cubicBezTo>
                    <a:pt x="4523635" y="609307"/>
                    <a:pt x="4550573" y="879182"/>
                    <a:pt x="4279127" y="1083225"/>
                  </a:cubicBezTo>
                  <a:cubicBezTo>
                    <a:pt x="3557347" y="1354739"/>
                    <a:pt x="3277693" y="1248920"/>
                    <a:pt x="2981739" y="1136951"/>
                  </a:cubicBezTo>
                  <a:cubicBezTo>
                    <a:pt x="2821838" y="1076478"/>
                    <a:pt x="2658502" y="1014664"/>
                    <a:pt x="2432737" y="1014664"/>
                  </a:cubicBezTo>
                  <a:cubicBezTo>
                    <a:pt x="2345852" y="1014664"/>
                    <a:pt x="2249716" y="1023843"/>
                    <a:pt x="2141058" y="1045771"/>
                  </a:cubicBezTo>
                  <a:cubicBezTo>
                    <a:pt x="2163721" y="783138"/>
                    <a:pt x="2268651" y="484142"/>
                    <a:pt x="2597664" y="339630"/>
                  </a:cubicBezTo>
                  <a:close/>
                  <a:moveTo>
                    <a:pt x="2152842" y="1935967"/>
                  </a:moveTo>
                  <a:cubicBezTo>
                    <a:pt x="2152345" y="1932246"/>
                    <a:pt x="2151595" y="1928614"/>
                    <a:pt x="2150704" y="1925045"/>
                  </a:cubicBezTo>
                  <a:cubicBezTo>
                    <a:pt x="2141109" y="1878664"/>
                    <a:pt x="2135892" y="1832767"/>
                    <a:pt x="2135892" y="1788177"/>
                  </a:cubicBezTo>
                  <a:lnTo>
                    <a:pt x="2135892" y="1243215"/>
                  </a:lnTo>
                  <a:cubicBezTo>
                    <a:pt x="2499289" y="1159822"/>
                    <a:pt x="2692248" y="1232748"/>
                    <a:pt x="2913546" y="1316486"/>
                  </a:cubicBezTo>
                  <a:cubicBezTo>
                    <a:pt x="3077671" y="1378551"/>
                    <a:pt x="3253592" y="1445074"/>
                    <a:pt x="3507084" y="1445074"/>
                  </a:cubicBezTo>
                  <a:cubicBezTo>
                    <a:pt x="3695819" y="1445074"/>
                    <a:pt x="3927602" y="1408168"/>
                    <a:pt x="4229474" y="1305031"/>
                  </a:cubicBezTo>
                  <a:lnTo>
                    <a:pt x="4229474" y="1788177"/>
                  </a:lnTo>
                  <a:cubicBezTo>
                    <a:pt x="4229474" y="1831382"/>
                    <a:pt x="4224499" y="1875832"/>
                    <a:pt x="4215452" y="1920829"/>
                  </a:cubicBezTo>
                  <a:cubicBezTo>
                    <a:pt x="4213721" y="1926582"/>
                    <a:pt x="4212474" y="1932487"/>
                    <a:pt x="4211825" y="1938634"/>
                  </a:cubicBezTo>
                  <a:cubicBezTo>
                    <a:pt x="4133541" y="2286754"/>
                    <a:pt x="3804133" y="2664528"/>
                    <a:pt x="3435112" y="2801840"/>
                  </a:cubicBezTo>
                  <a:cubicBezTo>
                    <a:pt x="3249164" y="2871093"/>
                    <a:pt x="3117297" y="2871297"/>
                    <a:pt x="2931234" y="2802539"/>
                  </a:cubicBezTo>
                  <a:cubicBezTo>
                    <a:pt x="2560724" y="2665074"/>
                    <a:pt x="2230082" y="2285357"/>
                    <a:pt x="2152842" y="1935967"/>
                  </a:cubicBezTo>
                  <a:close/>
                  <a:moveTo>
                    <a:pt x="2535529" y="2853682"/>
                  </a:moveTo>
                  <a:cubicBezTo>
                    <a:pt x="2542438" y="2845795"/>
                    <a:pt x="2552771" y="2834784"/>
                    <a:pt x="2564453" y="2822681"/>
                  </a:cubicBezTo>
                  <a:cubicBezTo>
                    <a:pt x="2658947" y="2889000"/>
                    <a:pt x="2759906" y="2943725"/>
                    <a:pt x="2864339" y="2982523"/>
                  </a:cubicBezTo>
                  <a:cubicBezTo>
                    <a:pt x="2978863" y="3024840"/>
                    <a:pt x="3080713" y="3045972"/>
                    <a:pt x="3182511" y="3045972"/>
                  </a:cubicBezTo>
                  <a:cubicBezTo>
                    <a:pt x="3284947" y="3045972"/>
                    <a:pt x="3387293" y="3024535"/>
                    <a:pt x="3502312" y="2981672"/>
                  </a:cubicBezTo>
                  <a:cubicBezTo>
                    <a:pt x="3623300" y="2936676"/>
                    <a:pt x="3739720" y="2870204"/>
                    <a:pt x="3846685" y="2788988"/>
                  </a:cubicBezTo>
                  <a:cubicBezTo>
                    <a:pt x="3870341" y="2813004"/>
                    <a:pt x="3895548" y="2838899"/>
                    <a:pt x="3908375" y="2853440"/>
                  </a:cubicBezTo>
                  <a:cubicBezTo>
                    <a:pt x="3977611" y="2933108"/>
                    <a:pt x="4046453" y="2990512"/>
                    <a:pt x="4117635" y="3031926"/>
                  </a:cubicBezTo>
                  <a:cubicBezTo>
                    <a:pt x="3951563" y="3217613"/>
                    <a:pt x="3628772" y="3339761"/>
                    <a:pt x="3257855" y="3350518"/>
                  </a:cubicBezTo>
                  <a:cubicBezTo>
                    <a:pt x="2853052" y="3362329"/>
                    <a:pt x="2504404" y="3242518"/>
                    <a:pt x="2323673" y="3033615"/>
                  </a:cubicBezTo>
                  <a:cubicBezTo>
                    <a:pt x="2395797" y="2992099"/>
                    <a:pt x="2465491" y="2934301"/>
                    <a:pt x="2535529" y="2853682"/>
                  </a:cubicBezTo>
                  <a:close/>
                  <a:moveTo>
                    <a:pt x="1158410" y="3769072"/>
                  </a:moveTo>
                  <a:cubicBezTo>
                    <a:pt x="1378305" y="3354392"/>
                    <a:pt x="1525099" y="3156704"/>
                    <a:pt x="1919659" y="3135761"/>
                  </a:cubicBezTo>
                  <a:cubicBezTo>
                    <a:pt x="1996911" y="3131748"/>
                    <a:pt x="2068578" y="3123557"/>
                    <a:pt x="2136630" y="3107186"/>
                  </a:cubicBezTo>
                  <a:cubicBezTo>
                    <a:pt x="2334565" y="3379347"/>
                    <a:pt x="2736543" y="3543304"/>
                    <a:pt x="3204525" y="3543304"/>
                  </a:cubicBezTo>
                  <a:cubicBezTo>
                    <a:pt x="3224058" y="3543304"/>
                    <a:pt x="3243743" y="3543012"/>
                    <a:pt x="3263480" y="3542466"/>
                  </a:cubicBezTo>
                  <a:cubicBezTo>
                    <a:pt x="3724259" y="3529017"/>
                    <a:pt x="4113958" y="3363866"/>
                    <a:pt x="4304475" y="3106450"/>
                  </a:cubicBezTo>
                  <a:cubicBezTo>
                    <a:pt x="4373379" y="3123315"/>
                    <a:pt x="4446000" y="3131647"/>
                    <a:pt x="4524284" y="3135761"/>
                  </a:cubicBezTo>
                  <a:cubicBezTo>
                    <a:pt x="4918856" y="3157047"/>
                    <a:pt x="5065586" y="3354595"/>
                    <a:pt x="5285332" y="3769123"/>
                  </a:cubicBezTo>
                  <a:lnTo>
                    <a:pt x="5548482" y="4264919"/>
                  </a:lnTo>
                  <a:cubicBezTo>
                    <a:pt x="5372726" y="4225980"/>
                    <a:pt x="5168428" y="4233867"/>
                    <a:pt x="4907276" y="4287397"/>
                  </a:cubicBezTo>
                  <a:lnTo>
                    <a:pt x="4949026" y="3874940"/>
                  </a:lnTo>
                  <a:cubicBezTo>
                    <a:pt x="4955033" y="3814424"/>
                    <a:pt x="4935055" y="3755433"/>
                    <a:pt x="4892757" y="3708849"/>
                  </a:cubicBezTo>
                  <a:cubicBezTo>
                    <a:pt x="4846922" y="3658303"/>
                    <a:pt x="4781364" y="3629283"/>
                    <a:pt x="4712917" y="3629283"/>
                  </a:cubicBezTo>
                  <a:lnTo>
                    <a:pt x="3466186" y="3629283"/>
                  </a:lnTo>
                  <a:cubicBezTo>
                    <a:pt x="3413098" y="3629283"/>
                    <a:pt x="3370050" y="3672286"/>
                    <a:pt x="3370050" y="3725270"/>
                  </a:cubicBezTo>
                  <a:cubicBezTo>
                    <a:pt x="3370050" y="3778305"/>
                    <a:pt x="3413098" y="3821269"/>
                    <a:pt x="3466186" y="3821269"/>
                  </a:cubicBezTo>
                  <a:lnTo>
                    <a:pt x="4712917" y="3821269"/>
                  </a:lnTo>
                  <a:cubicBezTo>
                    <a:pt x="4726494" y="3821269"/>
                    <a:pt x="4741153" y="3827721"/>
                    <a:pt x="4750201" y="3837690"/>
                  </a:cubicBezTo>
                  <a:cubicBezTo>
                    <a:pt x="4755711" y="3843736"/>
                    <a:pt x="4758205" y="3849895"/>
                    <a:pt x="4757606" y="3855788"/>
                  </a:cubicBezTo>
                  <a:lnTo>
                    <a:pt x="4613205" y="5283052"/>
                  </a:lnTo>
                  <a:cubicBezTo>
                    <a:pt x="4610622" y="5308757"/>
                    <a:pt x="4595517" y="5336392"/>
                    <a:pt x="4568515" y="5336392"/>
                  </a:cubicBezTo>
                  <a:lnTo>
                    <a:pt x="1875274" y="5336392"/>
                  </a:lnTo>
                  <a:cubicBezTo>
                    <a:pt x="1846644" y="5336392"/>
                    <a:pt x="1833079" y="5304490"/>
                    <a:pt x="1830941" y="5282951"/>
                  </a:cubicBezTo>
                  <a:lnTo>
                    <a:pt x="1741918" y="4405571"/>
                  </a:lnTo>
                  <a:cubicBezTo>
                    <a:pt x="1741765" y="4401990"/>
                    <a:pt x="1741422" y="4398370"/>
                    <a:pt x="1740875" y="4394852"/>
                  </a:cubicBezTo>
                  <a:lnTo>
                    <a:pt x="1686196" y="3855940"/>
                  </a:lnTo>
                  <a:cubicBezTo>
                    <a:pt x="1685598" y="3849984"/>
                    <a:pt x="1688079" y="3843888"/>
                    <a:pt x="1693653" y="3837792"/>
                  </a:cubicBezTo>
                  <a:cubicBezTo>
                    <a:pt x="1702738" y="3827759"/>
                    <a:pt x="1717359" y="3821269"/>
                    <a:pt x="1730873" y="3821269"/>
                  </a:cubicBezTo>
                  <a:lnTo>
                    <a:pt x="3020613" y="3821269"/>
                  </a:lnTo>
                  <a:cubicBezTo>
                    <a:pt x="3073701" y="3821269"/>
                    <a:pt x="3116800" y="3778305"/>
                    <a:pt x="3116800" y="3725270"/>
                  </a:cubicBezTo>
                  <a:cubicBezTo>
                    <a:pt x="3116800" y="3672286"/>
                    <a:pt x="3073701" y="3629283"/>
                    <a:pt x="3020613" y="3629283"/>
                  </a:cubicBezTo>
                  <a:lnTo>
                    <a:pt x="1730873" y="3629283"/>
                  </a:lnTo>
                  <a:cubicBezTo>
                    <a:pt x="1662477" y="3629283"/>
                    <a:pt x="1596918" y="3658354"/>
                    <a:pt x="1551045" y="3708950"/>
                  </a:cubicBezTo>
                  <a:cubicBezTo>
                    <a:pt x="1508735" y="3755585"/>
                    <a:pt x="1488757" y="3814513"/>
                    <a:pt x="1494776" y="3875092"/>
                  </a:cubicBezTo>
                  <a:lnTo>
                    <a:pt x="1536628" y="4287347"/>
                  </a:lnTo>
                  <a:cubicBezTo>
                    <a:pt x="1275412" y="4233867"/>
                    <a:pt x="1071174" y="4225980"/>
                    <a:pt x="895512" y="4264868"/>
                  </a:cubicBezTo>
                  <a:close/>
                  <a:moveTo>
                    <a:pt x="1612430" y="5035008"/>
                  </a:moveTo>
                  <a:cubicBezTo>
                    <a:pt x="1113226" y="5034665"/>
                    <a:pt x="886117" y="4955583"/>
                    <a:pt x="785710" y="4871890"/>
                  </a:cubicBezTo>
                  <a:cubicBezTo>
                    <a:pt x="783126" y="4869312"/>
                    <a:pt x="780341" y="4866937"/>
                    <a:pt x="777459" y="4864651"/>
                  </a:cubicBezTo>
                  <a:cubicBezTo>
                    <a:pt x="758422" y="4847531"/>
                    <a:pt x="744404" y="4830322"/>
                    <a:pt x="734313" y="4813597"/>
                  </a:cubicBezTo>
                  <a:cubicBezTo>
                    <a:pt x="691317" y="4742312"/>
                    <a:pt x="701010" y="4642198"/>
                    <a:pt x="762994" y="4515794"/>
                  </a:cubicBezTo>
                  <a:cubicBezTo>
                    <a:pt x="957595" y="4414944"/>
                    <a:pt x="1193453" y="4406562"/>
                    <a:pt x="1556950" y="4488121"/>
                  </a:cubicBezTo>
                  <a:close/>
                  <a:moveTo>
                    <a:pt x="3426816" y="5950247"/>
                  </a:moveTo>
                  <a:lnTo>
                    <a:pt x="6132082" y="5950247"/>
                  </a:lnTo>
                  <a:cubicBezTo>
                    <a:pt x="6192728" y="5950247"/>
                    <a:pt x="6248196" y="5939731"/>
                    <a:pt x="6296614" y="5920135"/>
                  </a:cubicBezTo>
                  <a:lnTo>
                    <a:pt x="6296614" y="6208768"/>
                  </a:lnTo>
                  <a:cubicBezTo>
                    <a:pt x="6296614" y="6264826"/>
                    <a:pt x="6250932" y="6310419"/>
                    <a:pt x="6194764" y="6310419"/>
                  </a:cubicBezTo>
                  <a:lnTo>
                    <a:pt x="294163" y="6310419"/>
                  </a:lnTo>
                  <a:cubicBezTo>
                    <a:pt x="237994" y="6310419"/>
                    <a:pt x="192364" y="6264826"/>
                    <a:pt x="192364" y="6208768"/>
                  </a:cubicBezTo>
                  <a:lnTo>
                    <a:pt x="192364" y="5919741"/>
                  </a:lnTo>
                  <a:cubicBezTo>
                    <a:pt x="241027" y="5939591"/>
                    <a:pt x="296896" y="5950247"/>
                    <a:pt x="358035" y="5950247"/>
                  </a:cubicBezTo>
                  <a:lnTo>
                    <a:pt x="2982731" y="5948761"/>
                  </a:lnTo>
                  <a:cubicBezTo>
                    <a:pt x="3035819" y="5948761"/>
                    <a:pt x="3078867" y="5905758"/>
                    <a:pt x="3078817" y="5852723"/>
                  </a:cubicBezTo>
                  <a:cubicBezTo>
                    <a:pt x="3078817" y="5799739"/>
                    <a:pt x="3035768" y="5756775"/>
                    <a:pt x="2982680" y="5756775"/>
                  </a:cubicBezTo>
                  <a:cubicBezTo>
                    <a:pt x="2982642" y="5756775"/>
                    <a:pt x="2982642" y="5756775"/>
                    <a:pt x="2982642" y="5756775"/>
                  </a:cubicBezTo>
                  <a:lnTo>
                    <a:pt x="357986" y="5758261"/>
                  </a:lnTo>
                  <a:cubicBezTo>
                    <a:pt x="282531" y="5758261"/>
                    <a:pt x="226164" y="5733165"/>
                    <a:pt x="203350" y="5689351"/>
                  </a:cubicBezTo>
                  <a:cubicBezTo>
                    <a:pt x="196937" y="5677006"/>
                    <a:pt x="193358" y="5663417"/>
                    <a:pt x="192364" y="5648977"/>
                  </a:cubicBezTo>
                  <a:lnTo>
                    <a:pt x="192364" y="5632848"/>
                  </a:lnTo>
                  <a:cubicBezTo>
                    <a:pt x="194352" y="5601746"/>
                    <a:pt x="207673" y="5567418"/>
                    <a:pt x="231832" y="5532988"/>
                  </a:cubicBezTo>
                  <a:lnTo>
                    <a:pt x="416342" y="5270212"/>
                  </a:lnTo>
                  <a:cubicBezTo>
                    <a:pt x="486278" y="5170644"/>
                    <a:pt x="573265" y="5046921"/>
                    <a:pt x="669645" y="5036444"/>
                  </a:cubicBezTo>
                  <a:cubicBezTo>
                    <a:pt x="672727" y="5036393"/>
                    <a:pt x="678394" y="5036304"/>
                    <a:pt x="684707" y="5036202"/>
                  </a:cubicBezTo>
                  <a:cubicBezTo>
                    <a:pt x="858531" y="5164345"/>
                    <a:pt x="1165766" y="5226994"/>
                    <a:pt x="1615662" y="5226994"/>
                  </a:cubicBezTo>
                  <a:lnTo>
                    <a:pt x="1631912" y="5226994"/>
                  </a:lnTo>
                  <a:lnTo>
                    <a:pt x="1639572" y="5302153"/>
                  </a:lnTo>
                  <a:cubicBezTo>
                    <a:pt x="1652691" y="5433217"/>
                    <a:pt x="1751805" y="5528378"/>
                    <a:pt x="1875274" y="5528378"/>
                  </a:cubicBezTo>
                  <a:lnTo>
                    <a:pt x="4568515" y="5528378"/>
                  </a:lnTo>
                  <a:cubicBezTo>
                    <a:pt x="4692137" y="5528378"/>
                    <a:pt x="4791455" y="5433217"/>
                    <a:pt x="4804574" y="5302255"/>
                  </a:cubicBezTo>
                  <a:lnTo>
                    <a:pt x="4812183" y="5226994"/>
                  </a:lnTo>
                  <a:lnTo>
                    <a:pt x="4828140" y="5226994"/>
                  </a:lnTo>
                  <a:cubicBezTo>
                    <a:pt x="5278231" y="5226994"/>
                    <a:pt x="5585511" y="5164294"/>
                    <a:pt x="5759333" y="5036050"/>
                  </a:cubicBezTo>
                  <a:cubicBezTo>
                    <a:pt x="5782352" y="5036202"/>
                    <a:pt x="5809990" y="5036342"/>
                    <a:pt x="5818147" y="5036494"/>
                  </a:cubicBezTo>
                  <a:cubicBezTo>
                    <a:pt x="5915721" y="5045473"/>
                    <a:pt x="6003102" y="5169997"/>
                    <a:pt x="6073382" y="5270162"/>
                  </a:cubicBezTo>
                  <a:lnTo>
                    <a:pt x="6257892" y="5532988"/>
                  </a:lnTo>
                  <a:cubicBezTo>
                    <a:pt x="6298052" y="5590189"/>
                    <a:pt x="6308499" y="5647237"/>
                    <a:pt x="6286472" y="5689503"/>
                  </a:cubicBezTo>
                  <a:cubicBezTo>
                    <a:pt x="6263657" y="5733216"/>
                    <a:pt x="6207387" y="5758261"/>
                    <a:pt x="6132082" y="5758261"/>
                  </a:cubicBezTo>
                  <a:lnTo>
                    <a:pt x="3426816" y="5758261"/>
                  </a:lnTo>
                  <a:cubicBezTo>
                    <a:pt x="3373677" y="5758261"/>
                    <a:pt x="3330629" y="5801225"/>
                    <a:pt x="3330629" y="5854260"/>
                  </a:cubicBezTo>
                  <a:cubicBezTo>
                    <a:pt x="3330629" y="5907295"/>
                    <a:pt x="3373677" y="5950247"/>
                    <a:pt x="3426816" y="5950247"/>
                  </a:cubicBezTo>
                  <a:close/>
                </a:path>
              </a:pathLst>
            </a:custGeom>
            <a:solidFill>
              <a:schemeClr val="accent1"/>
            </a:solidFill>
            <a:ln w="127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37" name="Graphic 135">
            <a:extLst>
              <a:ext uri="{FF2B5EF4-FFF2-40B4-BE49-F238E27FC236}">
                <a16:creationId xmlns:a16="http://schemas.microsoft.com/office/drawing/2014/main" id="{F0FDC3FB-7FD8-3348-B3C5-09A5B5501EFD}"/>
              </a:ext>
            </a:extLst>
          </p:cNvPr>
          <p:cNvGrpSpPr/>
          <p:nvPr/>
        </p:nvGrpSpPr>
        <p:grpSpPr>
          <a:xfrm>
            <a:off x="6639743" y="2718852"/>
            <a:ext cx="1253617" cy="1000171"/>
            <a:chOff x="5421662" y="5454512"/>
            <a:chExt cx="1424958" cy="1018466"/>
          </a:xfrm>
          <a:solidFill>
            <a:srgbClr val="000000"/>
          </a:solidFill>
        </p:grpSpPr>
        <p:grpSp>
          <p:nvGrpSpPr>
            <p:cNvPr id="138" name="Graphic 135">
              <a:extLst>
                <a:ext uri="{FF2B5EF4-FFF2-40B4-BE49-F238E27FC236}">
                  <a16:creationId xmlns:a16="http://schemas.microsoft.com/office/drawing/2014/main" id="{F0FDC3FB-7FD8-3348-B3C5-09A5B5501EFD}"/>
                </a:ext>
              </a:extLst>
            </p:cNvPr>
            <p:cNvGrpSpPr/>
            <p:nvPr/>
          </p:nvGrpSpPr>
          <p:grpSpPr>
            <a:xfrm>
              <a:off x="5442518" y="5476151"/>
              <a:ext cx="1383211" cy="976714"/>
              <a:chOff x="5442518" y="5476151"/>
              <a:chExt cx="1383211" cy="976714"/>
            </a:xfrm>
            <a:solidFill>
              <a:srgbClr val="000000"/>
            </a:solidFill>
          </p:grpSpPr>
          <p:sp>
            <p:nvSpPr>
              <p:cNvPr id="139" name="Freeform 138">
                <a:extLst>
                  <a:ext uri="{FF2B5EF4-FFF2-40B4-BE49-F238E27FC236}">
                    <a16:creationId xmlns:a16="http://schemas.microsoft.com/office/drawing/2014/main" id="{E5C25DEC-B70B-8C4A-8E5F-7028BA814B41}"/>
                  </a:ext>
                </a:extLst>
              </p:cNvPr>
              <p:cNvSpPr/>
              <p:nvPr/>
            </p:nvSpPr>
            <p:spPr>
              <a:xfrm>
                <a:off x="6671313" y="5769470"/>
                <a:ext cx="154415" cy="153402"/>
              </a:xfrm>
              <a:custGeom>
                <a:avLst/>
                <a:gdLst>
                  <a:gd name="connsiteX0" fmla="*/ 113613 w 154415"/>
                  <a:gd name="connsiteY0" fmla="*/ 0 h 153402"/>
                  <a:gd name="connsiteX1" fmla="*/ 17342 w 154415"/>
                  <a:gd name="connsiteY1" fmla="*/ 0 h 153402"/>
                  <a:gd name="connsiteX2" fmla="*/ 0 w 154415"/>
                  <a:gd name="connsiteY2" fmla="*/ 3944 h 153402"/>
                  <a:gd name="connsiteX3" fmla="*/ 1007 w 154415"/>
                  <a:gd name="connsiteY3" fmla="*/ 36164 h 153402"/>
                  <a:gd name="connsiteX4" fmla="*/ 1007 w 154415"/>
                  <a:gd name="connsiteY4" fmla="*/ 115903 h 153402"/>
                  <a:gd name="connsiteX5" fmla="*/ 34917 w 154415"/>
                  <a:gd name="connsiteY5" fmla="*/ 153403 h 153402"/>
                  <a:gd name="connsiteX6" fmla="*/ 113613 w 154415"/>
                  <a:gd name="connsiteY6" fmla="*/ 153403 h 153402"/>
                  <a:gd name="connsiteX7" fmla="*/ 154416 w 154415"/>
                  <a:gd name="connsiteY7" fmla="*/ 112599 h 153402"/>
                  <a:gd name="connsiteX8" fmla="*/ 154416 w 154415"/>
                  <a:gd name="connsiteY8" fmla="*/ 40801 h 153402"/>
                  <a:gd name="connsiteX9" fmla="*/ 113613 w 154415"/>
                  <a:gd name="connsiteY9" fmla="*/ 0 h 153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4415" h="153402">
                    <a:moveTo>
                      <a:pt x="113613" y="0"/>
                    </a:moveTo>
                    <a:lnTo>
                      <a:pt x="17342" y="0"/>
                    </a:lnTo>
                    <a:cubicBezTo>
                      <a:pt x="11141" y="0"/>
                      <a:pt x="5277" y="1442"/>
                      <a:pt x="0" y="3944"/>
                    </a:cubicBezTo>
                    <a:cubicBezTo>
                      <a:pt x="662" y="14592"/>
                      <a:pt x="1007" y="25340"/>
                      <a:pt x="1007" y="36164"/>
                    </a:cubicBezTo>
                    <a:lnTo>
                      <a:pt x="1007" y="115903"/>
                    </a:lnTo>
                    <a:cubicBezTo>
                      <a:pt x="13818" y="126921"/>
                      <a:pt x="25226" y="139518"/>
                      <a:pt x="34917" y="153403"/>
                    </a:cubicBezTo>
                    <a:lnTo>
                      <a:pt x="113613" y="153403"/>
                    </a:lnTo>
                    <a:cubicBezTo>
                      <a:pt x="136053" y="153403"/>
                      <a:pt x="154416" y="135043"/>
                      <a:pt x="154416" y="112599"/>
                    </a:cubicBezTo>
                    <a:lnTo>
                      <a:pt x="154416" y="40801"/>
                    </a:lnTo>
                    <a:cubicBezTo>
                      <a:pt x="154416" y="18360"/>
                      <a:pt x="136056" y="0"/>
                      <a:pt x="113613" y="0"/>
                    </a:cubicBezTo>
                    <a:close/>
                  </a:path>
                </a:pathLst>
              </a:custGeom>
              <a:solidFill>
                <a:srgbClr val="DFEBFA"/>
              </a:solidFill>
              <a:ln w="27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40" name="Graphic 135">
                <a:extLst>
                  <a:ext uri="{FF2B5EF4-FFF2-40B4-BE49-F238E27FC236}">
                    <a16:creationId xmlns:a16="http://schemas.microsoft.com/office/drawing/2014/main" id="{F0FDC3FB-7FD8-3348-B3C5-09A5B5501EFD}"/>
                  </a:ext>
                </a:extLst>
              </p:cNvPr>
              <p:cNvGrpSpPr/>
              <p:nvPr/>
            </p:nvGrpSpPr>
            <p:grpSpPr>
              <a:xfrm>
                <a:off x="6671316" y="5769467"/>
                <a:ext cx="107186" cy="153402"/>
                <a:chOff x="6671316" y="5769467"/>
                <a:chExt cx="107186" cy="153402"/>
              </a:xfrm>
              <a:solidFill>
                <a:srgbClr val="B1DBFC"/>
              </a:solidFill>
            </p:grpSpPr>
            <p:sp>
              <p:nvSpPr>
                <p:cNvPr id="141" name="Freeform 140">
                  <a:extLst>
                    <a:ext uri="{FF2B5EF4-FFF2-40B4-BE49-F238E27FC236}">
                      <a16:creationId xmlns:a16="http://schemas.microsoft.com/office/drawing/2014/main" id="{61D21DEF-7281-1840-BF53-770862A20D07}"/>
                    </a:ext>
                  </a:extLst>
                </p:cNvPr>
                <p:cNvSpPr/>
                <p:nvPr/>
              </p:nvSpPr>
              <p:spPr>
                <a:xfrm>
                  <a:off x="6671316" y="5769467"/>
                  <a:ext cx="107186" cy="153402"/>
                </a:xfrm>
                <a:custGeom>
                  <a:avLst/>
                  <a:gdLst>
                    <a:gd name="connsiteX0" fmla="*/ 66380 w 107186"/>
                    <a:gd name="connsiteY0" fmla="*/ 112602 h 153402"/>
                    <a:gd name="connsiteX1" fmla="*/ 66380 w 107186"/>
                    <a:gd name="connsiteY1" fmla="*/ 40803 h 153402"/>
                    <a:gd name="connsiteX2" fmla="*/ 107184 w 107186"/>
                    <a:gd name="connsiteY2" fmla="*/ 0 h 153402"/>
                    <a:gd name="connsiteX3" fmla="*/ 17342 w 107186"/>
                    <a:gd name="connsiteY3" fmla="*/ 0 h 153402"/>
                    <a:gd name="connsiteX4" fmla="*/ 0 w 107186"/>
                    <a:gd name="connsiteY4" fmla="*/ 3944 h 153402"/>
                    <a:gd name="connsiteX5" fmla="*/ 1007 w 107186"/>
                    <a:gd name="connsiteY5" fmla="*/ 36164 h 153402"/>
                    <a:gd name="connsiteX6" fmla="*/ 1007 w 107186"/>
                    <a:gd name="connsiteY6" fmla="*/ 115903 h 153402"/>
                    <a:gd name="connsiteX7" fmla="*/ 34917 w 107186"/>
                    <a:gd name="connsiteY7" fmla="*/ 153403 h 153402"/>
                    <a:gd name="connsiteX8" fmla="*/ 107186 w 107186"/>
                    <a:gd name="connsiteY8" fmla="*/ 153403 h 153402"/>
                    <a:gd name="connsiteX9" fmla="*/ 66380 w 107186"/>
                    <a:gd name="connsiteY9" fmla="*/ 112602 h 1534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7186" h="153402">
                      <a:moveTo>
                        <a:pt x="66380" y="112602"/>
                      </a:moveTo>
                      <a:lnTo>
                        <a:pt x="66380" y="40803"/>
                      </a:lnTo>
                      <a:cubicBezTo>
                        <a:pt x="66380" y="18363"/>
                        <a:pt x="84740" y="0"/>
                        <a:pt x="107184" y="0"/>
                      </a:cubicBezTo>
                      <a:lnTo>
                        <a:pt x="17342" y="0"/>
                      </a:lnTo>
                      <a:cubicBezTo>
                        <a:pt x="11141" y="0"/>
                        <a:pt x="5277" y="1442"/>
                        <a:pt x="0" y="3944"/>
                      </a:cubicBezTo>
                      <a:cubicBezTo>
                        <a:pt x="662" y="14592"/>
                        <a:pt x="1007" y="25340"/>
                        <a:pt x="1007" y="36164"/>
                      </a:cubicBezTo>
                      <a:lnTo>
                        <a:pt x="1007" y="115903"/>
                      </a:lnTo>
                      <a:cubicBezTo>
                        <a:pt x="13818" y="126921"/>
                        <a:pt x="25223" y="139518"/>
                        <a:pt x="34917" y="153403"/>
                      </a:cubicBezTo>
                      <a:lnTo>
                        <a:pt x="107186" y="153403"/>
                      </a:lnTo>
                      <a:cubicBezTo>
                        <a:pt x="84743" y="153406"/>
                        <a:pt x="66380" y="135043"/>
                        <a:pt x="66380" y="112602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277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2" name="Freeform 141">
                  <a:extLst>
                    <a:ext uri="{FF2B5EF4-FFF2-40B4-BE49-F238E27FC236}">
                      <a16:creationId xmlns:a16="http://schemas.microsoft.com/office/drawing/2014/main" id="{CEBB1D95-1D94-E442-AC3E-7E8E1BC7239C}"/>
                    </a:ext>
                  </a:extLst>
                </p:cNvPr>
                <p:cNvSpPr/>
                <p:nvPr/>
              </p:nvSpPr>
              <p:spPr>
                <a:xfrm>
                  <a:off x="6672321" y="5885370"/>
                  <a:ext cx="2" cy="2783"/>
                </a:xfrm>
                <a:custGeom>
                  <a:avLst/>
                  <a:gdLst>
                    <a:gd name="connsiteX0" fmla="*/ 3 w 2"/>
                    <a:gd name="connsiteY0" fmla="*/ 0 h 2783"/>
                    <a:gd name="connsiteX1" fmla="*/ 0 w 2"/>
                    <a:gd name="connsiteY1" fmla="*/ 0 h 27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" h="2783">
                      <a:moveTo>
                        <a:pt x="3" y="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1DBFC"/>
                </a:solidFill>
                <a:ln w="277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43" name="Freeform 142">
                <a:extLst>
                  <a:ext uri="{FF2B5EF4-FFF2-40B4-BE49-F238E27FC236}">
                    <a16:creationId xmlns:a16="http://schemas.microsoft.com/office/drawing/2014/main" id="{1AB32043-47D4-6647-9F4D-5BAA8EE1A882}"/>
                  </a:ext>
                </a:extLst>
              </p:cNvPr>
              <p:cNvSpPr/>
              <p:nvPr/>
            </p:nvSpPr>
            <p:spPr>
              <a:xfrm>
                <a:off x="5442518" y="5769467"/>
                <a:ext cx="132763" cy="153405"/>
              </a:xfrm>
              <a:custGeom>
                <a:avLst/>
                <a:gdLst>
                  <a:gd name="connsiteX0" fmla="*/ 131455 w 132763"/>
                  <a:gd name="connsiteY0" fmla="*/ 115903 h 153405"/>
                  <a:gd name="connsiteX1" fmla="*/ 131455 w 132763"/>
                  <a:gd name="connsiteY1" fmla="*/ 36164 h 153405"/>
                  <a:gd name="connsiteX2" fmla="*/ 132763 w 132763"/>
                  <a:gd name="connsiteY2" fmla="*/ 0 h 153405"/>
                  <a:gd name="connsiteX3" fmla="*/ 40803 w 132763"/>
                  <a:gd name="connsiteY3" fmla="*/ 0 h 153405"/>
                  <a:gd name="connsiteX4" fmla="*/ 0 w 132763"/>
                  <a:gd name="connsiteY4" fmla="*/ 40803 h 153405"/>
                  <a:gd name="connsiteX5" fmla="*/ 0 w 132763"/>
                  <a:gd name="connsiteY5" fmla="*/ 112602 h 153405"/>
                  <a:gd name="connsiteX6" fmla="*/ 40803 w 132763"/>
                  <a:gd name="connsiteY6" fmla="*/ 153406 h 153405"/>
                  <a:gd name="connsiteX7" fmla="*/ 97546 w 132763"/>
                  <a:gd name="connsiteY7" fmla="*/ 153406 h 153405"/>
                  <a:gd name="connsiteX8" fmla="*/ 131455 w 132763"/>
                  <a:gd name="connsiteY8" fmla="*/ 115903 h 153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2763" h="153405">
                    <a:moveTo>
                      <a:pt x="131455" y="115903"/>
                    </a:moveTo>
                    <a:lnTo>
                      <a:pt x="131455" y="36164"/>
                    </a:lnTo>
                    <a:cubicBezTo>
                      <a:pt x="131455" y="23999"/>
                      <a:pt x="131928" y="11940"/>
                      <a:pt x="132763" y="0"/>
                    </a:cubicBezTo>
                    <a:lnTo>
                      <a:pt x="40803" y="0"/>
                    </a:lnTo>
                    <a:cubicBezTo>
                      <a:pt x="18363" y="0"/>
                      <a:pt x="0" y="18360"/>
                      <a:pt x="0" y="40803"/>
                    </a:cubicBezTo>
                    <a:lnTo>
                      <a:pt x="0" y="112602"/>
                    </a:lnTo>
                    <a:cubicBezTo>
                      <a:pt x="0" y="135043"/>
                      <a:pt x="18360" y="153406"/>
                      <a:pt x="40803" y="153406"/>
                    </a:cubicBezTo>
                    <a:lnTo>
                      <a:pt x="97546" y="153406"/>
                    </a:lnTo>
                    <a:cubicBezTo>
                      <a:pt x="107239" y="139521"/>
                      <a:pt x="118644" y="126924"/>
                      <a:pt x="131455" y="115903"/>
                    </a:cubicBezTo>
                    <a:close/>
                  </a:path>
                </a:pathLst>
              </a:custGeom>
              <a:solidFill>
                <a:srgbClr val="DFEBFA"/>
              </a:solidFill>
              <a:ln w="27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" name="Freeform 143">
                <a:extLst>
                  <a:ext uri="{FF2B5EF4-FFF2-40B4-BE49-F238E27FC236}">
                    <a16:creationId xmlns:a16="http://schemas.microsoft.com/office/drawing/2014/main" id="{7A41C765-B2D9-0A40-8D7E-D6012D1828FA}"/>
                  </a:ext>
                </a:extLst>
              </p:cNvPr>
              <p:cNvSpPr/>
              <p:nvPr/>
            </p:nvSpPr>
            <p:spPr>
              <a:xfrm>
                <a:off x="5442518" y="5769467"/>
                <a:ext cx="107186" cy="153405"/>
              </a:xfrm>
              <a:custGeom>
                <a:avLst/>
                <a:gdLst>
                  <a:gd name="connsiteX0" fmla="*/ 66383 w 107186"/>
                  <a:gd name="connsiteY0" fmla="*/ 112602 h 153405"/>
                  <a:gd name="connsiteX1" fmla="*/ 66383 w 107186"/>
                  <a:gd name="connsiteY1" fmla="*/ 40803 h 153405"/>
                  <a:gd name="connsiteX2" fmla="*/ 107186 w 107186"/>
                  <a:gd name="connsiteY2" fmla="*/ 0 h 153405"/>
                  <a:gd name="connsiteX3" fmla="*/ 40803 w 107186"/>
                  <a:gd name="connsiteY3" fmla="*/ 0 h 153405"/>
                  <a:gd name="connsiteX4" fmla="*/ 0 w 107186"/>
                  <a:gd name="connsiteY4" fmla="*/ 40803 h 153405"/>
                  <a:gd name="connsiteX5" fmla="*/ 0 w 107186"/>
                  <a:gd name="connsiteY5" fmla="*/ 112602 h 153405"/>
                  <a:gd name="connsiteX6" fmla="*/ 40803 w 107186"/>
                  <a:gd name="connsiteY6" fmla="*/ 153406 h 153405"/>
                  <a:gd name="connsiteX7" fmla="*/ 97546 w 107186"/>
                  <a:gd name="connsiteY7" fmla="*/ 153406 h 153405"/>
                  <a:gd name="connsiteX8" fmla="*/ 98278 w 107186"/>
                  <a:gd name="connsiteY8" fmla="*/ 152390 h 153405"/>
                  <a:gd name="connsiteX9" fmla="*/ 66383 w 107186"/>
                  <a:gd name="connsiteY9" fmla="*/ 112602 h 153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7186" h="153405">
                    <a:moveTo>
                      <a:pt x="66383" y="112602"/>
                    </a:moveTo>
                    <a:lnTo>
                      <a:pt x="66383" y="40803"/>
                    </a:lnTo>
                    <a:cubicBezTo>
                      <a:pt x="66383" y="18363"/>
                      <a:pt x="84743" y="0"/>
                      <a:pt x="107186" y="0"/>
                    </a:cubicBezTo>
                    <a:lnTo>
                      <a:pt x="40803" y="0"/>
                    </a:lnTo>
                    <a:cubicBezTo>
                      <a:pt x="18363" y="0"/>
                      <a:pt x="0" y="18360"/>
                      <a:pt x="0" y="40803"/>
                    </a:cubicBezTo>
                    <a:lnTo>
                      <a:pt x="0" y="112602"/>
                    </a:lnTo>
                    <a:cubicBezTo>
                      <a:pt x="0" y="135043"/>
                      <a:pt x="18360" y="153406"/>
                      <a:pt x="40803" y="153406"/>
                    </a:cubicBezTo>
                    <a:lnTo>
                      <a:pt x="97546" y="153406"/>
                    </a:lnTo>
                    <a:cubicBezTo>
                      <a:pt x="97785" y="153063"/>
                      <a:pt x="98038" y="152729"/>
                      <a:pt x="98278" y="152390"/>
                    </a:cubicBezTo>
                    <a:cubicBezTo>
                      <a:pt x="80090" y="148293"/>
                      <a:pt x="66383" y="131984"/>
                      <a:pt x="66383" y="112602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27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" name="Freeform 144">
                <a:extLst>
                  <a:ext uri="{FF2B5EF4-FFF2-40B4-BE49-F238E27FC236}">
                    <a16:creationId xmlns:a16="http://schemas.microsoft.com/office/drawing/2014/main" id="{97D79A42-56BE-674E-B8A7-B65847DBF7F7}"/>
                  </a:ext>
                </a:extLst>
              </p:cNvPr>
              <p:cNvSpPr/>
              <p:nvPr/>
            </p:nvSpPr>
            <p:spPr>
              <a:xfrm>
                <a:off x="5568404" y="5476151"/>
                <a:ext cx="1109485" cy="412820"/>
              </a:xfrm>
              <a:custGeom>
                <a:avLst/>
                <a:gdLst>
                  <a:gd name="connsiteX0" fmla="*/ 129735 w 1109485"/>
                  <a:gd name="connsiteY0" fmla="*/ 364068 h 412820"/>
                  <a:gd name="connsiteX1" fmla="*/ 979753 w 1109485"/>
                  <a:gd name="connsiteY1" fmla="*/ 364068 h 412820"/>
                  <a:gd name="connsiteX2" fmla="*/ 1109486 w 1109485"/>
                  <a:gd name="connsiteY2" fmla="*/ 412820 h 412820"/>
                  <a:gd name="connsiteX3" fmla="*/ 1109486 w 1109485"/>
                  <a:gd name="connsiteY3" fmla="*/ 332380 h 412820"/>
                  <a:gd name="connsiteX4" fmla="*/ 1051686 w 1109485"/>
                  <a:gd name="connsiteY4" fmla="*/ 104225 h 412820"/>
                  <a:gd name="connsiteX5" fmla="*/ 895049 w 1109485"/>
                  <a:gd name="connsiteY5" fmla="*/ 0 h 412820"/>
                  <a:gd name="connsiteX6" fmla="*/ 214437 w 1109485"/>
                  <a:gd name="connsiteY6" fmla="*/ 0 h 412820"/>
                  <a:gd name="connsiteX7" fmla="*/ 57800 w 1109485"/>
                  <a:gd name="connsiteY7" fmla="*/ 104225 h 412820"/>
                  <a:gd name="connsiteX8" fmla="*/ 0 w 1109485"/>
                  <a:gd name="connsiteY8" fmla="*/ 332380 h 412820"/>
                  <a:gd name="connsiteX9" fmla="*/ 0 w 1109485"/>
                  <a:gd name="connsiteY9" fmla="*/ 412820 h 412820"/>
                  <a:gd name="connsiteX10" fmla="*/ 129735 w 1109485"/>
                  <a:gd name="connsiteY10" fmla="*/ 364068 h 412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09485" h="412820">
                    <a:moveTo>
                      <a:pt x="129735" y="364068"/>
                    </a:moveTo>
                    <a:lnTo>
                      <a:pt x="979753" y="364068"/>
                    </a:lnTo>
                    <a:cubicBezTo>
                      <a:pt x="1029187" y="364068"/>
                      <a:pt x="1074535" y="382493"/>
                      <a:pt x="1109486" y="412820"/>
                    </a:cubicBezTo>
                    <a:lnTo>
                      <a:pt x="1109486" y="332380"/>
                    </a:lnTo>
                    <a:cubicBezTo>
                      <a:pt x="1109486" y="246977"/>
                      <a:pt x="1088957" y="165949"/>
                      <a:pt x="1051686" y="104225"/>
                    </a:cubicBezTo>
                    <a:cubicBezTo>
                      <a:pt x="1011097" y="37015"/>
                      <a:pt x="955471" y="0"/>
                      <a:pt x="895049" y="0"/>
                    </a:cubicBezTo>
                    <a:lnTo>
                      <a:pt x="214437" y="0"/>
                    </a:lnTo>
                    <a:cubicBezTo>
                      <a:pt x="154015" y="0"/>
                      <a:pt x="98389" y="37015"/>
                      <a:pt x="57800" y="104225"/>
                    </a:cubicBezTo>
                    <a:cubicBezTo>
                      <a:pt x="20528" y="165949"/>
                      <a:pt x="0" y="246977"/>
                      <a:pt x="0" y="332380"/>
                    </a:cubicBezTo>
                    <a:lnTo>
                      <a:pt x="0" y="412820"/>
                    </a:lnTo>
                    <a:cubicBezTo>
                      <a:pt x="34953" y="382495"/>
                      <a:pt x="80301" y="364068"/>
                      <a:pt x="129735" y="364068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67000"/>
                </a:schemeClr>
              </a:solidFill>
              <a:ln w="27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" name="Freeform 145">
                <a:extLst>
                  <a:ext uri="{FF2B5EF4-FFF2-40B4-BE49-F238E27FC236}">
                    <a16:creationId xmlns:a16="http://schemas.microsoft.com/office/drawing/2014/main" id="{94E77E2B-A9EB-5445-9707-C85D0F625BC3}"/>
                  </a:ext>
                </a:extLst>
              </p:cNvPr>
              <p:cNvSpPr/>
              <p:nvPr/>
            </p:nvSpPr>
            <p:spPr>
              <a:xfrm>
                <a:off x="5568407" y="5476151"/>
                <a:ext cx="303930" cy="412820"/>
              </a:xfrm>
              <a:custGeom>
                <a:avLst/>
                <a:gdLst>
                  <a:gd name="connsiteX0" fmla="*/ 89494 w 303930"/>
                  <a:gd name="connsiteY0" fmla="*/ 332380 h 412820"/>
                  <a:gd name="connsiteX1" fmla="*/ 147294 w 303930"/>
                  <a:gd name="connsiteY1" fmla="*/ 104225 h 412820"/>
                  <a:gd name="connsiteX2" fmla="*/ 303931 w 303930"/>
                  <a:gd name="connsiteY2" fmla="*/ 0 h 412820"/>
                  <a:gd name="connsiteX3" fmla="*/ 214437 w 303930"/>
                  <a:gd name="connsiteY3" fmla="*/ 0 h 412820"/>
                  <a:gd name="connsiteX4" fmla="*/ 57800 w 303930"/>
                  <a:gd name="connsiteY4" fmla="*/ 104225 h 412820"/>
                  <a:gd name="connsiteX5" fmla="*/ 0 w 303930"/>
                  <a:gd name="connsiteY5" fmla="*/ 332380 h 412820"/>
                  <a:gd name="connsiteX6" fmla="*/ 0 w 303930"/>
                  <a:gd name="connsiteY6" fmla="*/ 412820 h 412820"/>
                  <a:gd name="connsiteX7" fmla="*/ 89494 w 303930"/>
                  <a:gd name="connsiteY7" fmla="*/ 368274 h 412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3930" h="412820">
                    <a:moveTo>
                      <a:pt x="89494" y="332380"/>
                    </a:moveTo>
                    <a:cubicBezTo>
                      <a:pt x="89494" y="246977"/>
                      <a:pt x="110022" y="165949"/>
                      <a:pt x="147294" y="104225"/>
                    </a:cubicBezTo>
                    <a:cubicBezTo>
                      <a:pt x="187883" y="37015"/>
                      <a:pt x="243509" y="0"/>
                      <a:pt x="303931" y="0"/>
                    </a:cubicBezTo>
                    <a:lnTo>
                      <a:pt x="214437" y="0"/>
                    </a:lnTo>
                    <a:cubicBezTo>
                      <a:pt x="154015" y="0"/>
                      <a:pt x="98389" y="37015"/>
                      <a:pt x="57800" y="104225"/>
                    </a:cubicBezTo>
                    <a:cubicBezTo>
                      <a:pt x="20528" y="165949"/>
                      <a:pt x="0" y="246977"/>
                      <a:pt x="0" y="332380"/>
                    </a:cubicBezTo>
                    <a:lnTo>
                      <a:pt x="0" y="412820"/>
                    </a:lnTo>
                    <a:cubicBezTo>
                      <a:pt x="25207" y="390951"/>
                      <a:pt x="55838" y="375318"/>
                      <a:pt x="89494" y="36827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67000"/>
                </a:schemeClr>
              </a:solidFill>
              <a:ln w="27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7" name="Freeform 146">
                <a:extLst>
                  <a:ext uri="{FF2B5EF4-FFF2-40B4-BE49-F238E27FC236}">
                    <a16:creationId xmlns:a16="http://schemas.microsoft.com/office/drawing/2014/main" id="{679C50AC-C7F7-944D-A0FE-D91908153DB3}"/>
                  </a:ext>
                </a:extLst>
              </p:cNvPr>
              <p:cNvSpPr/>
              <p:nvPr/>
            </p:nvSpPr>
            <p:spPr>
              <a:xfrm>
                <a:off x="5638645" y="5547004"/>
                <a:ext cx="969010" cy="302419"/>
              </a:xfrm>
              <a:custGeom>
                <a:avLst/>
                <a:gdLst>
                  <a:gd name="connsiteX0" fmla="*/ 59495 w 969010"/>
                  <a:gd name="connsiteY0" fmla="*/ 293216 h 302419"/>
                  <a:gd name="connsiteX1" fmla="*/ 909513 w 969010"/>
                  <a:gd name="connsiteY1" fmla="*/ 293216 h 302419"/>
                  <a:gd name="connsiteX2" fmla="*/ 969010 w 969010"/>
                  <a:gd name="connsiteY2" fmla="*/ 302420 h 302419"/>
                  <a:gd name="connsiteX3" fmla="*/ 969010 w 969010"/>
                  <a:gd name="connsiteY3" fmla="*/ 261527 h 302419"/>
                  <a:gd name="connsiteX4" fmla="*/ 921464 w 969010"/>
                  <a:gd name="connsiteY4" fmla="*/ 70232 h 302419"/>
                  <a:gd name="connsiteX5" fmla="*/ 824811 w 969010"/>
                  <a:gd name="connsiteY5" fmla="*/ 0 h 302419"/>
                  <a:gd name="connsiteX6" fmla="*/ 144199 w 969010"/>
                  <a:gd name="connsiteY6" fmla="*/ 0 h 302419"/>
                  <a:gd name="connsiteX7" fmla="*/ 47547 w 969010"/>
                  <a:gd name="connsiteY7" fmla="*/ 70232 h 302419"/>
                  <a:gd name="connsiteX8" fmla="*/ 0 w 969010"/>
                  <a:gd name="connsiteY8" fmla="*/ 261527 h 302419"/>
                  <a:gd name="connsiteX9" fmla="*/ 0 w 969010"/>
                  <a:gd name="connsiteY9" fmla="*/ 302420 h 302419"/>
                  <a:gd name="connsiteX10" fmla="*/ 59495 w 969010"/>
                  <a:gd name="connsiteY10" fmla="*/ 293216 h 302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69010" h="302419">
                    <a:moveTo>
                      <a:pt x="59495" y="293216"/>
                    </a:moveTo>
                    <a:lnTo>
                      <a:pt x="909513" y="293216"/>
                    </a:lnTo>
                    <a:cubicBezTo>
                      <a:pt x="930214" y="293216"/>
                      <a:pt x="950199" y="296447"/>
                      <a:pt x="969010" y="302420"/>
                    </a:cubicBezTo>
                    <a:lnTo>
                      <a:pt x="969010" y="261527"/>
                    </a:lnTo>
                    <a:cubicBezTo>
                      <a:pt x="969010" y="188946"/>
                      <a:pt x="952122" y="121010"/>
                      <a:pt x="921464" y="70232"/>
                    </a:cubicBezTo>
                    <a:cubicBezTo>
                      <a:pt x="894114" y="24942"/>
                      <a:pt x="859790" y="0"/>
                      <a:pt x="824811" y="0"/>
                    </a:cubicBezTo>
                    <a:lnTo>
                      <a:pt x="144199" y="0"/>
                    </a:lnTo>
                    <a:cubicBezTo>
                      <a:pt x="109221" y="0"/>
                      <a:pt x="74897" y="24942"/>
                      <a:pt x="47547" y="70232"/>
                    </a:cubicBezTo>
                    <a:cubicBezTo>
                      <a:pt x="16888" y="121010"/>
                      <a:pt x="0" y="188946"/>
                      <a:pt x="0" y="261527"/>
                    </a:cubicBezTo>
                    <a:lnTo>
                      <a:pt x="0" y="302420"/>
                    </a:lnTo>
                    <a:cubicBezTo>
                      <a:pt x="18808" y="296447"/>
                      <a:pt x="38794" y="293216"/>
                      <a:pt x="59495" y="293216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27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8" name="Freeform 147">
                <a:extLst>
                  <a:ext uri="{FF2B5EF4-FFF2-40B4-BE49-F238E27FC236}">
                    <a16:creationId xmlns:a16="http://schemas.microsoft.com/office/drawing/2014/main" id="{14A2B58A-32E4-B848-AC43-7E6B18CBCEEC}"/>
                  </a:ext>
                </a:extLst>
              </p:cNvPr>
              <p:cNvSpPr/>
              <p:nvPr/>
            </p:nvSpPr>
            <p:spPr>
              <a:xfrm>
                <a:off x="5638642" y="5547004"/>
                <a:ext cx="233693" cy="302419"/>
              </a:xfrm>
              <a:custGeom>
                <a:avLst/>
                <a:gdLst>
                  <a:gd name="connsiteX0" fmla="*/ 89494 w 233693"/>
                  <a:gd name="connsiteY0" fmla="*/ 261527 h 302419"/>
                  <a:gd name="connsiteX1" fmla="*/ 137041 w 233693"/>
                  <a:gd name="connsiteY1" fmla="*/ 70232 h 302419"/>
                  <a:gd name="connsiteX2" fmla="*/ 233693 w 233693"/>
                  <a:gd name="connsiteY2" fmla="*/ 0 h 302419"/>
                  <a:gd name="connsiteX3" fmla="*/ 144199 w 233693"/>
                  <a:gd name="connsiteY3" fmla="*/ 0 h 302419"/>
                  <a:gd name="connsiteX4" fmla="*/ 47547 w 233693"/>
                  <a:gd name="connsiteY4" fmla="*/ 70232 h 302419"/>
                  <a:gd name="connsiteX5" fmla="*/ 0 w 233693"/>
                  <a:gd name="connsiteY5" fmla="*/ 261527 h 302419"/>
                  <a:gd name="connsiteX6" fmla="*/ 0 w 233693"/>
                  <a:gd name="connsiteY6" fmla="*/ 302420 h 302419"/>
                  <a:gd name="connsiteX7" fmla="*/ 59495 w 233693"/>
                  <a:gd name="connsiteY7" fmla="*/ 293216 h 302419"/>
                  <a:gd name="connsiteX8" fmla="*/ 89491 w 233693"/>
                  <a:gd name="connsiteY8" fmla="*/ 293216 h 302419"/>
                  <a:gd name="connsiteX9" fmla="*/ 89491 w 233693"/>
                  <a:gd name="connsiteY9" fmla="*/ 261527 h 302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3693" h="302419">
                    <a:moveTo>
                      <a:pt x="89494" y="261527"/>
                    </a:moveTo>
                    <a:cubicBezTo>
                      <a:pt x="89494" y="188946"/>
                      <a:pt x="106379" y="121010"/>
                      <a:pt x="137041" y="70232"/>
                    </a:cubicBezTo>
                    <a:cubicBezTo>
                      <a:pt x="164391" y="24942"/>
                      <a:pt x="198715" y="0"/>
                      <a:pt x="233693" y="0"/>
                    </a:cubicBezTo>
                    <a:lnTo>
                      <a:pt x="144199" y="0"/>
                    </a:lnTo>
                    <a:cubicBezTo>
                      <a:pt x="109221" y="0"/>
                      <a:pt x="74897" y="24942"/>
                      <a:pt x="47547" y="70232"/>
                    </a:cubicBezTo>
                    <a:cubicBezTo>
                      <a:pt x="16888" y="121010"/>
                      <a:pt x="0" y="188946"/>
                      <a:pt x="0" y="261527"/>
                    </a:cubicBezTo>
                    <a:lnTo>
                      <a:pt x="0" y="302420"/>
                    </a:lnTo>
                    <a:cubicBezTo>
                      <a:pt x="18811" y="296447"/>
                      <a:pt x="38797" y="293216"/>
                      <a:pt x="59495" y="293216"/>
                    </a:cubicBezTo>
                    <a:lnTo>
                      <a:pt x="89491" y="293216"/>
                    </a:lnTo>
                    <a:lnTo>
                      <a:pt x="89491" y="261527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  <a:alpha val="66000"/>
                </a:schemeClr>
              </a:solidFill>
              <a:ln w="27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" name="Freeform 148">
                <a:extLst>
                  <a:ext uri="{FF2B5EF4-FFF2-40B4-BE49-F238E27FC236}">
                    <a16:creationId xmlns:a16="http://schemas.microsoft.com/office/drawing/2014/main" id="{05E6F346-F90D-7742-8166-01B026FBFA01}"/>
                  </a:ext>
                </a:extLst>
              </p:cNvPr>
              <p:cNvSpPr/>
              <p:nvPr/>
            </p:nvSpPr>
            <p:spPr>
              <a:xfrm>
                <a:off x="6219607" y="5663333"/>
                <a:ext cx="309366" cy="176886"/>
              </a:xfrm>
              <a:custGeom>
                <a:avLst/>
                <a:gdLst>
                  <a:gd name="connsiteX0" fmla="*/ 154683 w 309366"/>
                  <a:gd name="connsiteY0" fmla="*/ 0 h 176886"/>
                  <a:gd name="connsiteX1" fmla="*/ 0 w 309366"/>
                  <a:gd name="connsiteY1" fmla="*/ 156044 h 176886"/>
                  <a:gd name="connsiteX2" fmla="*/ 1414 w 309366"/>
                  <a:gd name="connsiteY2" fmla="*/ 176887 h 176886"/>
                  <a:gd name="connsiteX3" fmla="*/ 71841 w 309366"/>
                  <a:gd name="connsiteY3" fmla="*/ 176887 h 176886"/>
                  <a:gd name="connsiteX4" fmla="*/ 69308 w 309366"/>
                  <a:gd name="connsiteY4" fmla="*/ 156044 h 176886"/>
                  <a:gd name="connsiteX5" fmla="*/ 154683 w 309366"/>
                  <a:gd name="connsiteY5" fmla="*/ 69918 h 176886"/>
                  <a:gd name="connsiteX6" fmla="*/ 240058 w 309366"/>
                  <a:gd name="connsiteY6" fmla="*/ 156044 h 176886"/>
                  <a:gd name="connsiteX7" fmla="*/ 237525 w 309366"/>
                  <a:gd name="connsiteY7" fmla="*/ 176887 h 176886"/>
                  <a:gd name="connsiteX8" fmla="*/ 307952 w 309366"/>
                  <a:gd name="connsiteY8" fmla="*/ 176887 h 176886"/>
                  <a:gd name="connsiteX9" fmla="*/ 309366 w 309366"/>
                  <a:gd name="connsiteY9" fmla="*/ 156044 h 176886"/>
                  <a:gd name="connsiteX10" fmla="*/ 154683 w 309366"/>
                  <a:gd name="connsiteY10" fmla="*/ 0 h 176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9366" h="176886">
                    <a:moveTo>
                      <a:pt x="154683" y="0"/>
                    </a:moveTo>
                    <a:cubicBezTo>
                      <a:pt x="69255" y="0"/>
                      <a:pt x="0" y="69862"/>
                      <a:pt x="0" y="156044"/>
                    </a:cubicBezTo>
                    <a:cubicBezTo>
                      <a:pt x="0" y="163116"/>
                      <a:pt x="512" y="170065"/>
                      <a:pt x="1414" y="176887"/>
                    </a:cubicBezTo>
                    <a:lnTo>
                      <a:pt x="71841" y="176887"/>
                    </a:lnTo>
                    <a:cubicBezTo>
                      <a:pt x="70196" y="170210"/>
                      <a:pt x="69308" y="163233"/>
                      <a:pt x="69308" y="156044"/>
                    </a:cubicBezTo>
                    <a:cubicBezTo>
                      <a:pt x="69308" y="108478"/>
                      <a:pt x="107531" y="69918"/>
                      <a:pt x="154683" y="69918"/>
                    </a:cubicBezTo>
                    <a:cubicBezTo>
                      <a:pt x="201835" y="69918"/>
                      <a:pt x="240058" y="108478"/>
                      <a:pt x="240058" y="156044"/>
                    </a:cubicBezTo>
                    <a:cubicBezTo>
                      <a:pt x="240058" y="163233"/>
                      <a:pt x="239170" y="170213"/>
                      <a:pt x="237525" y="176887"/>
                    </a:cubicBezTo>
                    <a:lnTo>
                      <a:pt x="307952" y="176887"/>
                    </a:lnTo>
                    <a:cubicBezTo>
                      <a:pt x="308857" y="170063"/>
                      <a:pt x="309366" y="163116"/>
                      <a:pt x="309366" y="156044"/>
                    </a:cubicBezTo>
                    <a:cubicBezTo>
                      <a:pt x="309366" y="69862"/>
                      <a:pt x="240111" y="0"/>
                      <a:pt x="154683" y="0"/>
                    </a:cubicBezTo>
                    <a:close/>
                  </a:path>
                </a:pathLst>
              </a:custGeom>
              <a:solidFill>
                <a:srgbClr val="23A8FE"/>
              </a:solidFill>
              <a:ln w="27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" name="Freeform 149">
                <a:extLst>
                  <a:ext uri="{FF2B5EF4-FFF2-40B4-BE49-F238E27FC236}">
                    <a16:creationId xmlns:a16="http://schemas.microsoft.com/office/drawing/2014/main" id="{6D7C9EA0-2A46-CF44-A44E-E2E619DD8E44}"/>
                  </a:ext>
                </a:extLst>
              </p:cNvPr>
              <p:cNvSpPr/>
              <p:nvPr/>
            </p:nvSpPr>
            <p:spPr>
              <a:xfrm>
                <a:off x="6219607" y="5663333"/>
                <a:ext cx="309366" cy="176886"/>
              </a:xfrm>
              <a:custGeom>
                <a:avLst/>
                <a:gdLst>
                  <a:gd name="connsiteX0" fmla="*/ 154683 w 309366"/>
                  <a:gd name="connsiteY0" fmla="*/ 0 h 176886"/>
                  <a:gd name="connsiteX1" fmla="*/ 0 w 309366"/>
                  <a:gd name="connsiteY1" fmla="*/ 156044 h 176886"/>
                  <a:gd name="connsiteX2" fmla="*/ 1414 w 309366"/>
                  <a:gd name="connsiteY2" fmla="*/ 176887 h 176886"/>
                  <a:gd name="connsiteX3" fmla="*/ 71841 w 309366"/>
                  <a:gd name="connsiteY3" fmla="*/ 176887 h 176886"/>
                  <a:gd name="connsiteX4" fmla="*/ 69308 w 309366"/>
                  <a:gd name="connsiteY4" fmla="*/ 156044 h 176886"/>
                  <a:gd name="connsiteX5" fmla="*/ 154683 w 309366"/>
                  <a:gd name="connsiteY5" fmla="*/ 69918 h 176886"/>
                  <a:gd name="connsiteX6" fmla="*/ 240058 w 309366"/>
                  <a:gd name="connsiteY6" fmla="*/ 156044 h 176886"/>
                  <a:gd name="connsiteX7" fmla="*/ 237525 w 309366"/>
                  <a:gd name="connsiteY7" fmla="*/ 176887 h 176886"/>
                  <a:gd name="connsiteX8" fmla="*/ 307952 w 309366"/>
                  <a:gd name="connsiteY8" fmla="*/ 176887 h 176886"/>
                  <a:gd name="connsiteX9" fmla="*/ 309366 w 309366"/>
                  <a:gd name="connsiteY9" fmla="*/ 156044 h 176886"/>
                  <a:gd name="connsiteX10" fmla="*/ 154683 w 309366"/>
                  <a:gd name="connsiteY10" fmla="*/ 0 h 176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9366" h="176886">
                    <a:moveTo>
                      <a:pt x="154683" y="0"/>
                    </a:moveTo>
                    <a:cubicBezTo>
                      <a:pt x="69255" y="0"/>
                      <a:pt x="0" y="69862"/>
                      <a:pt x="0" y="156044"/>
                    </a:cubicBezTo>
                    <a:cubicBezTo>
                      <a:pt x="0" y="163116"/>
                      <a:pt x="512" y="170065"/>
                      <a:pt x="1414" y="176887"/>
                    </a:cubicBezTo>
                    <a:lnTo>
                      <a:pt x="71841" y="176887"/>
                    </a:lnTo>
                    <a:cubicBezTo>
                      <a:pt x="70196" y="170210"/>
                      <a:pt x="69308" y="163233"/>
                      <a:pt x="69308" y="156044"/>
                    </a:cubicBezTo>
                    <a:cubicBezTo>
                      <a:pt x="69308" y="108478"/>
                      <a:pt x="107531" y="69918"/>
                      <a:pt x="154683" y="69918"/>
                    </a:cubicBezTo>
                    <a:cubicBezTo>
                      <a:pt x="201835" y="69918"/>
                      <a:pt x="240058" y="108478"/>
                      <a:pt x="240058" y="156044"/>
                    </a:cubicBezTo>
                    <a:cubicBezTo>
                      <a:pt x="240058" y="163233"/>
                      <a:pt x="239170" y="170213"/>
                      <a:pt x="237525" y="176887"/>
                    </a:cubicBezTo>
                    <a:lnTo>
                      <a:pt x="307952" y="176887"/>
                    </a:lnTo>
                    <a:cubicBezTo>
                      <a:pt x="308857" y="170063"/>
                      <a:pt x="309366" y="163116"/>
                      <a:pt x="309366" y="156044"/>
                    </a:cubicBezTo>
                    <a:cubicBezTo>
                      <a:pt x="309366" y="69862"/>
                      <a:pt x="240111" y="0"/>
                      <a:pt x="154683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27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1" name="Freeform 150">
                <a:extLst>
                  <a:ext uri="{FF2B5EF4-FFF2-40B4-BE49-F238E27FC236}">
                    <a16:creationId xmlns:a16="http://schemas.microsoft.com/office/drawing/2014/main" id="{D1305EF4-9F6E-554E-8E56-8003D9C31D1B}"/>
                  </a:ext>
                </a:extLst>
              </p:cNvPr>
              <p:cNvSpPr/>
              <p:nvPr/>
            </p:nvSpPr>
            <p:spPr>
              <a:xfrm>
                <a:off x="6219607" y="5663333"/>
                <a:ext cx="191297" cy="176886"/>
              </a:xfrm>
              <a:custGeom>
                <a:avLst/>
                <a:gdLst>
                  <a:gd name="connsiteX0" fmla="*/ 77713 w 191297"/>
                  <a:gd name="connsiteY0" fmla="*/ 118733 h 176886"/>
                  <a:gd name="connsiteX1" fmla="*/ 191298 w 191297"/>
                  <a:gd name="connsiteY1" fmla="*/ 4436 h 176886"/>
                  <a:gd name="connsiteX2" fmla="*/ 154683 w 191297"/>
                  <a:gd name="connsiteY2" fmla="*/ 0 h 176886"/>
                  <a:gd name="connsiteX3" fmla="*/ 0 w 191297"/>
                  <a:gd name="connsiteY3" fmla="*/ 156044 h 176886"/>
                  <a:gd name="connsiteX4" fmla="*/ 1414 w 191297"/>
                  <a:gd name="connsiteY4" fmla="*/ 176887 h 176886"/>
                  <a:gd name="connsiteX5" fmla="*/ 71841 w 191297"/>
                  <a:gd name="connsiteY5" fmla="*/ 176887 h 176886"/>
                  <a:gd name="connsiteX6" fmla="*/ 69308 w 191297"/>
                  <a:gd name="connsiteY6" fmla="*/ 156044 h 176886"/>
                  <a:gd name="connsiteX7" fmla="*/ 77713 w 191297"/>
                  <a:gd name="connsiteY7" fmla="*/ 118733 h 176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1297" h="176886">
                    <a:moveTo>
                      <a:pt x="77713" y="118733"/>
                    </a:moveTo>
                    <a:cubicBezTo>
                      <a:pt x="91417" y="62411"/>
                      <a:pt x="135413" y="18126"/>
                      <a:pt x="191298" y="4436"/>
                    </a:cubicBezTo>
                    <a:cubicBezTo>
                      <a:pt x="179556" y="1559"/>
                      <a:pt x="167302" y="0"/>
                      <a:pt x="154683" y="0"/>
                    </a:cubicBezTo>
                    <a:cubicBezTo>
                      <a:pt x="69255" y="0"/>
                      <a:pt x="0" y="69862"/>
                      <a:pt x="0" y="156044"/>
                    </a:cubicBezTo>
                    <a:cubicBezTo>
                      <a:pt x="0" y="163116"/>
                      <a:pt x="512" y="170065"/>
                      <a:pt x="1414" y="176887"/>
                    </a:cubicBezTo>
                    <a:lnTo>
                      <a:pt x="71841" y="176887"/>
                    </a:lnTo>
                    <a:cubicBezTo>
                      <a:pt x="70196" y="170210"/>
                      <a:pt x="69308" y="163233"/>
                      <a:pt x="69308" y="156044"/>
                    </a:cubicBezTo>
                    <a:cubicBezTo>
                      <a:pt x="69308" y="142677"/>
                      <a:pt x="72328" y="130022"/>
                      <a:pt x="77713" y="118733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35000"/>
                </a:schemeClr>
              </a:solidFill>
              <a:ln w="27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" name="Freeform 151">
                <a:extLst>
                  <a:ext uri="{FF2B5EF4-FFF2-40B4-BE49-F238E27FC236}">
                    <a16:creationId xmlns:a16="http://schemas.microsoft.com/office/drawing/2014/main" id="{87CA8733-E02A-A249-97C7-701B58CDFA8F}"/>
                  </a:ext>
                </a:extLst>
              </p:cNvPr>
              <p:cNvSpPr/>
              <p:nvPr/>
            </p:nvSpPr>
            <p:spPr>
              <a:xfrm>
                <a:off x="5498651" y="5837047"/>
                <a:ext cx="1248992" cy="403519"/>
              </a:xfrm>
              <a:custGeom>
                <a:avLst/>
                <a:gdLst>
                  <a:gd name="connsiteX0" fmla="*/ 1049507 w 1248992"/>
                  <a:gd name="connsiteY0" fmla="*/ 0 h 403519"/>
                  <a:gd name="connsiteX1" fmla="*/ 199489 w 1248992"/>
                  <a:gd name="connsiteY1" fmla="*/ 0 h 403519"/>
                  <a:gd name="connsiteX2" fmla="*/ 0 w 1248992"/>
                  <a:gd name="connsiteY2" fmla="*/ 199489 h 403519"/>
                  <a:gd name="connsiteX3" fmla="*/ 0 w 1248992"/>
                  <a:gd name="connsiteY3" fmla="*/ 403519 h 403519"/>
                  <a:gd name="connsiteX4" fmla="*/ 9268 w 1248992"/>
                  <a:gd name="connsiteY4" fmla="*/ 402186 h 403519"/>
                  <a:gd name="connsiteX5" fmla="*/ 473826 w 1248992"/>
                  <a:gd name="connsiteY5" fmla="*/ 402186 h 403519"/>
                  <a:gd name="connsiteX6" fmla="*/ 500803 w 1248992"/>
                  <a:gd name="connsiteY6" fmla="*/ 388568 h 403519"/>
                  <a:gd name="connsiteX7" fmla="*/ 748189 w 1248992"/>
                  <a:gd name="connsiteY7" fmla="*/ 388568 h 403519"/>
                  <a:gd name="connsiteX8" fmla="*/ 775166 w 1248992"/>
                  <a:gd name="connsiteY8" fmla="*/ 402186 h 403519"/>
                  <a:gd name="connsiteX9" fmla="*/ 1239725 w 1248992"/>
                  <a:gd name="connsiteY9" fmla="*/ 402186 h 403519"/>
                  <a:gd name="connsiteX10" fmla="*/ 1248992 w 1248992"/>
                  <a:gd name="connsiteY10" fmla="*/ 403519 h 403519"/>
                  <a:gd name="connsiteX11" fmla="*/ 1248992 w 1248992"/>
                  <a:gd name="connsiteY11" fmla="*/ 199489 h 403519"/>
                  <a:gd name="connsiteX12" fmla="*/ 1049507 w 1248992"/>
                  <a:gd name="connsiteY12" fmla="*/ 0 h 403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48992" h="403519">
                    <a:moveTo>
                      <a:pt x="1049507" y="0"/>
                    </a:moveTo>
                    <a:lnTo>
                      <a:pt x="199489" y="0"/>
                    </a:lnTo>
                    <a:cubicBezTo>
                      <a:pt x="89770" y="0"/>
                      <a:pt x="0" y="89770"/>
                      <a:pt x="0" y="199489"/>
                    </a:cubicBezTo>
                    <a:lnTo>
                      <a:pt x="0" y="403519"/>
                    </a:lnTo>
                    <a:cubicBezTo>
                      <a:pt x="2950" y="402668"/>
                      <a:pt x="6053" y="402186"/>
                      <a:pt x="9268" y="402186"/>
                    </a:cubicBezTo>
                    <a:lnTo>
                      <a:pt x="473826" y="402186"/>
                    </a:lnTo>
                    <a:cubicBezTo>
                      <a:pt x="479988" y="393948"/>
                      <a:pt x="489785" y="388568"/>
                      <a:pt x="500803" y="388568"/>
                    </a:cubicBezTo>
                    <a:lnTo>
                      <a:pt x="748189" y="388568"/>
                    </a:lnTo>
                    <a:cubicBezTo>
                      <a:pt x="759208" y="388568"/>
                      <a:pt x="769004" y="393948"/>
                      <a:pt x="775166" y="402186"/>
                    </a:cubicBezTo>
                    <a:lnTo>
                      <a:pt x="1239725" y="402186"/>
                    </a:lnTo>
                    <a:cubicBezTo>
                      <a:pt x="1242939" y="402186"/>
                      <a:pt x="1246042" y="402668"/>
                      <a:pt x="1248992" y="403519"/>
                    </a:cubicBezTo>
                    <a:lnTo>
                      <a:pt x="1248992" y="199489"/>
                    </a:lnTo>
                    <a:cubicBezTo>
                      <a:pt x="1248992" y="89767"/>
                      <a:pt x="1159226" y="0"/>
                      <a:pt x="10495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7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3" name="Freeform 152">
                <a:extLst>
                  <a:ext uri="{FF2B5EF4-FFF2-40B4-BE49-F238E27FC236}">
                    <a16:creationId xmlns:a16="http://schemas.microsoft.com/office/drawing/2014/main" id="{65789936-D2EC-A340-9BCF-CCF8194F11CC}"/>
                  </a:ext>
                </a:extLst>
              </p:cNvPr>
              <p:cNvSpPr/>
              <p:nvPr/>
            </p:nvSpPr>
            <p:spPr>
              <a:xfrm>
                <a:off x="5498654" y="5837044"/>
                <a:ext cx="330465" cy="403519"/>
              </a:xfrm>
              <a:custGeom>
                <a:avLst/>
                <a:gdLst>
                  <a:gd name="connsiteX0" fmla="*/ 130979 w 330465"/>
                  <a:gd name="connsiteY0" fmla="*/ 199489 h 403519"/>
                  <a:gd name="connsiteX1" fmla="*/ 330465 w 330465"/>
                  <a:gd name="connsiteY1" fmla="*/ 0 h 403519"/>
                  <a:gd name="connsiteX2" fmla="*/ 199486 w 330465"/>
                  <a:gd name="connsiteY2" fmla="*/ 0 h 403519"/>
                  <a:gd name="connsiteX3" fmla="*/ 0 w 330465"/>
                  <a:gd name="connsiteY3" fmla="*/ 199489 h 403519"/>
                  <a:gd name="connsiteX4" fmla="*/ 0 w 330465"/>
                  <a:gd name="connsiteY4" fmla="*/ 403519 h 403519"/>
                  <a:gd name="connsiteX5" fmla="*/ 9268 w 330465"/>
                  <a:gd name="connsiteY5" fmla="*/ 402186 h 403519"/>
                  <a:gd name="connsiteX6" fmla="*/ 130982 w 330465"/>
                  <a:gd name="connsiteY6" fmla="*/ 402186 h 403519"/>
                  <a:gd name="connsiteX7" fmla="*/ 130982 w 330465"/>
                  <a:gd name="connsiteY7" fmla="*/ 199489 h 403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0465" h="403519">
                    <a:moveTo>
                      <a:pt x="130979" y="199489"/>
                    </a:moveTo>
                    <a:cubicBezTo>
                      <a:pt x="130979" y="89770"/>
                      <a:pt x="220749" y="0"/>
                      <a:pt x="330465" y="0"/>
                    </a:cubicBezTo>
                    <a:lnTo>
                      <a:pt x="199486" y="0"/>
                    </a:lnTo>
                    <a:cubicBezTo>
                      <a:pt x="89767" y="0"/>
                      <a:pt x="0" y="89770"/>
                      <a:pt x="0" y="199489"/>
                    </a:cubicBezTo>
                    <a:lnTo>
                      <a:pt x="0" y="403519"/>
                    </a:lnTo>
                    <a:cubicBezTo>
                      <a:pt x="2950" y="402668"/>
                      <a:pt x="6053" y="402186"/>
                      <a:pt x="9268" y="402186"/>
                    </a:cubicBezTo>
                    <a:lnTo>
                      <a:pt x="130982" y="402186"/>
                    </a:lnTo>
                    <a:lnTo>
                      <a:pt x="130982" y="199489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27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" name="Freeform 153">
                <a:extLst>
                  <a:ext uri="{FF2B5EF4-FFF2-40B4-BE49-F238E27FC236}">
                    <a16:creationId xmlns:a16="http://schemas.microsoft.com/office/drawing/2014/main" id="{0C8308C7-256B-0549-97A2-AF49FB6271A7}"/>
                  </a:ext>
                </a:extLst>
              </p:cNvPr>
              <p:cNvSpPr/>
              <p:nvPr/>
            </p:nvSpPr>
            <p:spPr>
              <a:xfrm>
                <a:off x="5798777" y="5837044"/>
                <a:ext cx="648742" cy="194801"/>
              </a:xfrm>
              <a:custGeom>
                <a:avLst/>
                <a:gdLst>
                  <a:gd name="connsiteX0" fmla="*/ 469791 w 648742"/>
                  <a:gd name="connsiteY0" fmla="*/ 194802 h 194801"/>
                  <a:gd name="connsiteX1" fmla="*/ 560451 w 648742"/>
                  <a:gd name="connsiteY1" fmla="*/ 144038 h 194801"/>
                  <a:gd name="connsiteX2" fmla="*/ 648743 w 648742"/>
                  <a:gd name="connsiteY2" fmla="*/ 0 h 194801"/>
                  <a:gd name="connsiteX3" fmla="*/ 0 w 648742"/>
                  <a:gd name="connsiteY3" fmla="*/ 0 h 194801"/>
                  <a:gd name="connsiteX4" fmla="*/ 88289 w 648742"/>
                  <a:gd name="connsiteY4" fmla="*/ 144038 h 194801"/>
                  <a:gd name="connsiteX5" fmla="*/ 178949 w 648742"/>
                  <a:gd name="connsiteY5" fmla="*/ 194802 h 194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8742" h="194801">
                    <a:moveTo>
                      <a:pt x="469791" y="194802"/>
                    </a:moveTo>
                    <a:cubicBezTo>
                      <a:pt x="506784" y="194802"/>
                      <a:pt x="541119" y="175576"/>
                      <a:pt x="560451" y="144038"/>
                    </a:cubicBezTo>
                    <a:lnTo>
                      <a:pt x="648743" y="0"/>
                    </a:lnTo>
                    <a:lnTo>
                      <a:pt x="0" y="0"/>
                    </a:lnTo>
                    <a:lnTo>
                      <a:pt x="88289" y="144038"/>
                    </a:lnTo>
                    <a:cubicBezTo>
                      <a:pt x="107620" y="175576"/>
                      <a:pt x="141956" y="194802"/>
                      <a:pt x="178949" y="194802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27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" name="Freeform 154">
                <a:extLst>
                  <a:ext uri="{FF2B5EF4-FFF2-40B4-BE49-F238E27FC236}">
                    <a16:creationId xmlns:a16="http://schemas.microsoft.com/office/drawing/2014/main" id="{03594903-DD28-3E4B-BEF7-212782AD692A}"/>
                  </a:ext>
                </a:extLst>
              </p:cNvPr>
              <p:cNvSpPr/>
              <p:nvPr/>
            </p:nvSpPr>
            <p:spPr>
              <a:xfrm>
                <a:off x="5798780" y="5837044"/>
                <a:ext cx="299321" cy="194801"/>
              </a:xfrm>
              <a:custGeom>
                <a:avLst/>
                <a:gdLst>
                  <a:gd name="connsiteX0" fmla="*/ 208659 w 299321"/>
                  <a:gd name="connsiteY0" fmla="*/ 144038 h 194801"/>
                  <a:gd name="connsiteX1" fmla="*/ 120370 w 299321"/>
                  <a:gd name="connsiteY1" fmla="*/ 0 h 194801"/>
                  <a:gd name="connsiteX2" fmla="*/ 0 w 299321"/>
                  <a:gd name="connsiteY2" fmla="*/ 0 h 194801"/>
                  <a:gd name="connsiteX3" fmla="*/ 88292 w 299321"/>
                  <a:gd name="connsiteY3" fmla="*/ 144038 h 194801"/>
                  <a:gd name="connsiteX4" fmla="*/ 178952 w 299321"/>
                  <a:gd name="connsiteY4" fmla="*/ 194802 h 194801"/>
                  <a:gd name="connsiteX5" fmla="*/ 299322 w 299321"/>
                  <a:gd name="connsiteY5" fmla="*/ 194802 h 194801"/>
                  <a:gd name="connsiteX6" fmla="*/ 208659 w 299321"/>
                  <a:gd name="connsiteY6" fmla="*/ 144038 h 194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9321" h="194801">
                    <a:moveTo>
                      <a:pt x="208659" y="144038"/>
                    </a:moveTo>
                    <a:lnTo>
                      <a:pt x="120370" y="0"/>
                    </a:lnTo>
                    <a:lnTo>
                      <a:pt x="0" y="0"/>
                    </a:lnTo>
                    <a:lnTo>
                      <a:pt x="88292" y="144038"/>
                    </a:lnTo>
                    <a:cubicBezTo>
                      <a:pt x="107626" y="175576"/>
                      <a:pt x="141959" y="194802"/>
                      <a:pt x="178952" y="194802"/>
                    </a:cubicBezTo>
                    <a:lnTo>
                      <a:pt x="299322" y="194802"/>
                    </a:lnTo>
                    <a:cubicBezTo>
                      <a:pt x="262326" y="194802"/>
                      <a:pt x="227991" y="175576"/>
                      <a:pt x="208659" y="144038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27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6" name="Freeform 155">
                <a:extLst>
                  <a:ext uri="{FF2B5EF4-FFF2-40B4-BE49-F238E27FC236}">
                    <a16:creationId xmlns:a16="http://schemas.microsoft.com/office/drawing/2014/main" id="{CBB1421E-E611-B245-9B49-56B92D0770FF}"/>
                  </a:ext>
                </a:extLst>
              </p:cNvPr>
              <p:cNvSpPr/>
              <p:nvPr/>
            </p:nvSpPr>
            <p:spPr>
              <a:xfrm>
                <a:off x="6486525" y="5955828"/>
                <a:ext cx="162729" cy="162729"/>
              </a:xfrm>
              <a:custGeom>
                <a:avLst/>
                <a:gdLst>
                  <a:gd name="connsiteX0" fmla="*/ 162729 w 162729"/>
                  <a:gd name="connsiteY0" fmla="*/ 81365 h 162729"/>
                  <a:gd name="connsiteX1" fmla="*/ 81365 w 162729"/>
                  <a:gd name="connsiteY1" fmla="*/ 162729 h 162729"/>
                  <a:gd name="connsiteX2" fmla="*/ 0 w 162729"/>
                  <a:gd name="connsiteY2" fmla="*/ 81365 h 162729"/>
                  <a:gd name="connsiteX3" fmla="*/ 81365 w 162729"/>
                  <a:gd name="connsiteY3" fmla="*/ 0 h 162729"/>
                  <a:gd name="connsiteX4" fmla="*/ 162729 w 162729"/>
                  <a:gd name="connsiteY4" fmla="*/ 81365 h 162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729" h="162729">
                    <a:moveTo>
                      <a:pt x="162729" y="81365"/>
                    </a:moveTo>
                    <a:cubicBezTo>
                      <a:pt x="162729" y="126301"/>
                      <a:pt x="126301" y="162729"/>
                      <a:pt x="81365" y="162729"/>
                    </a:cubicBezTo>
                    <a:cubicBezTo>
                      <a:pt x="36428" y="162729"/>
                      <a:pt x="0" y="126301"/>
                      <a:pt x="0" y="81365"/>
                    </a:cubicBezTo>
                    <a:cubicBezTo>
                      <a:pt x="0" y="36428"/>
                      <a:pt x="36428" y="0"/>
                      <a:pt x="81365" y="0"/>
                    </a:cubicBezTo>
                    <a:cubicBezTo>
                      <a:pt x="126301" y="0"/>
                      <a:pt x="162729" y="36428"/>
                      <a:pt x="162729" y="81365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27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" name="Freeform 156">
                <a:extLst>
                  <a:ext uri="{FF2B5EF4-FFF2-40B4-BE49-F238E27FC236}">
                    <a16:creationId xmlns:a16="http://schemas.microsoft.com/office/drawing/2014/main" id="{9ACD1492-A5D8-A746-8B2C-D6F639624FA2}"/>
                  </a:ext>
                </a:extLst>
              </p:cNvPr>
              <p:cNvSpPr/>
              <p:nvPr/>
            </p:nvSpPr>
            <p:spPr>
              <a:xfrm>
                <a:off x="5597040" y="5955828"/>
                <a:ext cx="162729" cy="162729"/>
              </a:xfrm>
              <a:custGeom>
                <a:avLst/>
                <a:gdLst>
                  <a:gd name="connsiteX0" fmla="*/ 162729 w 162729"/>
                  <a:gd name="connsiteY0" fmla="*/ 81365 h 162729"/>
                  <a:gd name="connsiteX1" fmla="*/ 81365 w 162729"/>
                  <a:gd name="connsiteY1" fmla="*/ 162729 h 162729"/>
                  <a:gd name="connsiteX2" fmla="*/ 0 w 162729"/>
                  <a:gd name="connsiteY2" fmla="*/ 81365 h 162729"/>
                  <a:gd name="connsiteX3" fmla="*/ 81365 w 162729"/>
                  <a:gd name="connsiteY3" fmla="*/ 0 h 162729"/>
                  <a:gd name="connsiteX4" fmla="*/ 162729 w 162729"/>
                  <a:gd name="connsiteY4" fmla="*/ 81365 h 162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729" h="162729">
                    <a:moveTo>
                      <a:pt x="162729" y="81365"/>
                    </a:moveTo>
                    <a:cubicBezTo>
                      <a:pt x="162729" y="126301"/>
                      <a:pt x="126301" y="162729"/>
                      <a:pt x="81365" y="162729"/>
                    </a:cubicBezTo>
                    <a:cubicBezTo>
                      <a:pt x="36428" y="162729"/>
                      <a:pt x="0" y="126301"/>
                      <a:pt x="0" y="81365"/>
                    </a:cubicBezTo>
                    <a:cubicBezTo>
                      <a:pt x="0" y="36428"/>
                      <a:pt x="36428" y="0"/>
                      <a:pt x="81365" y="0"/>
                    </a:cubicBezTo>
                    <a:cubicBezTo>
                      <a:pt x="126301" y="0"/>
                      <a:pt x="162729" y="36428"/>
                      <a:pt x="162729" y="81365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27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8" name="Freeform 157">
                <a:extLst>
                  <a:ext uri="{FF2B5EF4-FFF2-40B4-BE49-F238E27FC236}">
                    <a16:creationId xmlns:a16="http://schemas.microsoft.com/office/drawing/2014/main" id="{5D895E15-DC88-4246-A1CB-2D74CF605FD3}"/>
                  </a:ext>
                </a:extLst>
              </p:cNvPr>
              <p:cNvSpPr/>
              <p:nvPr/>
            </p:nvSpPr>
            <p:spPr>
              <a:xfrm>
                <a:off x="6486525" y="5955828"/>
                <a:ext cx="121719" cy="162729"/>
              </a:xfrm>
              <a:custGeom>
                <a:avLst/>
                <a:gdLst>
                  <a:gd name="connsiteX0" fmla="*/ 80711 w 121719"/>
                  <a:gd name="connsiteY0" fmla="*/ 81365 h 162729"/>
                  <a:gd name="connsiteX1" fmla="*/ 121720 w 121719"/>
                  <a:gd name="connsiteY1" fmla="*/ 10723 h 162729"/>
                  <a:gd name="connsiteX2" fmla="*/ 81365 w 121719"/>
                  <a:gd name="connsiteY2" fmla="*/ 0 h 162729"/>
                  <a:gd name="connsiteX3" fmla="*/ 0 w 121719"/>
                  <a:gd name="connsiteY3" fmla="*/ 81365 h 162729"/>
                  <a:gd name="connsiteX4" fmla="*/ 81365 w 121719"/>
                  <a:gd name="connsiteY4" fmla="*/ 162729 h 162729"/>
                  <a:gd name="connsiteX5" fmla="*/ 121720 w 121719"/>
                  <a:gd name="connsiteY5" fmla="*/ 152006 h 162729"/>
                  <a:gd name="connsiteX6" fmla="*/ 80711 w 121719"/>
                  <a:gd name="connsiteY6" fmla="*/ 81365 h 162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719" h="162729">
                    <a:moveTo>
                      <a:pt x="80711" y="81365"/>
                    </a:moveTo>
                    <a:cubicBezTo>
                      <a:pt x="80711" y="51118"/>
                      <a:pt x="97228" y="24748"/>
                      <a:pt x="121720" y="10723"/>
                    </a:cubicBezTo>
                    <a:cubicBezTo>
                      <a:pt x="109825" y="3913"/>
                      <a:pt x="96057" y="0"/>
                      <a:pt x="81365" y="0"/>
                    </a:cubicBezTo>
                    <a:cubicBezTo>
                      <a:pt x="36428" y="0"/>
                      <a:pt x="0" y="36428"/>
                      <a:pt x="0" y="81365"/>
                    </a:cubicBezTo>
                    <a:cubicBezTo>
                      <a:pt x="0" y="126301"/>
                      <a:pt x="36428" y="162729"/>
                      <a:pt x="81365" y="162729"/>
                    </a:cubicBezTo>
                    <a:cubicBezTo>
                      <a:pt x="96057" y="162729"/>
                      <a:pt x="109825" y="158816"/>
                      <a:pt x="121720" y="152006"/>
                    </a:cubicBezTo>
                    <a:cubicBezTo>
                      <a:pt x="97228" y="137982"/>
                      <a:pt x="80711" y="111609"/>
                      <a:pt x="80711" y="81365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 w="27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" name="Freeform 158">
                <a:extLst>
                  <a:ext uri="{FF2B5EF4-FFF2-40B4-BE49-F238E27FC236}">
                    <a16:creationId xmlns:a16="http://schemas.microsoft.com/office/drawing/2014/main" id="{36F8D4DE-3471-6145-A52B-8DB480CE7DAD}"/>
                  </a:ext>
                </a:extLst>
              </p:cNvPr>
              <p:cNvSpPr/>
              <p:nvPr/>
            </p:nvSpPr>
            <p:spPr>
              <a:xfrm>
                <a:off x="5597040" y="5955828"/>
                <a:ext cx="121719" cy="162729"/>
              </a:xfrm>
              <a:custGeom>
                <a:avLst/>
                <a:gdLst>
                  <a:gd name="connsiteX0" fmla="*/ 80711 w 121719"/>
                  <a:gd name="connsiteY0" fmla="*/ 81365 h 162729"/>
                  <a:gd name="connsiteX1" fmla="*/ 121720 w 121719"/>
                  <a:gd name="connsiteY1" fmla="*/ 10723 h 162729"/>
                  <a:gd name="connsiteX2" fmla="*/ 81365 w 121719"/>
                  <a:gd name="connsiteY2" fmla="*/ 0 h 162729"/>
                  <a:gd name="connsiteX3" fmla="*/ 0 w 121719"/>
                  <a:gd name="connsiteY3" fmla="*/ 81365 h 162729"/>
                  <a:gd name="connsiteX4" fmla="*/ 81365 w 121719"/>
                  <a:gd name="connsiteY4" fmla="*/ 162729 h 162729"/>
                  <a:gd name="connsiteX5" fmla="*/ 121720 w 121719"/>
                  <a:gd name="connsiteY5" fmla="*/ 152006 h 162729"/>
                  <a:gd name="connsiteX6" fmla="*/ 80711 w 121719"/>
                  <a:gd name="connsiteY6" fmla="*/ 81365 h 162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719" h="162729">
                    <a:moveTo>
                      <a:pt x="80711" y="81365"/>
                    </a:moveTo>
                    <a:cubicBezTo>
                      <a:pt x="80711" y="51118"/>
                      <a:pt x="97228" y="24748"/>
                      <a:pt x="121720" y="10723"/>
                    </a:cubicBezTo>
                    <a:cubicBezTo>
                      <a:pt x="109825" y="3913"/>
                      <a:pt x="96054" y="0"/>
                      <a:pt x="81365" y="0"/>
                    </a:cubicBezTo>
                    <a:cubicBezTo>
                      <a:pt x="36428" y="0"/>
                      <a:pt x="0" y="36428"/>
                      <a:pt x="0" y="81365"/>
                    </a:cubicBezTo>
                    <a:cubicBezTo>
                      <a:pt x="0" y="126301"/>
                      <a:pt x="36428" y="162729"/>
                      <a:pt x="81365" y="162729"/>
                    </a:cubicBezTo>
                    <a:cubicBezTo>
                      <a:pt x="96054" y="162729"/>
                      <a:pt x="109825" y="158816"/>
                      <a:pt x="121720" y="152006"/>
                    </a:cubicBezTo>
                    <a:cubicBezTo>
                      <a:pt x="97228" y="137982"/>
                      <a:pt x="80711" y="111609"/>
                      <a:pt x="80711" y="81365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 w="27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" name="Freeform 159">
                <a:extLst>
                  <a:ext uri="{FF2B5EF4-FFF2-40B4-BE49-F238E27FC236}">
                    <a16:creationId xmlns:a16="http://schemas.microsoft.com/office/drawing/2014/main" id="{17087718-1577-264D-AB7A-82E706536B64}"/>
                  </a:ext>
                </a:extLst>
              </p:cNvPr>
              <p:cNvSpPr/>
              <p:nvPr/>
            </p:nvSpPr>
            <p:spPr>
              <a:xfrm>
                <a:off x="6456106" y="6322312"/>
                <a:ext cx="265476" cy="130553"/>
              </a:xfrm>
              <a:custGeom>
                <a:avLst/>
                <a:gdLst>
                  <a:gd name="connsiteX0" fmla="*/ 0 w 265476"/>
                  <a:gd name="connsiteY0" fmla="*/ 0 h 130553"/>
                  <a:gd name="connsiteX1" fmla="*/ 0 w 265476"/>
                  <a:gd name="connsiteY1" fmla="*/ 89235 h 130553"/>
                  <a:gd name="connsiteX2" fmla="*/ 41318 w 265476"/>
                  <a:gd name="connsiteY2" fmla="*/ 130553 h 130553"/>
                  <a:gd name="connsiteX3" fmla="*/ 224158 w 265476"/>
                  <a:gd name="connsiteY3" fmla="*/ 130553 h 130553"/>
                  <a:gd name="connsiteX4" fmla="*/ 265476 w 265476"/>
                  <a:gd name="connsiteY4" fmla="*/ 89235 h 130553"/>
                  <a:gd name="connsiteX5" fmla="*/ 265476 w 265476"/>
                  <a:gd name="connsiteY5" fmla="*/ 0 h 130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5476" h="130553">
                    <a:moveTo>
                      <a:pt x="0" y="0"/>
                    </a:moveTo>
                    <a:lnTo>
                      <a:pt x="0" y="89235"/>
                    </a:lnTo>
                    <a:cubicBezTo>
                      <a:pt x="0" y="111959"/>
                      <a:pt x="18594" y="130553"/>
                      <a:pt x="41318" y="130553"/>
                    </a:cubicBezTo>
                    <a:lnTo>
                      <a:pt x="224158" y="130553"/>
                    </a:lnTo>
                    <a:cubicBezTo>
                      <a:pt x="246882" y="130553"/>
                      <a:pt x="265476" y="111959"/>
                      <a:pt x="265476" y="89235"/>
                    </a:cubicBezTo>
                    <a:lnTo>
                      <a:pt x="265476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  <a:alpha val="71000"/>
                </a:schemeClr>
              </a:solidFill>
              <a:ln w="27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" name="Freeform 160">
                <a:extLst>
                  <a:ext uri="{FF2B5EF4-FFF2-40B4-BE49-F238E27FC236}">
                    <a16:creationId xmlns:a16="http://schemas.microsoft.com/office/drawing/2014/main" id="{8D88A6DE-92C0-CD42-8FEA-2F2631B9DB2B}"/>
                  </a:ext>
                </a:extLst>
              </p:cNvPr>
              <p:cNvSpPr/>
              <p:nvPr/>
            </p:nvSpPr>
            <p:spPr>
              <a:xfrm>
                <a:off x="6456106" y="6322312"/>
                <a:ext cx="163029" cy="130553"/>
              </a:xfrm>
              <a:custGeom>
                <a:avLst/>
                <a:gdLst>
                  <a:gd name="connsiteX0" fmla="*/ 121714 w 163029"/>
                  <a:gd name="connsiteY0" fmla="*/ 89235 h 130553"/>
                  <a:gd name="connsiteX1" fmla="*/ 121714 w 163029"/>
                  <a:gd name="connsiteY1" fmla="*/ 0 h 130553"/>
                  <a:gd name="connsiteX2" fmla="*/ 0 w 163029"/>
                  <a:gd name="connsiteY2" fmla="*/ 0 h 130553"/>
                  <a:gd name="connsiteX3" fmla="*/ 0 w 163029"/>
                  <a:gd name="connsiteY3" fmla="*/ 89235 h 130553"/>
                  <a:gd name="connsiteX4" fmla="*/ 41318 w 163029"/>
                  <a:gd name="connsiteY4" fmla="*/ 130553 h 130553"/>
                  <a:gd name="connsiteX5" fmla="*/ 163030 w 163029"/>
                  <a:gd name="connsiteY5" fmla="*/ 130553 h 130553"/>
                  <a:gd name="connsiteX6" fmla="*/ 121714 w 163029"/>
                  <a:gd name="connsiteY6" fmla="*/ 89235 h 130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3029" h="130553">
                    <a:moveTo>
                      <a:pt x="121714" y="89235"/>
                    </a:moveTo>
                    <a:lnTo>
                      <a:pt x="121714" y="0"/>
                    </a:lnTo>
                    <a:lnTo>
                      <a:pt x="0" y="0"/>
                    </a:lnTo>
                    <a:lnTo>
                      <a:pt x="0" y="89235"/>
                    </a:lnTo>
                    <a:cubicBezTo>
                      <a:pt x="0" y="111959"/>
                      <a:pt x="18594" y="130553"/>
                      <a:pt x="41318" y="130553"/>
                    </a:cubicBezTo>
                    <a:lnTo>
                      <a:pt x="163030" y="130553"/>
                    </a:lnTo>
                    <a:cubicBezTo>
                      <a:pt x="140305" y="130553"/>
                      <a:pt x="121714" y="111962"/>
                      <a:pt x="121714" y="8923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27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2" name="Freeform 161">
                <a:extLst>
                  <a:ext uri="{FF2B5EF4-FFF2-40B4-BE49-F238E27FC236}">
                    <a16:creationId xmlns:a16="http://schemas.microsoft.com/office/drawing/2014/main" id="{1AE71788-9605-C94A-9D23-5925CB4C0E23}"/>
                  </a:ext>
                </a:extLst>
              </p:cNvPr>
              <p:cNvSpPr/>
              <p:nvPr/>
            </p:nvSpPr>
            <p:spPr>
              <a:xfrm>
                <a:off x="5524715" y="6322312"/>
                <a:ext cx="265476" cy="130553"/>
              </a:xfrm>
              <a:custGeom>
                <a:avLst/>
                <a:gdLst>
                  <a:gd name="connsiteX0" fmla="*/ 0 w 265476"/>
                  <a:gd name="connsiteY0" fmla="*/ 0 h 130553"/>
                  <a:gd name="connsiteX1" fmla="*/ 0 w 265476"/>
                  <a:gd name="connsiteY1" fmla="*/ 89235 h 130553"/>
                  <a:gd name="connsiteX2" fmla="*/ 41318 w 265476"/>
                  <a:gd name="connsiteY2" fmla="*/ 130553 h 130553"/>
                  <a:gd name="connsiteX3" fmla="*/ 224158 w 265476"/>
                  <a:gd name="connsiteY3" fmla="*/ 130553 h 130553"/>
                  <a:gd name="connsiteX4" fmla="*/ 265476 w 265476"/>
                  <a:gd name="connsiteY4" fmla="*/ 89235 h 130553"/>
                  <a:gd name="connsiteX5" fmla="*/ 265476 w 265476"/>
                  <a:gd name="connsiteY5" fmla="*/ 0 h 130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5476" h="130553">
                    <a:moveTo>
                      <a:pt x="0" y="0"/>
                    </a:moveTo>
                    <a:lnTo>
                      <a:pt x="0" y="89235"/>
                    </a:lnTo>
                    <a:cubicBezTo>
                      <a:pt x="0" y="111959"/>
                      <a:pt x="18594" y="130553"/>
                      <a:pt x="41318" y="130553"/>
                    </a:cubicBezTo>
                    <a:lnTo>
                      <a:pt x="224158" y="130553"/>
                    </a:lnTo>
                    <a:cubicBezTo>
                      <a:pt x="246882" y="130553"/>
                      <a:pt x="265476" y="111959"/>
                      <a:pt x="265476" y="89235"/>
                    </a:cubicBezTo>
                    <a:lnTo>
                      <a:pt x="265476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  <a:alpha val="71000"/>
                </a:schemeClr>
              </a:solidFill>
              <a:ln w="27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3" name="Freeform 162">
                <a:extLst>
                  <a:ext uri="{FF2B5EF4-FFF2-40B4-BE49-F238E27FC236}">
                    <a16:creationId xmlns:a16="http://schemas.microsoft.com/office/drawing/2014/main" id="{A947A11E-57F4-6E49-A001-9C80C10635D2}"/>
                  </a:ext>
                </a:extLst>
              </p:cNvPr>
              <p:cNvSpPr/>
              <p:nvPr/>
            </p:nvSpPr>
            <p:spPr>
              <a:xfrm>
                <a:off x="5524715" y="6322312"/>
                <a:ext cx="163032" cy="130553"/>
              </a:xfrm>
              <a:custGeom>
                <a:avLst/>
                <a:gdLst>
                  <a:gd name="connsiteX0" fmla="*/ 121714 w 163032"/>
                  <a:gd name="connsiteY0" fmla="*/ 89235 h 130553"/>
                  <a:gd name="connsiteX1" fmla="*/ 121714 w 163032"/>
                  <a:gd name="connsiteY1" fmla="*/ 0 h 130553"/>
                  <a:gd name="connsiteX2" fmla="*/ 0 w 163032"/>
                  <a:gd name="connsiteY2" fmla="*/ 0 h 130553"/>
                  <a:gd name="connsiteX3" fmla="*/ 0 w 163032"/>
                  <a:gd name="connsiteY3" fmla="*/ 89235 h 130553"/>
                  <a:gd name="connsiteX4" fmla="*/ 41318 w 163032"/>
                  <a:gd name="connsiteY4" fmla="*/ 130553 h 130553"/>
                  <a:gd name="connsiteX5" fmla="*/ 163032 w 163032"/>
                  <a:gd name="connsiteY5" fmla="*/ 130553 h 130553"/>
                  <a:gd name="connsiteX6" fmla="*/ 121714 w 163032"/>
                  <a:gd name="connsiteY6" fmla="*/ 89235 h 130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3032" h="130553">
                    <a:moveTo>
                      <a:pt x="121714" y="89235"/>
                    </a:moveTo>
                    <a:lnTo>
                      <a:pt x="121714" y="0"/>
                    </a:lnTo>
                    <a:lnTo>
                      <a:pt x="0" y="0"/>
                    </a:lnTo>
                    <a:lnTo>
                      <a:pt x="0" y="89235"/>
                    </a:lnTo>
                    <a:cubicBezTo>
                      <a:pt x="0" y="111959"/>
                      <a:pt x="18594" y="130553"/>
                      <a:pt x="41318" y="130553"/>
                    </a:cubicBezTo>
                    <a:lnTo>
                      <a:pt x="163032" y="130553"/>
                    </a:lnTo>
                    <a:cubicBezTo>
                      <a:pt x="140305" y="130553"/>
                      <a:pt x="121714" y="111962"/>
                      <a:pt x="121714" y="8923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27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4" name="Freeform 163">
                <a:extLst>
                  <a:ext uri="{FF2B5EF4-FFF2-40B4-BE49-F238E27FC236}">
                    <a16:creationId xmlns:a16="http://schemas.microsoft.com/office/drawing/2014/main" id="{D57D69EC-2A7D-5546-A6A3-C559C54D06C8}"/>
                  </a:ext>
                </a:extLst>
              </p:cNvPr>
              <p:cNvSpPr/>
              <p:nvPr/>
            </p:nvSpPr>
            <p:spPr>
              <a:xfrm>
                <a:off x="5474207" y="6225317"/>
                <a:ext cx="501053" cy="105346"/>
              </a:xfrm>
              <a:custGeom>
                <a:avLst/>
                <a:gdLst>
                  <a:gd name="connsiteX0" fmla="*/ 494318 w 501053"/>
                  <a:gd name="connsiteY0" fmla="*/ 85253 h 105346"/>
                  <a:gd name="connsiteX1" fmla="*/ 494318 w 501053"/>
                  <a:gd name="connsiteY1" fmla="*/ 20094 h 105346"/>
                  <a:gd name="connsiteX2" fmla="*/ 501054 w 501053"/>
                  <a:gd name="connsiteY2" fmla="*/ 0 h 105346"/>
                  <a:gd name="connsiteX3" fmla="*/ 33712 w 501053"/>
                  <a:gd name="connsiteY3" fmla="*/ 0 h 105346"/>
                  <a:gd name="connsiteX4" fmla="*/ 0 w 501053"/>
                  <a:gd name="connsiteY4" fmla="*/ 33712 h 105346"/>
                  <a:gd name="connsiteX5" fmla="*/ 0 w 501053"/>
                  <a:gd name="connsiteY5" fmla="*/ 71635 h 105346"/>
                  <a:gd name="connsiteX6" fmla="*/ 33712 w 501053"/>
                  <a:gd name="connsiteY6" fmla="*/ 105347 h 105346"/>
                  <a:gd name="connsiteX7" fmla="*/ 501054 w 501053"/>
                  <a:gd name="connsiteY7" fmla="*/ 105347 h 105346"/>
                  <a:gd name="connsiteX8" fmla="*/ 494318 w 501053"/>
                  <a:gd name="connsiteY8" fmla="*/ 85253 h 105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01053" h="105346">
                    <a:moveTo>
                      <a:pt x="494318" y="85253"/>
                    </a:moveTo>
                    <a:lnTo>
                      <a:pt x="494318" y="20094"/>
                    </a:lnTo>
                    <a:cubicBezTo>
                      <a:pt x="494318" y="12569"/>
                      <a:pt x="496846" y="5625"/>
                      <a:pt x="501054" y="0"/>
                    </a:cubicBezTo>
                    <a:lnTo>
                      <a:pt x="33712" y="0"/>
                    </a:lnTo>
                    <a:cubicBezTo>
                      <a:pt x="15171" y="0"/>
                      <a:pt x="0" y="15171"/>
                      <a:pt x="0" y="33712"/>
                    </a:cubicBezTo>
                    <a:lnTo>
                      <a:pt x="0" y="71635"/>
                    </a:lnTo>
                    <a:cubicBezTo>
                      <a:pt x="0" y="90176"/>
                      <a:pt x="15171" y="105347"/>
                      <a:pt x="33712" y="105347"/>
                    </a:cubicBezTo>
                    <a:lnTo>
                      <a:pt x="501054" y="105347"/>
                    </a:lnTo>
                    <a:cubicBezTo>
                      <a:pt x="496848" y="99719"/>
                      <a:pt x="494318" y="92775"/>
                      <a:pt x="494318" y="85253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27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5" name="Freeform 164">
                <a:extLst>
                  <a:ext uri="{FF2B5EF4-FFF2-40B4-BE49-F238E27FC236}">
                    <a16:creationId xmlns:a16="http://schemas.microsoft.com/office/drawing/2014/main" id="{A4564727-19F4-E349-90A1-5B7F3874ADFC}"/>
                  </a:ext>
                </a:extLst>
              </p:cNvPr>
              <p:cNvSpPr/>
              <p:nvPr/>
            </p:nvSpPr>
            <p:spPr>
              <a:xfrm>
                <a:off x="5474207" y="6225317"/>
                <a:ext cx="155426" cy="105346"/>
              </a:xfrm>
              <a:custGeom>
                <a:avLst/>
                <a:gdLst>
                  <a:gd name="connsiteX0" fmla="*/ 121714 w 155426"/>
                  <a:gd name="connsiteY0" fmla="*/ 71632 h 105346"/>
                  <a:gd name="connsiteX1" fmla="*/ 121714 w 155426"/>
                  <a:gd name="connsiteY1" fmla="*/ 33712 h 105346"/>
                  <a:gd name="connsiteX2" fmla="*/ 155426 w 155426"/>
                  <a:gd name="connsiteY2" fmla="*/ 0 h 105346"/>
                  <a:gd name="connsiteX3" fmla="*/ 33712 w 155426"/>
                  <a:gd name="connsiteY3" fmla="*/ 0 h 105346"/>
                  <a:gd name="connsiteX4" fmla="*/ 0 w 155426"/>
                  <a:gd name="connsiteY4" fmla="*/ 33712 h 105346"/>
                  <a:gd name="connsiteX5" fmla="*/ 0 w 155426"/>
                  <a:gd name="connsiteY5" fmla="*/ 71632 h 105346"/>
                  <a:gd name="connsiteX6" fmla="*/ 33712 w 155426"/>
                  <a:gd name="connsiteY6" fmla="*/ 105347 h 105346"/>
                  <a:gd name="connsiteX7" fmla="*/ 155426 w 155426"/>
                  <a:gd name="connsiteY7" fmla="*/ 105347 h 105346"/>
                  <a:gd name="connsiteX8" fmla="*/ 121714 w 155426"/>
                  <a:gd name="connsiteY8" fmla="*/ 71632 h 105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5426" h="105346">
                    <a:moveTo>
                      <a:pt x="121714" y="71632"/>
                    </a:moveTo>
                    <a:lnTo>
                      <a:pt x="121714" y="33712"/>
                    </a:lnTo>
                    <a:cubicBezTo>
                      <a:pt x="121714" y="15171"/>
                      <a:pt x="136885" y="0"/>
                      <a:pt x="155426" y="0"/>
                    </a:cubicBezTo>
                    <a:lnTo>
                      <a:pt x="33712" y="0"/>
                    </a:lnTo>
                    <a:cubicBezTo>
                      <a:pt x="15171" y="0"/>
                      <a:pt x="0" y="15171"/>
                      <a:pt x="0" y="33712"/>
                    </a:cubicBezTo>
                    <a:lnTo>
                      <a:pt x="0" y="71632"/>
                    </a:lnTo>
                    <a:cubicBezTo>
                      <a:pt x="0" y="90176"/>
                      <a:pt x="15171" y="105347"/>
                      <a:pt x="33712" y="105347"/>
                    </a:cubicBezTo>
                    <a:lnTo>
                      <a:pt x="155426" y="105347"/>
                    </a:lnTo>
                    <a:cubicBezTo>
                      <a:pt x="136885" y="105344"/>
                      <a:pt x="121714" y="90176"/>
                      <a:pt x="121714" y="71632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27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6" name="Freeform 165">
                <a:extLst>
                  <a:ext uri="{FF2B5EF4-FFF2-40B4-BE49-F238E27FC236}">
                    <a16:creationId xmlns:a16="http://schemas.microsoft.com/office/drawing/2014/main" id="{48F9114B-8751-BB4E-9D35-0D3E27D40C1A}"/>
                  </a:ext>
                </a:extLst>
              </p:cNvPr>
              <p:cNvSpPr/>
              <p:nvPr/>
            </p:nvSpPr>
            <p:spPr>
              <a:xfrm>
                <a:off x="6271037" y="6225314"/>
                <a:ext cx="501053" cy="105346"/>
              </a:xfrm>
              <a:custGeom>
                <a:avLst/>
                <a:gdLst>
                  <a:gd name="connsiteX0" fmla="*/ 467342 w 501053"/>
                  <a:gd name="connsiteY0" fmla="*/ 0 h 105346"/>
                  <a:gd name="connsiteX1" fmla="*/ 0 w 501053"/>
                  <a:gd name="connsiteY1" fmla="*/ 0 h 105346"/>
                  <a:gd name="connsiteX2" fmla="*/ 6735 w 501053"/>
                  <a:gd name="connsiteY2" fmla="*/ 20094 h 105346"/>
                  <a:gd name="connsiteX3" fmla="*/ 6735 w 501053"/>
                  <a:gd name="connsiteY3" fmla="*/ 85253 h 105346"/>
                  <a:gd name="connsiteX4" fmla="*/ 0 w 501053"/>
                  <a:gd name="connsiteY4" fmla="*/ 105347 h 105346"/>
                  <a:gd name="connsiteX5" fmla="*/ 467342 w 501053"/>
                  <a:gd name="connsiteY5" fmla="*/ 105347 h 105346"/>
                  <a:gd name="connsiteX6" fmla="*/ 501054 w 501053"/>
                  <a:gd name="connsiteY6" fmla="*/ 71635 h 105346"/>
                  <a:gd name="connsiteX7" fmla="*/ 501054 w 501053"/>
                  <a:gd name="connsiteY7" fmla="*/ 33712 h 105346"/>
                  <a:gd name="connsiteX8" fmla="*/ 467342 w 501053"/>
                  <a:gd name="connsiteY8" fmla="*/ 0 h 105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01053" h="105346">
                    <a:moveTo>
                      <a:pt x="467342" y="0"/>
                    </a:moveTo>
                    <a:lnTo>
                      <a:pt x="0" y="0"/>
                    </a:lnTo>
                    <a:cubicBezTo>
                      <a:pt x="4208" y="5625"/>
                      <a:pt x="6735" y="12569"/>
                      <a:pt x="6735" y="20094"/>
                    </a:cubicBezTo>
                    <a:lnTo>
                      <a:pt x="6735" y="85253"/>
                    </a:lnTo>
                    <a:cubicBezTo>
                      <a:pt x="6735" y="92778"/>
                      <a:pt x="4208" y="99722"/>
                      <a:pt x="0" y="105347"/>
                    </a:cubicBezTo>
                    <a:lnTo>
                      <a:pt x="467342" y="105347"/>
                    </a:lnTo>
                    <a:cubicBezTo>
                      <a:pt x="485883" y="105347"/>
                      <a:pt x="501054" y="90176"/>
                      <a:pt x="501054" y="71635"/>
                    </a:cubicBezTo>
                    <a:lnTo>
                      <a:pt x="501054" y="33712"/>
                    </a:lnTo>
                    <a:cubicBezTo>
                      <a:pt x="501054" y="15171"/>
                      <a:pt x="485883" y="0"/>
                      <a:pt x="467342" y="0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27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7" name="Freeform 166">
                <a:extLst>
                  <a:ext uri="{FF2B5EF4-FFF2-40B4-BE49-F238E27FC236}">
                    <a16:creationId xmlns:a16="http://schemas.microsoft.com/office/drawing/2014/main" id="{B514B4B2-3951-514A-A9BC-C28D50BE9FA6}"/>
                  </a:ext>
                </a:extLst>
              </p:cNvPr>
              <p:cNvSpPr/>
              <p:nvPr/>
            </p:nvSpPr>
            <p:spPr>
              <a:xfrm>
                <a:off x="5957393" y="6211697"/>
                <a:ext cx="331508" cy="132585"/>
              </a:xfrm>
              <a:custGeom>
                <a:avLst/>
                <a:gdLst>
                  <a:gd name="connsiteX0" fmla="*/ 297797 w 331508"/>
                  <a:gd name="connsiteY0" fmla="*/ 132585 h 132585"/>
                  <a:gd name="connsiteX1" fmla="*/ 33712 w 331508"/>
                  <a:gd name="connsiteY1" fmla="*/ 132585 h 132585"/>
                  <a:gd name="connsiteX2" fmla="*/ 0 w 331508"/>
                  <a:gd name="connsiteY2" fmla="*/ 98873 h 132585"/>
                  <a:gd name="connsiteX3" fmla="*/ 0 w 331508"/>
                  <a:gd name="connsiteY3" fmla="*/ 33712 h 132585"/>
                  <a:gd name="connsiteX4" fmla="*/ 33712 w 331508"/>
                  <a:gd name="connsiteY4" fmla="*/ 0 h 132585"/>
                  <a:gd name="connsiteX5" fmla="*/ 297797 w 331508"/>
                  <a:gd name="connsiteY5" fmla="*/ 0 h 132585"/>
                  <a:gd name="connsiteX6" fmla="*/ 331509 w 331508"/>
                  <a:gd name="connsiteY6" fmla="*/ 33712 h 132585"/>
                  <a:gd name="connsiteX7" fmla="*/ 331509 w 331508"/>
                  <a:gd name="connsiteY7" fmla="*/ 98873 h 132585"/>
                  <a:gd name="connsiteX8" fmla="*/ 297797 w 331508"/>
                  <a:gd name="connsiteY8" fmla="*/ 132585 h 13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1508" h="132585">
                    <a:moveTo>
                      <a:pt x="297797" y="132585"/>
                    </a:moveTo>
                    <a:lnTo>
                      <a:pt x="33712" y="132585"/>
                    </a:lnTo>
                    <a:cubicBezTo>
                      <a:pt x="15171" y="132585"/>
                      <a:pt x="0" y="117414"/>
                      <a:pt x="0" y="98873"/>
                    </a:cubicBezTo>
                    <a:lnTo>
                      <a:pt x="0" y="33712"/>
                    </a:lnTo>
                    <a:cubicBezTo>
                      <a:pt x="0" y="15171"/>
                      <a:pt x="15171" y="0"/>
                      <a:pt x="33712" y="0"/>
                    </a:cubicBezTo>
                    <a:lnTo>
                      <a:pt x="297797" y="0"/>
                    </a:lnTo>
                    <a:cubicBezTo>
                      <a:pt x="316338" y="0"/>
                      <a:pt x="331509" y="15171"/>
                      <a:pt x="331509" y="33712"/>
                    </a:cubicBezTo>
                    <a:lnTo>
                      <a:pt x="331509" y="98873"/>
                    </a:lnTo>
                    <a:cubicBezTo>
                      <a:pt x="331511" y="117414"/>
                      <a:pt x="316341" y="132585"/>
                      <a:pt x="297797" y="132585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 w="27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8" name="Freeform 167">
                <a:extLst>
                  <a:ext uri="{FF2B5EF4-FFF2-40B4-BE49-F238E27FC236}">
                    <a16:creationId xmlns:a16="http://schemas.microsoft.com/office/drawing/2014/main" id="{3A9A92EF-FA51-0844-A104-A0B3C5FEA139}"/>
                  </a:ext>
                </a:extLst>
              </p:cNvPr>
              <p:cNvSpPr/>
              <p:nvPr/>
            </p:nvSpPr>
            <p:spPr>
              <a:xfrm>
                <a:off x="5957396" y="6211697"/>
                <a:ext cx="155423" cy="132587"/>
              </a:xfrm>
              <a:custGeom>
                <a:avLst/>
                <a:gdLst>
                  <a:gd name="connsiteX0" fmla="*/ 121711 w 155423"/>
                  <a:gd name="connsiteY0" fmla="*/ 98873 h 132587"/>
                  <a:gd name="connsiteX1" fmla="*/ 121711 w 155423"/>
                  <a:gd name="connsiteY1" fmla="*/ 33712 h 132587"/>
                  <a:gd name="connsiteX2" fmla="*/ 155423 w 155423"/>
                  <a:gd name="connsiteY2" fmla="*/ 0 h 132587"/>
                  <a:gd name="connsiteX3" fmla="*/ 33712 w 155423"/>
                  <a:gd name="connsiteY3" fmla="*/ 0 h 132587"/>
                  <a:gd name="connsiteX4" fmla="*/ 0 w 155423"/>
                  <a:gd name="connsiteY4" fmla="*/ 33712 h 132587"/>
                  <a:gd name="connsiteX5" fmla="*/ 0 w 155423"/>
                  <a:gd name="connsiteY5" fmla="*/ 98873 h 132587"/>
                  <a:gd name="connsiteX6" fmla="*/ 33712 w 155423"/>
                  <a:gd name="connsiteY6" fmla="*/ 132588 h 132587"/>
                  <a:gd name="connsiteX7" fmla="*/ 155423 w 155423"/>
                  <a:gd name="connsiteY7" fmla="*/ 132588 h 132587"/>
                  <a:gd name="connsiteX8" fmla="*/ 121711 w 155423"/>
                  <a:gd name="connsiteY8" fmla="*/ 98873 h 132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5423" h="132587">
                    <a:moveTo>
                      <a:pt x="121711" y="98873"/>
                    </a:moveTo>
                    <a:lnTo>
                      <a:pt x="121711" y="33712"/>
                    </a:lnTo>
                    <a:cubicBezTo>
                      <a:pt x="121711" y="15171"/>
                      <a:pt x="136882" y="0"/>
                      <a:pt x="155423" y="0"/>
                    </a:cubicBezTo>
                    <a:lnTo>
                      <a:pt x="33712" y="0"/>
                    </a:lnTo>
                    <a:cubicBezTo>
                      <a:pt x="15171" y="0"/>
                      <a:pt x="0" y="15171"/>
                      <a:pt x="0" y="33712"/>
                    </a:cubicBezTo>
                    <a:lnTo>
                      <a:pt x="0" y="98873"/>
                    </a:lnTo>
                    <a:cubicBezTo>
                      <a:pt x="0" y="117414"/>
                      <a:pt x="15171" y="132588"/>
                      <a:pt x="33712" y="132588"/>
                    </a:cubicBezTo>
                    <a:lnTo>
                      <a:pt x="155423" y="132588"/>
                    </a:lnTo>
                    <a:cubicBezTo>
                      <a:pt x="136882" y="132585"/>
                      <a:pt x="121711" y="117414"/>
                      <a:pt x="121711" y="98873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27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69" name="Graphic 135">
              <a:extLst>
                <a:ext uri="{FF2B5EF4-FFF2-40B4-BE49-F238E27FC236}">
                  <a16:creationId xmlns:a16="http://schemas.microsoft.com/office/drawing/2014/main" id="{F0FDC3FB-7FD8-3348-B3C5-09A5B5501EFD}"/>
                </a:ext>
              </a:extLst>
            </p:cNvPr>
            <p:cNvGrpSpPr/>
            <p:nvPr/>
          </p:nvGrpSpPr>
          <p:grpSpPr>
            <a:xfrm>
              <a:off x="5421662" y="5454512"/>
              <a:ext cx="1424958" cy="1018466"/>
              <a:chOff x="5421662" y="5454512"/>
              <a:chExt cx="1424958" cy="1018466"/>
            </a:xfrm>
            <a:solidFill>
              <a:srgbClr val="050402"/>
            </a:solidFill>
          </p:grpSpPr>
          <p:sp>
            <p:nvSpPr>
              <p:cNvPr id="170" name="Freeform 169">
                <a:extLst>
                  <a:ext uri="{FF2B5EF4-FFF2-40B4-BE49-F238E27FC236}">
                    <a16:creationId xmlns:a16="http://schemas.microsoft.com/office/drawing/2014/main" id="{4A882575-D2FF-2E4E-B9E5-DEF1B268D0BC}"/>
                  </a:ext>
                </a:extLst>
              </p:cNvPr>
              <p:cNvSpPr/>
              <p:nvPr/>
            </p:nvSpPr>
            <p:spPr>
              <a:xfrm>
                <a:off x="5421662" y="5454512"/>
                <a:ext cx="1424958" cy="1018466"/>
              </a:xfrm>
              <a:custGeom>
                <a:avLst/>
                <a:gdLst>
                  <a:gd name="connsiteX0" fmla="*/ 1363284 w 1424958"/>
                  <a:gd name="connsiteY0" fmla="*/ 293322 h 1018466"/>
                  <a:gd name="connsiteX1" fmla="*/ 1274018 w 1424958"/>
                  <a:gd name="connsiteY1" fmla="*/ 293322 h 1018466"/>
                  <a:gd name="connsiteX2" fmla="*/ 1041809 w 1424958"/>
                  <a:gd name="connsiteY2" fmla="*/ 0 h 1018466"/>
                  <a:gd name="connsiteX3" fmla="*/ 361196 w 1424958"/>
                  <a:gd name="connsiteY3" fmla="*/ 0 h 1018466"/>
                  <a:gd name="connsiteX4" fmla="*/ 186734 w 1424958"/>
                  <a:gd name="connsiteY4" fmla="*/ 113334 h 1018466"/>
                  <a:gd name="connsiteX5" fmla="*/ 128987 w 1424958"/>
                  <a:gd name="connsiteY5" fmla="*/ 293322 h 1018466"/>
                  <a:gd name="connsiteX6" fmla="*/ 61677 w 1424958"/>
                  <a:gd name="connsiteY6" fmla="*/ 293322 h 1018466"/>
                  <a:gd name="connsiteX7" fmla="*/ 0 w 1424958"/>
                  <a:gd name="connsiteY7" fmla="*/ 354995 h 1018466"/>
                  <a:gd name="connsiteX8" fmla="*/ 0 w 1424958"/>
                  <a:gd name="connsiteY8" fmla="*/ 426794 h 1018466"/>
                  <a:gd name="connsiteX9" fmla="*/ 61677 w 1424958"/>
                  <a:gd name="connsiteY9" fmla="*/ 488471 h 1018466"/>
                  <a:gd name="connsiteX10" fmla="*/ 76689 w 1424958"/>
                  <a:gd name="connsiteY10" fmla="*/ 488471 h 1018466"/>
                  <a:gd name="connsiteX11" fmla="*/ 56133 w 1424958"/>
                  <a:gd name="connsiteY11" fmla="*/ 581258 h 1018466"/>
                  <a:gd name="connsiteX12" fmla="*/ 56133 w 1424958"/>
                  <a:gd name="connsiteY12" fmla="*/ 758284 h 1018466"/>
                  <a:gd name="connsiteX13" fmla="*/ 31689 w 1424958"/>
                  <a:gd name="connsiteY13" fmla="*/ 803751 h 1018466"/>
                  <a:gd name="connsiteX14" fmla="*/ 31689 w 1424958"/>
                  <a:gd name="connsiteY14" fmla="*/ 841674 h 1018466"/>
                  <a:gd name="connsiteX15" fmla="*/ 82197 w 1424958"/>
                  <a:gd name="connsiteY15" fmla="*/ 896054 h 1018466"/>
                  <a:gd name="connsiteX16" fmla="*/ 82197 w 1424958"/>
                  <a:gd name="connsiteY16" fmla="*/ 956272 h 1018466"/>
                  <a:gd name="connsiteX17" fmla="*/ 144388 w 1424958"/>
                  <a:gd name="connsiteY17" fmla="*/ 1018466 h 1018466"/>
                  <a:gd name="connsiteX18" fmla="*/ 327228 w 1424958"/>
                  <a:gd name="connsiteY18" fmla="*/ 1018466 h 1018466"/>
                  <a:gd name="connsiteX19" fmla="*/ 389420 w 1424958"/>
                  <a:gd name="connsiteY19" fmla="*/ 956272 h 1018466"/>
                  <a:gd name="connsiteX20" fmla="*/ 389420 w 1424958"/>
                  <a:gd name="connsiteY20" fmla="*/ 896260 h 1018466"/>
                  <a:gd name="connsiteX21" fmla="*/ 533508 w 1424958"/>
                  <a:gd name="connsiteY21" fmla="*/ 896260 h 1018466"/>
                  <a:gd name="connsiteX22" fmla="*/ 569460 w 1424958"/>
                  <a:gd name="connsiteY22" fmla="*/ 909880 h 1018466"/>
                  <a:gd name="connsiteX23" fmla="*/ 833545 w 1424958"/>
                  <a:gd name="connsiteY23" fmla="*/ 909880 h 1018466"/>
                  <a:gd name="connsiteX24" fmla="*/ 869497 w 1424958"/>
                  <a:gd name="connsiteY24" fmla="*/ 896260 h 1018466"/>
                  <a:gd name="connsiteX25" fmla="*/ 1013585 w 1424958"/>
                  <a:gd name="connsiteY25" fmla="*/ 896260 h 1018466"/>
                  <a:gd name="connsiteX26" fmla="*/ 1013585 w 1424958"/>
                  <a:gd name="connsiteY26" fmla="*/ 956272 h 1018466"/>
                  <a:gd name="connsiteX27" fmla="*/ 1075779 w 1424958"/>
                  <a:gd name="connsiteY27" fmla="*/ 1018466 h 1018466"/>
                  <a:gd name="connsiteX28" fmla="*/ 1258619 w 1424958"/>
                  <a:gd name="connsiteY28" fmla="*/ 1018466 h 1018466"/>
                  <a:gd name="connsiteX29" fmla="*/ 1320811 w 1424958"/>
                  <a:gd name="connsiteY29" fmla="*/ 956272 h 1018466"/>
                  <a:gd name="connsiteX30" fmla="*/ 1320811 w 1424958"/>
                  <a:gd name="connsiteY30" fmla="*/ 896054 h 1018466"/>
                  <a:gd name="connsiteX31" fmla="*/ 1371316 w 1424958"/>
                  <a:gd name="connsiteY31" fmla="*/ 841674 h 1018466"/>
                  <a:gd name="connsiteX32" fmla="*/ 1371316 w 1424958"/>
                  <a:gd name="connsiteY32" fmla="*/ 803751 h 1018466"/>
                  <a:gd name="connsiteX33" fmla="*/ 1346872 w 1424958"/>
                  <a:gd name="connsiteY33" fmla="*/ 758284 h 1018466"/>
                  <a:gd name="connsiteX34" fmla="*/ 1346872 w 1424958"/>
                  <a:gd name="connsiteY34" fmla="*/ 688455 h 1018466"/>
                  <a:gd name="connsiteX35" fmla="*/ 1325999 w 1424958"/>
                  <a:gd name="connsiteY35" fmla="*/ 667582 h 1018466"/>
                  <a:gd name="connsiteX36" fmla="*/ 1305125 w 1424958"/>
                  <a:gd name="connsiteY36" fmla="*/ 688455 h 1018466"/>
                  <a:gd name="connsiteX37" fmla="*/ 1305125 w 1424958"/>
                  <a:gd name="connsiteY37" fmla="*/ 749163 h 1018466"/>
                  <a:gd name="connsiteX38" fmla="*/ 869497 w 1424958"/>
                  <a:gd name="connsiteY38" fmla="*/ 749163 h 1018466"/>
                  <a:gd name="connsiteX39" fmla="*/ 833545 w 1424958"/>
                  <a:gd name="connsiteY39" fmla="*/ 735543 h 1018466"/>
                  <a:gd name="connsiteX40" fmla="*/ 569460 w 1424958"/>
                  <a:gd name="connsiteY40" fmla="*/ 735543 h 1018466"/>
                  <a:gd name="connsiteX41" fmla="*/ 533508 w 1424958"/>
                  <a:gd name="connsiteY41" fmla="*/ 749163 h 1018466"/>
                  <a:gd name="connsiteX42" fmla="*/ 97880 w 1424958"/>
                  <a:gd name="connsiteY42" fmla="*/ 749163 h 1018466"/>
                  <a:gd name="connsiteX43" fmla="*/ 97880 w 1424958"/>
                  <a:gd name="connsiteY43" fmla="*/ 581255 h 1018466"/>
                  <a:gd name="connsiteX44" fmla="*/ 276495 w 1424958"/>
                  <a:gd name="connsiteY44" fmla="*/ 402640 h 1018466"/>
                  <a:gd name="connsiteX45" fmla="*/ 365443 w 1424958"/>
                  <a:gd name="connsiteY45" fmla="*/ 402640 h 1018466"/>
                  <a:gd name="connsiteX46" fmla="*/ 447626 w 1424958"/>
                  <a:gd name="connsiteY46" fmla="*/ 536714 h 1018466"/>
                  <a:gd name="connsiteX47" fmla="*/ 556084 w 1424958"/>
                  <a:gd name="connsiteY47" fmla="*/ 597442 h 1018466"/>
                  <a:gd name="connsiteX48" fmla="*/ 846926 w 1424958"/>
                  <a:gd name="connsiteY48" fmla="*/ 597442 h 1018466"/>
                  <a:gd name="connsiteX49" fmla="*/ 955384 w 1424958"/>
                  <a:gd name="connsiteY49" fmla="*/ 536714 h 1018466"/>
                  <a:gd name="connsiteX50" fmla="*/ 1037564 w 1424958"/>
                  <a:gd name="connsiteY50" fmla="*/ 402640 h 1018466"/>
                  <a:gd name="connsiteX51" fmla="*/ 1126513 w 1424958"/>
                  <a:gd name="connsiteY51" fmla="*/ 402640 h 1018466"/>
                  <a:gd name="connsiteX52" fmla="*/ 1305128 w 1424958"/>
                  <a:gd name="connsiteY52" fmla="*/ 581255 h 1018466"/>
                  <a:gd name="connsiteX53" fmla="*/ 1305128 w 1424958"/>
                  <a:gd name="connsiteY53" fmla="*/ 591046 h 1018466"/>
                  <a:gd name="connsiteX54" fmla="*/ 1326001 w 1424958"/>
                  <a:gd name="connsiteY54" fmla="*/ 611919 h 1018466"/>
                  <a:gd name="connsiteX55" fmla="*/ 1346875 w 1424958"/>
                  <a:gd name="connsiteY55" fmla="*/ 591046 h 1018466"/>
                  <a:gd name="connsiteX56" fmla="*/ 1326319 w 1424958"/>
                  <a:gd name="connsiteY56" fmla="*/ 488471 h 1018466"/>
                  <a:gd name="connsiteX57" fmla="*/ 1363284 w 1424958"/>
                  <a:gd name="connsiteY57" fmla="*/ 488471 h 1018466"/>
                  <a:gd name="connsiteX58" fmla="*/ 1424958 w 1424958"/>
                  <a:gd name="connsiteY58" fmla="*/ 426794 h 1018466"/>
                  <a:gd name="connsiteX59" fmla="*/ 1424958 w 1424958"/>
                  <a:gd name="connsiteY59" fmla="*/ 354995 h 1018466"/>
                  <a:gd name="connsiteX60" fmla="*/ 1363284 w 1424958"/>
                  <a:gd name="connsiteY60" fmla="*/ 293322 h 1018466"/>
                  <a:gd name="connsiteX61" fmla="*/ 61677 w 1424958"/>
                  <a:gd name="connsiteY61" fmla="*/ 446724 h 1018466"/>
                  <a:gd name="connsiteX62" fmla="*/ 41747 w 1424958"/>
                  <a:gd name="connsiteY62" fmla="*/ 426794 h 1018466"/>
                  <a:gd name="connsiteX63" fmla="*/ 41747 w 1424958"/>
                  <a:gd name="connsiteY63" fmla="*/ 354995 h 1018466"/>
                  <a:gd name="connsiteX64" fmla="*/ 61677 w 1424958"/>
                  <a:gd name="connsiteY64" fmla="*/ 335068 h 1018466"/>
                  <a:gd name="connsiteX65" fmla="*/ 126123 w 1424958"/>
                  <a:gd name="connsiteY65" fmla="*/ 335068 h 1018466"/>
                  <a:gd name="connsiteX66" fmla="*/ 125889 w 1424958"/>
                  <a:gd name="connsiteY66" fmla="*/ 350359 h 1018466"/>
                  <a:gd name="connsiteX67" fmla="*/ 125889 w 1424958"/>
                  <a:gd name="connsiteY67" fmla="*/ 420608 h 1018466"/>
                  <a:gd name="connsiteX68" fmla="*/ 102146 w 1424958"/>
                  <a:gd name="connsiteY68" fmla="*/ 446724 h 1018466"/>
                  <a:gd name="connsiteX69" fmla="*/ 347673 w 1424958"/>
                  <a:gd name="connsiteY69" fmla="*/ 956272 h 1018466"/>
                  <a:gd name="connsiteX70" fmla="*/ 327228 w 1424958"/>
                  <a:gd name="connsiteY70" fmla="*/ 976720 h 1018466"/>
                  <a:gd name="connsiteX71" fmla="*/ 144388 w 1424958"/>
                  <a:gd name="connsiteY71" fmla="*/ 976720 h 1018466"/>
                  <a:gd name="connsiteX72" fmla="*/ 123944 w 1424958"/>
                  <a:gd name="connsiteY72" fmla="*/ 956272 h 1018466"/>
                  <a:gd name="connsiteX73" fmla="*/ 123944 w 1424958"/>
                  <a:gd name="connsiteY73" fmla="*/ 896260 h 1018466"/>
                  <a:gd name="connsiteX74" fmla="*/ 347673 w 1424958"/>
                  <a:gd name="connsiteY74" fmla="*/ 896260 h 1018466"/>
                  <a:gd name="connsiteX75" fmla="*/ 1279064 w 1424958"/>
                  <a:gd name="connsiteY75" fmla="*/ 956272 h 1018466"/>
                  <a:gd name="connsiteX76" fmla="*/ 1258619 w 1424958"/>
                  <a:gd name="connsiteY76" fmla="*/ 976720 h 1018466"/>
                  <a:gd name="connsiteX77" fmla="*/ 1075779 w 1424958"/>
                  <a:gd name="connsiteY77" fmla="*/ 976720 h 1018466"/>
                  <a:gd name="connsiteX78" fmla="*/ 1055332 w 1424958"/>
                  <a:gd name="connsiteY78" fmla="*/ 956272 h 1018466"/>
                  <a:gd name="connsiteX79" fmla="*/ 1055332 w 1424958"/>
                  <a:gd name="connsiteY79" fmla="*/ 896260 h 1018466"/>
                  <a:gd name="connsiteX80" fmla="*/ 1279064 w 1424958"/>
                  <a:gd name="connsiteY80" fmla="*/ 896260 h 1018466"/>
                  <a:gd name="connsiteX81" fmla="*/ 1316731 w 1424958"/>
                  <a:gd name="connsiteY81" fmla="*/ 790913 h 1018466"/>
                  <a:gd name="connsiteX82" fmla="*/ 1318877 w 1424958"/>
                  <a:gd name="connsiteY82" fmla="*/ 791138 h 1018466"/>
                  <a:gd name="connsiteX83" fmla="*/ 1319745 w 1424958"/>
                  <a:gd name="connsiteY83" fmla="*/ 791328 h 1018466"/>
                  <a:gd name="connsiteX84" fmla="*/ 1329569 w 1424958"/>
                  <a:gd name="connsiteY84" fmla="*/ 803751 h 1018466"/>
                  <a:gd name="connsiteX85" fmla="*/ 1329569 w 1424958"/>
                  <a:gd name="connsiteY85" fmla="*/ 841674 h 1018466"/>
                  <a:gd name="connsiteX86" fmla="*/ 1316731 w 1424958"/>
                  <a:gd name="connsiteY86" fmla="*/ 854513 h 1018466"/>
                  <a:gd name="connsiteX87" fmla="*/ 888133 w 1424958"/>
                  <a:gd name="connsiteY87" fmla="*/ 854513 h 1018466"/>
                  <a:gd name="connsiteX88" fmla="*/ 888133 w 1424958"/>
                  <a:gd name="connsiteY88" fmla="*/ 790913 h 1018466"/>
                  <a:gd name="connsiteX89" fmla="*/ 833545 w 1424958"/>
                  <a:gd name="connsiteY89" fmla="*/ 777292 h 1018466"/>
                  <a:gd name="connsiteX90" fmla="*/ 846383 w 1424958"/>
                  <a:gd name="connsiteY90" fmla="*/ 790131 h 1018466"/>
                  <a:gd name="connsiteX91" fmla="*/ 846383 w 1424958"/>
                  <a:gd name="connsiteY91" fmla="*/ 855292 h 1018466"/>
                  <a:gd name="connsiteX92" fmla="*/ 833545 w 1424958"/>
                  <a:gd name="connsiteY92" fmla="*/ 868131 h 1018466"/>
                  <a:gd name="connsiteX93" fmla="*/ 569460 w 1424958"/>
                  <a:gd name="connsiteY93" fmla="*/ 868131 h 1018466"/>
                  <a:gd name="connsiteX94" fmla="*/ 556621 w 1424958"/>
                  <a:gd name="connsiteY94" fmla="*/ 855292 h 1018466"/>
                  <a:gd name="connsiteX95" fmla="*/ 556621 w 1424958"/>
                  <a:gd name="connsiteY95" fmla="*/ 790134 h 1018466"/>
                  <a:gd name="connsiteX96" fmla="*/ 569460 w 1424958"/>
                  <a:gd name="connsiteY96" fmla="*/ 777295 h 1018466"/>
                  <a:gd name="connsiteX97" fmla="*/ 833545 w 1424958"/>
                  <a:gd name="connsiteY97" fmla="*/ 777295 h 1018466"/>
                  <a:gd name="connsiteX98" fmla="*/ 514875 w 1424958"/>
                  <a:gd name="connsiteY98" fmla="*/ 790913 h 1018466"/>
                  <a:gd name="connsiteX99" fmla="*/ 514875 w 1424958"/>
                  <a:gd name="connsiteY99" fmla="*/ 854516 h 1018466"/>
                  <a:gd name="connsiteX100" fmla="*/ 86274 w 1424958"/>
                  <a:gd name="connsiteY100" fmla="*/ 854516 h 1018466"/>
                  <a:gd name="connsiteX101" fmla="*/ 73435 w 1424958"/>
                  <a:gd name="connsiteY101" fmla="*/ 841677 h 1018466"/>
                  <a:gd name="connsiteX102" fmla="*/ 73435 w 1424958"/>
                  <a:gd name="connsiteY102" fmla="*/ 803754 h 1018466"/>
                  <a:gd name="connsiteX103" fmla="*/ 83246 w 1424958"/>
                  <a:gd name="connsiteY103" fmla="*/ 791333 h 1018466"/>
                  <a:gd name="connsiteX104" fmla="*/ 84131 w 1424958"/>
                  <a:gd name="connsiteY104" fmla="*/ 791138 h 1018466"/>
                  <a:gd name="connsiteX105" fmla="*/ 86274 w 1424958"/>
                  <a:gd name="connsiteY105" fmla="*/ 790916 h 1018466"/>
                  <a:gd name="connsiteX106" fmla="*/ 514875 w 1424958"/>
                  <a:gd name="connsiteY106" fmla="*/ 790916 h 1018466"/>
                  <a:gd name="connsiteX107" fmla="*/ 237873 w 1424958"/>
                  <a:gd name="connsiteY107" fmla="*/ 364316 h 1018466"/>
                  <a:gd name="connsiteX108" fmla="*/ 237873 w 1424958"/>
                  <a:gd name="connsiteY108" fmla="*/ 350359 h 1018466"/>
                  <a:gd name="connsiteX109" fmla="*/ 282370 w 1424958"/>
                  <a:gd name="connsiteY109" fmla="*/ 171593 h 1018466"/>
                  <a:gd name="connsiteX110" fmla="*/ 361196 w 1424958"/>
                  <a:gd name="connsiteY110" fmla="*/ 111984 h 1018466"/>
                  <a:gd name="connsiteX111" fmla="*/ 663774 w 1424958"/>
                  <a:gd name="connsiteY111" fmla="*/ 111984 h 1018466"/>
                  <a:gd name="connsiteX112" fmla="*/ 684648 w 1424958"/>
                  <a:gd name="connsiteY112" fmla="*/ 91111 h 1018466"/>
                  <a:gd name="connsiteX113" fmla="*/ 663774 w 1424958"/>
                  <a:gd name="connsiteY113" fmla="*/ 70238 h 1018466"/>
                  <a:gd name="connsiteX114" fmla="*/ 361196 w 1424958"/>
                  <a:gd name="connsiteY114" fmla="*/ 70238 h 1018466"/>
                  <a:gd name="connsiteX115" fmla="*/ 246715 w 1424958"/>
                  <a:gd name="connsiteY115" fmla="*/ 149874 h 1018466"/>
                  <a:gd name="connsiteX116" fmla="*/ 196124 w 1424958"/>
                  <a:gd name="connsiteY116" fmla="*/ 350359 h 1018466"/>
                  <a:gd name="connsiteX117" fmla="*/ 196124 w 1424958"/>
                  <a:gd name="connsiteY117" fmla="*/ 376136 h 1018466"/>
                  <a:gd name="connsiteX118" fmla="*/ 167636 w 1424958"/>
                  <a:gd name="connsiteY118" fmla="*/ 389779 h 1018466"/>
                  <a:gd name="connsiteX119" fmla="*/ 167636 w 1424958"/>
                  <a:gd name="connsiteY119" fmla="*/ 350359 h 1018466"/>
                  <a:gd name="connsiteX120" fmla="*/ 222388 w 1424958"/>
                  <a:gd name="connsiteY120" fmla="*/ 135054 h 1018466"/>
                  <a:gd name="connsiteX121" fmla="*/ 361196 w 1424958"/>
                  <a:gd name="connsiteY121" fmla="*/ 41750 h 1018466"/>
                  <a:gd name="connsiteX122" fmla="*/ 1041809 w 1424958"/>
                  <a:gd name="connsiteY122" fmla="*/ 41750 h 1018466"/>
                  <a:gd name="connsiteX123" fmla="*/ 1180620 w 1424958"/>
                  <a:gd name="connsiteY123" fmla="*/ 135051 h 1018466"/>
                  <a:gd name="connsiteX124" fmla="*/ 1235372 w 1424958"/>
                  <a:gd name="connsiteY124" fmla="*/ 350359 h 1018466"/>
                  <a:gd name="connsiteX125" fmla="*/ 1235372 w 1424958"/>
                  <a:gd name="connsiteY125" fmla="*/ 389782 h 1018466"/>
                  <a:gd name="connsiteX126" fmla="*/ 1206884 w 1424958"/>
                  <a:gd name="connsiteY126" fmla="*/ 376139 h 1018466"/>
                  <a:gd name="connsiteX127" fmla="*/ 1206884 w 1424958"/>
                  <a:gd name="connsiteY127" fmla="*/ 350359 h 1018466"/>
                  <a:gd name="connsiteX128" fmla="*/ 1156289 w 1424958"/>
                  <a:gd name="connsiteY128" fmla="*/ 149874 h 1018466"/>
                  <a:gd name="connsiteX129" fmla="*/ 1041811 w 1424958"/>
                  <a:gd name="connsiteY129" fmla="*/ 70238 h 1018466"/>
                  <a:gd name="connsiteX130" fmla="*/ 761184 w 1424958"/>
                  <a:gd name="connsiteY130" fmla="*/ 70238 h 1018466"/>
                  <a:gd name="connsiteX131" fmla="*/ 740310 w 1424958"/>
                  <a:gd name="connsiteY131" fmla="*/ 91111 h 1018466"/>
                  <a:gd name="connsiteX132" fmla="*/ 761184 w 1424958"/>
                  <a:gd name="connsiteY132" fmla="*/ 111984 h 1018466"/>
                  <a:gd name="connsiteX133" fmla="*/ 1041811 w 1424958"/>
                  <a:gd name="connsiteY133" fmla="*/ 111984 h 1018466"/>
                  <a:gd name="connsiteX134" fmla="*/ 1120635 w 1424958"/>
                  <a:gd name="connsiteY134" fmla="*/ 171591 h 1018466"/>
                  <a:gd name="connsiteX135" fmla="*/ 1165134 w 1424958"/>
                  <a:gd name="connsiteY135" fmla="*/ 350359 h 1018466"/>
                  <a:gd name="connsiteX136" fmla="*/ 1165134 w 1424958"/>
                  <a:gd name="connsiteY136" fmla="*/ 364316 h 1018466"/>
                  <a:gd name="connsiteX137" fmla="*/ 1128197 w 1424958"/>
                  <a:gd name="connsiteY137" fmla="*/ 360924 h 1018466"/>
                  <a:gd name="connsiteX138" fmla="*/ 952646 w 1424958"/>
                  <a:gd name="connsiteY138" fmla="*/ 185551 h 1018466"/>
                  <a:gd name="connsiteX139" fmla="*/ 777095 w 1424958"/>
                  <a:gd name="connsiteY139" fmla="*/ 360896 h 1018466"/>
                  <a:gd name="connsiteX140" fmla="*/ 276495 w 1424958"/>
                  <a:gd name="connsiteY140" fmla="*/ 360896 h 1018466"/>
                  <a:gd name="connsiteX141" fmla="*/ 237873 w 1424958"/>
                  <a:gd name="connsiteY141" fmla="*/ 364316 h 1018466"/>
                  <a:gd name="connsiteX142" fmla="*/ 919788 w 1424958"/>
                  <a:gd name="connsiteY142" fmla="*/ 514897 h 1018466"/>
                  <a:gd name="connsiteX143" fmla="*/ 846923 w 1424958"/>
                  <a:gd name="connsiteY143" fmla="*/ 555697 h 1018466"/>
                  <a:gd name="connsiteX144" fmla="*/ 556084 w 1424958"/>
                  <a:gd name="connsiteY144" fmla="*/ 555697 h 1018466"/>
                  <a:gd name="connsiteX145" fmla="*/ 483219 w 1424958"/>
                  <a:gd name="connsiteY145" fmla="*/ 514897 h 1018466"/>
                  <a:gd name="connsiteX146" fmla="*/ 414410 w 1424958"/>
                  <a:gd name="connsiteY146" fmla="*/ 402643 h 1018466"/>
                  <a:gd name="connsiteX147" fmla="*/ 988598 w 1424958"/>
                  <a:gd name="connsiteY147" fmla="*/ 402643 h 1018466"/>
                  <a:gd name="connsiteX148" fmla="*/ 888150 w 1424958"/>
                  <a:gd name="connsiteY148" fmla="*/ 360896 h 1018466"/>
                  <a:gd name="connsiteX149" fmla="*/ 952646 w 1424958"/>
                  <a:gd name="connsiteY149" fmla="*/ 296606 h 1018466"/>
                  <a:gd name="connsiteX150" fmla="*/ 1017142 w 1424958"/>
                  <a:gd name="connsiteY150" fmla="*/ 360896 h 1018466"/>
                  <a:gd name="connsiteX151" fmla="*/ 1058894 w 1424958"/>
                  <a:gd name="connsiteY151" fmla="*/ 360896 h 1018466"/>
                  <a:gd name="connsiteX152" fmla="*/ 952646 w 1424958"/>
                  <a:gd name="connsiteY152" fmla="*/ 254859 h 1018466"/>
                  <a:gd name="connsiteX153" fmla="*/ 846397 w 1424958"/>
                  <a:gd name="connsiteY153" fmla="*/ 360896 h 1018466"/>
                  <a:gd name="connsiteX154" fmla="*/ 818836 w 1424958"/>
                  <a:gd name="connsiteY154" fmla="*/ 360896 h 1018466"/>
                  <a:gd name="connsiteX155" fmla="*/ 952646 w 1424958"/>
                  <a:gd name="connsiteY155" fmla="*/ 227298 h 1018466"/>
                  <a:gd name="connsiteX156" fmla="*/ 1086455 w 1424958"/>
                  <a:gd name="connsiteY156" fmla="*/ 360896 h 1018466"/>
                  <a:gd name="connsiteX157" fmla="*/ 1383211 w 1424958"/>
                  <a:gd name="connsiteY157" fmla="*/ 426794 h 1018466"/>
                  <a:gd name="connsiteX158" fmla="*/ 1363284 w 1424958"/>
                  <a:gd name="connsiteY158" fmla="*/ 446724 h 1018466"/>
                  <a:gd name="connsiteX159" fmla="*/ 1300859 w 1424958"/>
                  <a:gd name="connsiteY159" fmla="*/ 446724 h 1018466"/>
                  <a:gd name="connsiteX160" fmla="*/ 1277116 w 1424958"/>
                  <a:gd name="connsiteY160" fmla="*/ 420610 h 1018466"/>
                  <a:gd name="connsiteX161" fmla="*/ 1277116 w 1424958"/>
                  <a:gd name="connsiteY161" fmla="*/ 350359 h 1018466"/>
                  <a:gd name="connsiteX162" fmla="*/ 1276896 w 1424958"/>
                  <a:gd name="connsiteY162" fmla="*/ 335068 h 1018466"/>
                  <a:gd name="connsiteX163" fmla="*/ 1363281 w 1424958"/>
                  <a:gd name="connsiteY163" fmla="*/ 335068 h 1018466"/>
                  <a:gd name="connsiteX164" fmla="*/ 1383208 w 1424958"/>
                  <a:gd name="connsiteY164" fmla="*/ 354995 h 1018466"/>
                  <a:gd name="connsiteX165" fmla="*/ 1383208 w 1424958"/>
                  <a:gd name="connsiteY165" fmla="*/ 426794 h 1018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</a:cxnLst>
                <a:rect l="l" t="t" r="r" b="b"/>
                <a:pathLst>
                  <a:path w="1424958" h="1018466">
                    <a:moveTo>
                      <a:pt x="1363284" y="293322"/>
                    </a:moveTo>
                    <a:lnTo>
                      <a:pt x="1274018" y="293322"/>
                    </a:lnTo>
                    <a:cubicBezTo>
                      <a:pt x="1258989" y="153553"/>
                      <a:pt x="1179042" y="0"/>
                      <a:pt x="1041809" y="0"/>
                    </a:cubicBezTo>
                    <a:lnTo>
                      <a:pt x="361196" y="0"/>
                    </a:lnTo>
                    <a:cubicBezTo>
                      <a:pt x="293219" y="0"/>
                      <a:pt x="231258" y="40249"/>
                      <a:pt x="186734" y="113334"/>
                    </a:cubicBezTo>
                    <a:cubicBezTo>
                      <a:pt x="156050" y="163709"/>
                      <a:pt x="136206" y="226193"/>
                      <a:pt x="128987" y="293322"/>
                    </a:cubicBezTo>
                    <a:lnTo>
                      <a:pt x="61677" y="293322"/>
                    </a:lnTo>
                    <a:cubicBezTo>
                      <a:pt x="27667" y="293322"/>
                      <a:pt x="0" y="320989"/>
                      <a:pt x="0" y="354995"/>
                    </a:cubicBezTo>
                    <a:lnTo>
                      <a:pt x="0" y="426794"/>
                    </a:lnTo>
                    <a:cubicBezTo>
                      <a:pt x="0" y="460804"/>
                      <a:pt x="27667" y="488471"/>
                      <a:pt x="61677" y="488471"/>
                    </a:cubicBezTo>
                    <a:lnTo>
                      <a:pt x="76689" y="488471"/>
                    </a:lnTo>
                    <a:cubicBezTo>
                      <a:pt x="63530" y="516692"/>
                      <a:pt x="56133" y="548119"/>
                      <a:pt x="56133" y="581258"/>
                    </a:cubicBezTo>
                    <a:lnTo>
                      <a:pt x="56133" y="758284"/>
                    </a:lnTo>
                    <a:cubicBezTo>
                      <a:pt x="41416" y="768072"/>
                      <a:pt x="31689" y="784790"/>
                      <a:pt x="31689" y="803751"/>
                    </a:cubicBezTo>
                    <a:lnTo>
                      <a:pt x="31689" y="841674"/>
                    </a:lnTo>
                    <a:cubicBezTo>
                      <a:pt x="31689" y="870396"/>
                      <a:pt x="54004" y="893955"/>
                      <a:pt x="82197" y="896054"/>
                    </a:cubicBezTo>
                    <a:lnTo>
                      <a:pt x="82197" y="956272"/>
                    </a:lnTo>
                    <a:cubicBezTo>
                      <a:pt x="82197" y="990566"/>
                      <a:pt x="110095" y="1018466"/>
                      <a:pt x="144388" y="1018466"/>
                    </a:cubicBezTo>
                    <a:lnTo>
                      <a:pt x="327228" y="1018466"/>
                    </a:lnTo>
                    <a:cubicBezTo>
                      <a:pt x="361519" y="1018466"/>
                      <a:pt x="389420" y="990568"/>
                      <a:pt x="389420" y="956272"/>
                    </a:cubicBezTo>
                    <a:lnTo>
                      <a:pt x="389420" y="896260"/>
                    </a:lnTo>
                    <a:lnTo>
                      <a:pt x="533508" y="896260"/>
                    </a:lnTo>
                    <a:cubicBezTo>
                      <a:pt x="543123" y="904709"/>
                      <a:pt x="555686" y="909880"/>
                      <a:pt x="569460" y="909880"/>
                    </a:cubicBezTo>
                    <a:lnTo>
                      <a:pt x="833545" y="909880"/>
                    </a:lnTo>
                    <a:cubicBezTo>
                      <a:pt x="847321" y="909880"/>
                      <a:pt x="859884" y="904709"/>
                      <a:pt x="869497" y="896260"/>
                    </a:cubicBezTo>
                    <a:lnTo>
                      <a:pt x="1013585" y="896260"/>
                    </a:lnTo>
                    <a:lnTo>
                      <a:pt x="1013585" y="956272"/>
                    </a:lnTo>
                    <a:cubicBezTo>
                      <a:pt x="1013585" y="990566"/>
                      <a:pt x="1041483" y="1018466"/>
                      <a:pt x="1075779" y="1018466"/>
                    </a:cubicBezTo>
                    <a:lnTo>
                      <a:pt x="1258619" y="1018466"/>
                    </a:lnTo>
                    <a:cubicBezTo>
                      <a:pt x="1292910" y="1018466"/>
                      <a:pt x="1320811" y="990568"/>
                      <a:pt x="1320811" y="956272"/>
                    </a:cubicBezTo>
                    <a:lnTo>
                      <a:pt x="1320811" y="896054"/>
                    </a:lnTo>
                    <a:cubicBezTo>
                      <a:pt x="1349004" y="893952"/>
                      <a:pt x="1371316" y="870396"/>
                      <a:pt x="1371316" y="841674"/>
                    </a:cubicBezTo>
                    <a:lnTo>
                      <a:pt x="1371316" y="803751"/>
                    </a:lnTo>
                    <a:cubicBezTo>
                      <a:pt x="1371316" y="784790"/>
                      <a:pt x="1361586" y="768072"/>
                      <a:pt x="1346872" y="758284"/>
                    </a:cubicBezTo>
                    <a:lnTo>
                      <a:pt x="1346872" y="688455"/>
                    </a:lnTo>
                    <a:cubicBezTo>
                      <a:pt x="1346872" y="676925"/>
                      <a:pt x="1337529" y="667582"/>
                      <a:pt x="1325999" y="667582"/>
                    </a:cubicBezTo>
                    <a:cubicBezTo>
                      <a:pt x="1314468" y="667582"/>
                      <a:pt x="1305125" y="676925"/>
                      <a:pt x="1305125" y="688455"/>
                    </a:cubicBezTo>
                    <a:lnTo>
                      <a:pt x="1305125" y="749163"/>
                    </a:lnTo>
                    <a:lnTo>
                      <a:pt x="869497" y="749163"/>
                    </a:lnTo>
                    <a:cubicBezTo>
                      <a:pt x="859570" y="740435"/>
                      <a:pt x="846631" y="735543"/>
                      <a:pt x="833545" y="735543"/>
                    </a:cubicBezTo>
                    <a:lnTo>
                      <a:pt x="569460" y="735543"/>
                    </a:lnTo>
                    <a:cubicBezTo>
                      <a:pt x="556196" y="735543"/>
                      <a:pt x="543276" y="740575"/>
                      <a:pt x="533508" y="749163"/>
                    </a:cubicBezTo>
                    <a:lnTo>
                      <a:pt x="97880" y="749163"/>
                    </a:lnTo>
                    <a:lnTo>
                      <a:pt x="97880" y="581255"/>
                    </a:lnTo>
                    <a:cubicBezTo>
                      <a:pt x="97880" y="481196"/>
                      <a:pt x="180302" y="402640"/>
                      <a:pt x="276495" y="402640"/>
                    </a:cubicBezTo>
                    <a:lnTo>
                      <a:pt x="365443" y="402640"/>
                    </a:lnTo>
                    <a:lnTo>
                      <a:pt x="447626" y="536714"/>
                    </a:lnTo>
                    <a:cubicBezTo>
                      <a:pt x="470590" y="574172"/>
                      <a:pt x="512147" y="597442"/>
                      <a:pt x="556084" y="597442"/>
                    </a:cubicBezTo>
                    <a:lnTo>
                      <a:pt x="846926" y="597442"/>
                    </a:lnTo>
                    <a:cubicBezTo>
                      <a:pt x="890860" y="597442"/>
                      <a:pt x="932418" y="574172"/>
                      <a:pt x="955384" y="536714"/>
                    </a:cubicBezTo>
                    <a:lnTo>
                      <a:pt x="1037564" y="402640"/>
                    </a:lnTo>
                    <a:lnTo>
                      <a:pt x="1126513" y="402640"/>
                    </a:lnTo>
                    <a:cubicBezTo>
                      <a:pt x="1222519" y="402640"/>
                      <a:pt x="1305128" y="480990"/>
                      <a:pt x="1305128" y="581255"/>
                    </a:cubicBezTo>
                    <a:lnTo>
                      <a:pt x="1305128" y="591046"/>
                    </a:lnTo>
                    <a:cubicBezTo>
                      <a:pt x="1305128" y="602576"/>
                      <a:pt x="1314471" y="611919"/>
                      <a:pt x="1326001" y="611919"/>
                    </a:cubicBezTo>
                    <a:cubicBezTo>
                      <a:pt x="1337532" y="611919"/>
                      <a:pt x="1346875" y="602576"/>
                      <a:pt x="1346875" y="591046"/>
                    </a:cubicBezTo>
                    <a:cubicBezTo>
                      <a:pt x="1346335" y="585610"/>
                      <a:pt x="1350774" y="540922"/>
                      <a:pt x="1326319" y="488471"/>
                    </a:cubicBezTo>
                    <a:lnTo>
                      <a:pt x="1363284" y="488471"/>
                    </a:lnTo>
                    <a:cubicBezTo>
                      <a:pt x="1397291" y="488471"/>
                      <a:pt x="1424958" y="460804"/>
                      <a:pt x="1424958" y="426794"/>
                    </a:cubicBezTo>
                    <a:lnTo>
                      <a:pt x="1424958" y="354995"/>
                    </a:lnTo>
                    <a:cubicBezTo>
                      <a:pt x="1424958" y="320989"/>
                      <a:pt x="1397291" y="293322"/>
                      <a:pt x="1363284" y="293322"/>
                    </a:cubicBezTo>
                    <a:close/>
                    <a:moveTo>
                      <a:pt x="61677" y="446724"/>
                    </a:moveTo>
                    <a:cubicBezTo>
                      <a:pt x="50689" y="446724"/>
                      <a:pt x="41747" y="437782"/>
                      <a:pt x="41747" y="426794"/>
                    </a:cubicBezTo>
                    <a:lnTo>
                      <a:pt x="41747" y="354995"/>
                    </a:lnTo>
                    <a:cubicBezTo>
                      <a:pt x="41747" y="344008"/>
                      <a:pt x="50689" y="335068"/>
                      <a:pt x="61677" y="335068"/>
                    </a:cubicBezTo>
                    <a:lnTo>
                      <a:pt x="126123" y="335068"/>
                    </a:lnTo>
                    <a:cubicBezTo>
                      <a:pt x="125978" y="340150"/>
                      <a:pt x="125889" y="345246"/>
                      <a:pt x="125889" y="350359"/>
                    </a:cubicBezTo>
                    <a:lnTo>
                      <a:pt x="125889" y="420608"/>
                    </a:lnTo>
                    <a:cubicBezTo>
                      <a:pt x="117300" y="428665"/>
                      <a:pt x="109360" y="437395"/>
                      <a:pt x="102146" y="446724"/>
                    </a:cubicBezTo>
                    <a:close/>
                    <a:moveTo>
                      <a:pt x="347673" y="956272"/>
                    </a:moveTo>
                    <a:cubicBezTo>
                      <a:pt x="347673" y="967546"/>
                      <a:pt x="338503" y="976720"/>
                      <a:pt x="327228" y="976720"/>
                    </a:cubicBezTo>
                    <a:lnTo>
                      <a:pt x="144388" y="976720"/>
                    </a:lnTo>
                    <a:cubicBezTo>
                      <a:pt x="133114" y="976720"/>
                      <a:pt x="123944" y="967546"/>
                      <a:pt x="123944" y="956272"/>
                    </a:cubicBezTo>
                    <a:lnTo>
                      <a:pt x="123944" y="896260"/>
                    </a:lnTo>
                    <a:lnTo>
                      <a:pt x="347673" y="896260"/>
                    </a:lnTo>
                    <a:close/>
                    <a:moveTo>
                      <a:pt x="1279064" y="956272"/>
                    </a:moveTo>
                    <a:cubicBezTo>
                      <a:pt x="1279064" y="967546"/>
                      <a:pt x="1269894" y="976720"/>
                      <a:pt x="1258619" y="976720"/>
                    </a:cubicBezTo>
                    <a:lnTo>
                      <a:pt x="1075779" y="976720"/>
                    </a:lnTo>
                    <a:cubicBezTo>
                      <a:pt x="1064505" y="976720"/>
                      <a:pt x="1055332" y="967546"/>
                      <a:pt x="1055332" y="956272"/>
                    </a:cubicBezTo>
                    <a:lnTo>
                      <a:pt x="1055332" y="896260"/>
                    </a:lnTo>
                    <a:lnTo>
                      <a:pt x="1279064" y="896260"/>
                    </a:lnTo>
                    <a:close/>
                    <a:moveTo>
                      <a:pt x="1316731" y="790913"/>
                    </a:moveTo>
                    <a:cubicBezTo>
                      <a:pt x="1317463" y="790913"/>
                      <a:pt x="1318175" y="791013"/>
                      <a:pt x="1318877" y="791138"/>
                    </a:cubicBezTo>
                    <a:cubicBezTo>
                      <a:pt x="1319166" y="791191"/>
                      <a:pt x="1319456" y="791255"/>
                      <a:pt x="1319745" y="791328"/>
                    </a:cubicBezTo>
                    <a:cubicBezTo>
                      <a:pt x="1325300" y="792730"/>
                      <a:pt x="1329569" y="797832"/>
                      <a:pt x="1329569" y="803751"/>
                    </a:cubicBezTo>
                    <a:lnTo>
                      <a:pt x="1329569" y="841674"/>
                    </a:lnTo>
                    <a:cubicBezTo>
                      <a:pt x="1329569" y="848635"/>
                      <a:pt x="1323691" y="854513"/>
                      <a:pt x="1316731" y="854513"/>
                    </a:cubicBezTo>
                    <a:cubicBezTo>
                      <a:pt x="1270921" y="854513"/>
                      <a:pt x="933300" y="854513"/>
                      <a:pt x="888133" y="854513"/>
                    </a:cubicBezTo>
                    <a:lnTo>
                      <a:pt x="888133" y="790913"/>
                    </a:lnTo>
                    <a:close/>
                    <a:moveTo>
                      <a:pt x="833545" y="777292"/>
                    </a:moveTo>
                    <a:cubicBezTo>
                      <a:pt x="840522" y="777292"/>
                      <a:pt x="846383" y="783265"/>
                      <a:pt x="846383" y="790131"/>
                    </a:cubicBezTo>
                    <a:lnTo>
                      <a:pt x="846383" y="855292"/>
                    </a:lnTo>
                    <a:cubicBezTo>
                      <a:pt x="846383" y="861849"/>
                      <a:pt x="840803" y="868131"/>
                      <a:pt x="833545" y="868131"/>
                    </a:cubicBezTo>
                    <a:lnTo>
                      <a:pt x="569460" y="868131"/>
                    </a:lnTo>
                    <a:cubicBezTo>
                      <a:pt x="562174" y="868131"/>
                      <a:pt x="556621" y="861824"/>
                      <a:pt x="556621" y="855292"/>
                    </a:cubicBezTo>
                    <a:lnTo>
                      <a:pt x="556621" y="790134"/>
                    </a:lnTo>
                    <a:cubicBezTo>
                      <a:pt x="556621" y="783279"/>
                      <a:pt x="562460" y="777295"/>
                      <a:pt x="569460" y="777295"/>
                    </a:cubicBezTo>
                    <a:lnTo>
                      <a:pt x="833545" y="777295"/>
                    </a:lnTo>
                    <a:close/>
                    <a:moveTo>
                      <a:pt x="514875" y="790913"/>
                    </a:moveTo>
                    <a:lnTo>
                      <a:pt x="514875" y="854516"/>
                    </a:lnTo>
                    <a:cubicBezTo>
                      <a:pt x="470901" y="854516"/>
                      <a:pt x="126668" y="854516"/>
                      <a:pt x="86274" y="854516"/>
                    </a:cubicBezTo>
                    <a:cubicBezTo>
                      <a:pt x="79313" y="854516"/>
                      <a:pt x="73435" y="848638"/>
                      <a:pt x="73435" y="841677"/>
                    </a:cubicBezTo>
                    <a:lnTo>
                      <a:pt x="73435" y="803754"/>
                    </a:lnTo>
                    <a:cubicBezTo>
                      <a:pt x="73435" y="797837"/>
                      <a:pt x="77696" y="792739"/>
                      <a:pt x="83246" y="791333"/>
                    </a:cubicBezTo>
                    <a:cubicBezTo>
                      <a:pt x="83544" y="791258"/>
                      <a:pt x="83839" y="791191"/>
                      <a:pt x="84131" y="791138"/>
                    </a:cubicBezTo>
                    <a:cubicBezTo>
                      <a:pt x="84832" y="791013"/>
                      <a:pt x="85542" y="790916"/>
                      <a:pt x="86274" y="790916"/>
                    </a:cubicBezTo>
                    <a:lnTo>
                      <a:pt x="514875" y="790916"/>
                    </a:lnTo>
                    <a:close/>
                    <a:moveTo>
                      <a:pt x="237873" y="364316"/>
                    </a:moveTo>
                    <a:lnTo>
                      <a:pt x="237873" y="350359"/>
                    </a:lnTo>
                    <a:cubicBezTo>
                      <a:pt x="237873" y="282192"/>
                      <a:pt x="253676" y="218700"/>
                      <a:pt x="282370" y="171593"/>
                    </a:cubicBezTo>
                    <a:cubicBezTo>
                      <a:pt x="305787" y="133153"/>
                      <a:pt x="333783" y="111984"/>
                      <a:pt x="361196" y="111984"/>
                    </a:cubicBezTo>
                    <a:lnTo>
                      <a:pt x="663774" y="111984"/>
                    </a:lnTo>
                    <a:cubicBezTo>
                      <a:pt x="675305" y="111984"/>
                      <a:pt x="684648" y="102642"/>
                      <a:pt x="684648" y="91111"/>
                    </a:cubicBezTo>
                    <a:cubicBezTo>
                      <a:pt x="684648" y="79581"/>
                      <a:pt x="675305" y="70238"/>
                      <a:pt x="663774" y="70238"/>
                    </a:cubicBezTo>
                    <a:lnTo>
                      <a:pt x="361196" y="70238"/>
                    </a:lnTo>
                    <a:cubicBezTo>
                      <a:pt x="318659" y="70238"/>
                      <a:pt x="278003" y="98520"/>
                      <a:pt x="246715" y="149874"/>
                    </a:cubicBezTo>
                    <a:cubicBezTo>
                      <a:pt x="214092" y="203438"/>
                      <a:pt x="196124" y="274638"/>
                      <a:pt x="196124" y="350359"/>
                    </a:cubicBezTo>
                    <a:lnTo>
                      <a:pt x="196124" y="376136"/>
                    </a:lnTo>
                    <a:cubicBezTo>
                      <a:pt x="186260" y="380013"/>
                      <a:pt x="176748" y="384577"/>
                      <a:pt x="167636" y="389779"/>
                    </a:cubicBezTo>
                    <a:lnTo>
                      <a:pt x="167636" y="350359"/>
                    </a:lnTo>
                    <a:cubicBezTo>
                      <a:pt x="167636" y="276937"/>
                      <a:pt x="184154" y="197819"/>
                      <a:pt x="222388" y="135054"/>
                    </a:cubicBezTo>
                    <a:cubicBezTo>
                      <a:pt x="259045" y="74885"/>
                      <a:pt x="308342" y="41750"/>
                      <a:pt x="361196" y="41750"/>
                    </a:cubicBezTo>
                    <a:lnTo>
                      <a:pt x="1041809" y="41750"/>
                    </a:lnTo>
                    <a:cubicBezTo>
                      <a:pt x="1094666" y="41750"/>
                      <a:pt x="1143963" y="74885"/>
                      <a:pt x="1180620" y="135051"/>
                    </a:cubicBezTo>
                    <a:cubicBezTo>
                      <a:pt x="1218712" y="197585"/>
                      <a:pt x="1235372" y="276250"/>
                      <a:pt x="1235372" y="350359"/>
                    </a:cubicBezTo>
                    <a:lnTo>
                      <a:pt x="1235372" y="389782"/>
                    </a:lnTo>
                    <a:cubicBezTo>
                      <a:pt x="1226260" y="384580"/>
                      <a:pt x="1216744" y="380016"/>
                      <a:pt x="1206884" y="376139"/>
                    </a:cubicBezTo>
                    <a:lnTo>
                      <a:pt x="1206884" y="350359"/>
                    </a:lnTo>
                    <a:cubicBezTo>
                      <a:pt x="1206884" y="274636"/>
                      <a:pt x="1188916" y="203435"/>
                      <a:pt x="1156289" y="149874"/>
                    </a:cubicBezTo>
                    <a:cubicBezTo>
                      <a:pt x="1125007" y="98520"/>
                      <a:pt x="1084349" y="70238"/>
                      <a:pt x="1041811" y="70238"/>
                    </a:cubicBezTo>
                    <a:lnTo>
                      <a:pt x="761184" y="70238"/>
                    </a:lnTo>
                    <a:cubicBezTo>
                      <a:pt x="749653" y="70238"/>
                      <a:pt x="740310" y="79581"/>
                      <a:pt x="740310" y="91111"/>
                    </a:cubicBezTo>
                    <a:cubicBezTo>
                      <a:pt x="740310" y="102642"/>
                      <a:pt x="749653" y="111984"/>
                      <a:pt x="761184" y="111984"/>
                    </a:cubicBezTo>
                    <a:lnTo>
                      <a:pt x="1041811" y="111984"/>
                    </a:lnTo>
                    <a:cubicBezTo>
                      <a:pt x="1069228" y="111984"/>
                      <a:pt x="1097220" y="133153"/>
                      <a:pt x="1120635" y="171591"/>
                    </a:cubicBezTo>
                    <a:cubicBezTo>
                      <a:pt x="1149332" y="218703"/>
                      <a:pt x="1165134" y="282189"/>
                      <a:pt x="1165134" y="350359"/>
                    </a:cubicBezTo>
                    <a:lnTo>
                      <a:pt x="1165134" y="364316"/>
                    </a:lnTo>
                    <a:cubicBezTo>
                      <a:pt x="1153999" y="362326"/>
                      <a:pt x="1140829" y="361024"/>
                      <a:pt x="1128197" y="360924"/>
                    </a:cubicBezTo>
                    <a:cubicBezTo>
                      <a:pt x="1128096" y="264204"/>
                      <a:pt x="1049387" y="185551"/>
                      <a:pt x="952646" y="185551"/>
                    </a:cubicBezTo>
                    <a:cubicBezTo>
                      <a:pt x="855913" y="185551"/>
                      <a:pt x="777209" y="264191"/>
                      <a:pt x="777095" y="360896"/>
                    </a:cubicBezTo>
                    <a:cubicBezTo>
                      <a:pt x="715276" y="360896"/>
                      <a:pt x="340217" y="360896"/>
                      <a:pt x="276495" y="360896"/>
                    </a:cubicBezTo>
                    <a:cubicBezTo>
                      <a:pt x="263442" y="360896"/>
                      <a:pt x="249348" y="362262"/>
                      <a:pt x="237873" y="364316"/>
                    </a:cubicBezTo>
                    <a:close/>
                    <a:moveTo>
                      <a:pt x="919788" y="514897"/>
                    </a:moveTo>
                    <a:cubicBezTo>
                      <a:pt x="904361" y="540065"/>
                      <a:pt x="876441" y="555697"/>
                      <a:pt x="846923" y="555697"/>
                    </a:cubicBezTo>
                    <a:lnTo>
                      <a:pt x="556084" y="555697"/>
                    </a:lnTo>
                    <a:cubicBezTo>
                      <a:pt x="526567" y="555697"/>
                      <a:pt x="498646" y="540065"/>
                      <a:pt x="483219" y="514897"/>
                    </a:cubicBezTo>
                    <a:lnTo>
                      <a:pt x="414410" y="402643"/>
                    </a:lnTo>
                    <a:lnTo>
                      <a:pt x="988598" y="402643"/>
                    </a:lnTo>
                    <a:close/>
                    <a:moveTo>
                      <a:pt x="888150" y="360896"/>
                    </a:moveTo>
                    <a:cubicBezTo>
                      <a:pt x="888266" y="325428"/>
                      <a:pt x="917150" y="296606"/>
                      <a:pt x="952646" y="296606"/>
                    </a:cubicBezTo>
                    <a:cubicBezTo>
                      <a:pt x="988142" y="296606"/>
                      <a:pt x="1017025" y="325425"/>
                      <a:pt x="1017142" y="360896"/>
                    </a:cubicBezTo>
                    <a:close/>
                    <a:moveTo>
                      <a:pt x="1058894" y="360896"/>
                    </a:moveTo>
                    <a:cubicBezTo>
                      <a:pt x="1058777" y="302408"/>
                      <a:pt x="1011161" y="254859"/>
                      <a:pt x="952646" y="254859"/>
                    </a:cubicBezTo>
                    <a:cubicBezTo>
                      <a:pt x="894131" y="254859"/>
                      <a:pt x="846514" y="302408"/>
                      <a:pt x="846397" y="360896"/>
                    </a:cubicBezTo>
                    <a:lnTo>
                      <a:pt x="818836" y="360896"/>
                    </a:lnTo>
                    <a:cubicBezTo>
                      <a:pt x="818953" y="287210"/>
                      <a:pt x="878935" y="227298"/>
                      <a:pt x="952646" y="227298"/>
                    </a:cubicBezTo>
                    <a:cubicBezTo>
                      <a:pt x="1026357" y="227298"/>
                      <a:pt x="1086338" y="287210"/>
                      <a:pt x="1086455" y="360896"/>
                    </a:cubicBezTo>
                    <a:close/>
                    <a:moveTo>
                      <a:pt x="1383211" y="426794"/>
                    </a:moveTo>
                    <a:cubicBezTo>
                      <a:pt x="1383211" y="437782"/>
                      <a:pt x="1374272" y="446724"/>
                      <a:pt x="1363284" y="446724"/>
                    </a:cubicBezTo>
                    <a:lnTo>
                      <a:pt x="1300859" y="446724"/>
                    </a:lnTo>
                    <a:cubicBezTo>
                      <a:pt x="1293645" y="437398"/>
                      <a:pt x="1285705" y="428667"/>
                      <a:pt x="1277116" y="420610"/>
                    </a:cubicBezTo>
                    <a:lnTo>
                      <a:pt x="1277116" y="350359"/>
                    </a:lnTo>
                    <a:cubicBezTo>
                      <a:pt x="1277116" y="345296"/>
                      <a:pt x="1277044" y="340189"/>
                      <a:pt x="1276896" y="335068"/>
                    </a:cubicBezTo>
                    <a:lnTo>
                      <a:pt x="1363281" y="335068"/>
                    </a:lnTo>
                    <a:cubicBezTo>
                      <a:pt x="1374269" y="335068"/>
                      <a:pt x="1383208" y="344008"/>
                      <a:pt x="1383208" y="354995"/>
                    </a:cubicBezTo>
                    <a:lnTo>
                      <a:pt x="1383208" y="426794"/>
                    </a:lnTo>
                    <a:close/>
                  </a:path>
                </a:pathLst>
              </a:custGeom>
              <a:solidFill>
                <a:schemeClr val="accent1"/>
              </a:solidFill>
              <a:ln w="27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1" name="Freeform 170">
                <a:extLst>
                  <a:ext uri="{FF2B5EF4-FFF2-40B4-BE49-F238E27FC236}">
                    <a16:creationId xmlns:a16="http://schemas.microsoft.com/office/drawing/2014/main" id="{ADE65178-6DBE-BF4B-9016-98BF7078B4B3}"/>
                  </a:ext>
                </a:extLst>
              </p:cNvPr>
              <p:cNvSpPr/>
              <p:nvPr/>
            </p:nvSpPr>
            <p:spPr>
              <a:xfrm>
                <a:off x="5937237" y="6088568"/>
                <a:ext cx="371852" cy="41746"/>
              </a:xfrm>
              <a:custGeom>
                <a:avLst/>
                <a:gdLst>
                  <a:gd name="connsiteX0" fmla="*/ 20873 w 371852"/>
                  <a:gd name="connsiteY0" fmla="*/ 0 h 41746"/>
                  <a:gd name="connsiteX1" fmla="*/ 0 w 371852"/>
                  <a:gd name="connsiteY1" fmla="*/ 20873 h 41746"/>
                  <a:gd name="connsiteX2" fmla="*/ 20873 w 371852"/>
                  <a:gd name="connsiteY2" fmla="*/ 41747 h 41746"/>
                  <a:gd name="connsiteX3" fmla="*/ 350979 w 371852"/>
                  <a:gd name="connsiteY3" fmla="*/ 41747 h 41746"/>
                  <a:gd name="connsiteX4" fmla="*/ 371853 w 371852"/>
                  <a:gd name="connsiteY4" fmla="*/ 20873 h 41746"/>
                  <a:gd name="connsiteX5" fmla="*/ 350979 w 371852"/>
                  <a:gd name="connsiteY5" fmla="*/ 0 h 41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1852" h="41746">
                    <a:moveTo>
                      <a:pt x="20873" y="0"/>
                    </a:moveTo>
                    <a:cubicBezTo>
                      <a:pt x="9343" y="0"/>
                      <a:pt x="0" y="9343"/>
                      <a:pt x="0" y="20873"/>
                    </a:cubicBezTo>
                    <a:cubicBezTo>
                      <a:pt x="0" y="32404"/>
                      <a:pt x="9343" y="41747"/>
                      <a:pt x="20873" y="41747"/>
                    </a:cubicBezTo>
                    <a:lnTo>
                      <a:pt x="350979" y="41747"/>
                    </a:lnTo>
                    <a:cubicBezTo>
                      <a:pt x="362510" y="41747"/>
                      <a:pt x="371853" y="32404"/>
                      <a:pt x="371853" y="20873"/>
                    </a:cubicBezTo>
                    <a:cubicBezTo>
                      <a:pt x="371853" y="9343"/>
                      <a:pt x="362510" y="0"/>
                      <a:pt x="3509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7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2" name="Freeform 171">
                <a:extLst>
                  <a:ext uri="{FF2B5EF4-FFF2-40B4-BE49-F238E27FC236}">
                    <a16:creationId xmlns:a16="http://schemas.microsoft.com/office/drawing/2014/main" id="{F0EDC6BA-F583-F849-85D5-60CDEECD8E31}"/>
                  </a:ext>
                </a:extLst>
              </p:cNvPr>
              <p:cNvSpPr/>
              <p:nvPr/>
            </p:nvSpPr>
            <p:spPr>
              <a:xfrm>
                <a:off x="6465669" y="5934192"/>
                <a:ext cx="204475" cy="204473"/>
              </a:xfrm>
              <a:custGeom>
                <a:avLst/>
                <a:gdLst>
                  <a:gd name="connsiteX0" fmla="*/ 102238 w 204475"/>
                  <a:gd name="connsiteY0" fmla="*/ 0 h 204473"/>
                  <a:gd name="connsiteX1" fmla="*/ 0 w 204475"/>
                  <a:gd name="connsiteY1" fmla="*/ 102235 h 204473"/>
                  <a:gd name="connsiteX2" fmla="*/ 102238 w 204475"/>
                  <a:gd name="connsiteY2" fmla="*/ 204473 h 204473"/>
                  <a:gd name="connsiteX3" fmla="*/ 204476 w 204475"/>
                  <a:gd name="connsiteY3" fmla="*/ 102235 h 204473"/>
                  <a:gd name="connsiteX4" fmla="*/ 102238 w 204475"/>
                  <a:gd name="connsiteY4" fmla="*/ 0 h 204473"/>
                  <a:gd name="connsiteX5" fmla="*/ 102238 w 204475"/>
                  <a:gd name="connsiteY5" fmla="*/ 162729 h 204473"/>
                  <a:gd name="connsiteX6" fmla="*/ 41747 w 204475"/>
                  <a:gd name="connsiteY6" fmla="*/ 102238 h 204473"/>
                  <a:gd name="connsiteX7" fmla="*/ 102238 w 204475"/>
                  <a:gd name="connsiteY7" fmla="*/ 41750 h 204473"/>
                  <a:gd name="connsiteX8" fmla="*/ 162729 w 204475"/>
                  <a:gd name="connsiteY8" fmla="*/ 102238 h 204473"/>
                  <a:gd name="connsiteX9" fmla="*/ 102238 w 204475"/>
                  <a:gd name="connsiteY9" fmla="*/ 162729 h 204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4475" h="204473">
                    <a:moveTo>
                      <a:pt x="102238" y="0"/>
                    </a:moveTo>
                    <a:cubicBezTo>
                      <a:pt x="45863" y="0"/>
                      <a:pt x="0" y="45863"/>
                      <a:pt x="0" y="102235"/>
                    </a:cubicBezTo>
                    <a:cubicBezTo>
                      <a:pt x="0" y="158607"/>
                      <a:pt x="45863" y="204473"/>
                      <a:pt x="102238" y="204473"/>
                    </a:cubicBezTo>
                    <a:cubicBezTo>
                      <a:pt x="158613" y="204473"/>
                      <a:pt x="204476" y="158610"/>
                      <a:pt x="204476" y="102235"/>
                    </a:cubicBezTo>
                    <a:cubicBezTo>
                      <a:pt x="204476" y="45860"/>
                      <a:pt x="158613" y="0"/>
                      <a:pt x="102238" y="0"/>
                    </a:cubicBezTo>
                    <a:close/>
                    <a:moveTo>
                      <a:pt x="102238" y="162729"/>
                    </a:moveTo>
                    <a:cubicBezTo>
                      <a:pt x="68882" y="162729"/>
                      <a:pt x="41747" y="135594"/>
                      <a:pt x="41747" y="102238"/>
                    </a:cubicBezTo>
                    <a:cubicBezTo>
                      <a:pt x="41747" y="68885"/>
                      <a:pt x="68882" y="41750"/>
                      <a:pt x="102238" y="41750"/>
                    </a:cubicBezTo>
                    <a:cubicBezTo>
                      <a:pt x="135594" y="41750"/>
                      <a:pt x="162729" y="68885"/>
                      <a:pt x="162729" y="102238"/>
                    </a:cubicBezTo>
                    <a:cubicBezTo>
                      <a:pt x="162732" y="135594"/>
                      <a:pt x="135596" y="162729"/>
                      <a:pt x="102238" y="162729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7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3" name="Freeform 172">
                <a:extLst>
                  <a:ext uri="{FF2B5EF4-FFF2-40B4-BE49-F238E27FC236}">
                    <a16:creationId xmlns:a16="http://schemas.microsoft.com/office/drawing/2014/main" id="{E79DC906-3D94-0F4A-80E9-853DF3F11590}"/>
                  </a:ext>
                </a:extLst>
              </p:cNvPr>
              <p:cNvSpPr/>
              <p:nvPr/>
            </p:nvSpPr>
            <p:spPr>
              <a:xfrm>
                <a:off x="5576183" y="5934192"/>
                <a:ext cx="204473" cy="204473"/>
              </a:xfrm>
              <a:custGeom>
                <a:avLst/>
                <a:gdLst>
                  <a:gd name="connsiteX0" fmla="*/ 0 w 204473"/>
                  <a:gd name="connsiteY0" fmla="*/ 102235 h 204473"/>
                  <a:gd name="connsiteX1" fmla="*/ 102238 w 204473"/>
                  <a:gd name="connsiteY1" fmla="*/ 204473 h 204473"/>
                  <a:gd name="connsiteX2" fmla="*/ 204473 w 204473"/>
                  <a:gd name="connsiteY2" fmla="*/ 102235 h 204473"/>
                  <a:gd name="connsiteX3" fmla="*/ 102238 w 204473"/>
                  <a:gd name="connsiteY3" fmla="*/ 0 h 204473"/>
                  <a:gd name="connsiteX4" fmla="*/ 0 w 204473"/>
                  <a:gd name="connsiteY4" fmla="*/ 102235 h 204473"/>
                  <a:gd name="connsiteX5" fmla="*/ 162729 w 204473"/>
                  <a:gd name="connsiteY5" fmla="*/ 102235 h 204473"/>
                  <a:gd name="connsiteX6" fmla="*/ 102241 w 204473"/>
                  <a:gd name="connsiteY6" fmla="*/ 162726 h 204473"/>
                  <a:gd name="connsiteX7" fmla="*/ 41750 w 204473"/>
                  <a:gd name="connsiteY7" fmla="*/ 102235 h 204473"/>
                  <a:gd name="connsiteX8" fmla="*/ 102241 w 204473"/>
                  <a:gd name="connsiteY8" fmla="*/ 41747 h 204473"/>
                  <a:gd name="connsiteX9" fmla="*/ 162729 w 204473"/>
                  <a:gd name="connsiteY9" fmla="*/ 102235 h 204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4473" h="204473">
                    <a:moveTo>
                      <a:pt x="0" y="102235"/>
                    </a:moveTo>
                    <a:cubicBezTo>
                      <a:pt x="0" y="158610"/>
                      <a:pt x="45863" y="204473"/>
                      <a:pt x="102238" y="204473"/>
                    </a:cubicBezTo>
                    <a:cubicBezTo>
                      <a:pt x="158613" y="204473"/>
                      <a:pt x="204473" y="158610"/>
                      <a:pt x="204473" y="102235"/>
                    </a:cubicBezTo>
                    <a:cubicBezTo>
                      <a:pt x="204473" y="45860"/>
                      <a:pt x="158610" y="0"/>
                      <a:pt x="102238" y="0"/>
                    </a:cubicBezTo>
                    <a:cubicBezTo>
                      <a:pt x="45866" y="0"/>
                      <a:pt x="0" y="45860"/>
                      <a:pt x="0" y="102235"/>
                    </a:cubicBezTo>
                    <a:close/>
                    <a:moveTo>
                      <a:pt x="162729" y="102235"/>
                    </a:moveTo>
                    <a:cubicBezTo>
                      <a:pt x="162729" y="135591"/>
                      <a:pt x="135594" y="162726"/>
                      <a:pt x="102241" y="162726"/>
                    </a:cubicBezTo>
                    <a:cubicBezTo>
                      <a:pt x="68885" y="162726"/>
                      <a:pt x="41750" y="135591"/>
                      <a:pt x="41750" y="102235"/>
                    </a:cubicBezTo>
                    <a:cubicBezTo>
                      <a:pt x="41750" y="68882"/>
                      <a:pt x="68885" y="41747"/>
                      <a:pt x="102241" y="41747"/>
                    </a:cubicBezTo>
                    <a:cubicBezTo>
                      <a:pt x="135594" y="41747"/>
                      <a:pt x="162729" y="68882"/>
                      <a:pt x="162729" y="10223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7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03AA769-AC59-4030-A7AF-8DC502365B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416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3055">
        <p:fade/>
      </p:transition>
    </mc:Choice>
    <mc:Fallback>
      <p:transition spd="med" advTm="730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69C3642B-C52C-2D4E-85F7-D8222DC2EA24}"/>
              </a:ext>
            </a:extLst>
          </p:cNvPr>
          <p:cNvSpPr/>
          <p:nvPr/>
        </p:nvSpPr>
        <p:spPr>
          <a:xfrm>
            <a:off x="7602907" y="2288315"/>
            <a:ext cx="1753464" cy="1671770"/>
          </a:xfrm>
          <a:prstGeom prst="rect">
            <a:avLst/>
          </a:prstGeom>
          <a:solidFill>
            <a:srgbClr val="D3EBEC"/>
          </a:soli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C651EC4-A45B-4C43-AF39-1A7C1E83CEB3}"/>
              </a:ext>
            </a:extLst>
          </p:cNvPr>
          <p:cNvSpPr/>
          <p:nvPr/>
        </p:nvSpPr>
        <p:spPr>
          <a:xfrm>
            <a:off x="5381025" y="2288315"/>
            <a:ext cx="1753464" cy="1671770"/>
          </a:xfrm>
          <a:prstGeom prst="rect">
            <a:avLst/>
          </a:prstGeom>
          <a:solidFill>
            <a:srgbClr val="D3EBEC"/>
          </a:soli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30BE33-619B-49A3-83FC-4872980E8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230" y="1046969"/>
            <a:ext cx="10599174" cy="970936"/>
          </a:xfrm>
        </p:spPr>
        <p:txBody>
          <a:bodyPr/>
          <a:lstStyle/>
          <a:p>
            <a:r>
              <a:rPr lang="en-US" dirty="0"/>
              <a:t>Added Stressors with COVID-19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A8F389-D1F9-ED48-B463-39FECD5B04C8}"/>
              </a:ext>
            </a:extLst>
          </p:cNvPr>
          <p:cNvSpPr/>
          <p:nvPr/>
        </p:nvSpPr>
        <p:spPr>
          <a:xfrm>
            <a:off x="988786" y="2288315"/>
            <a:ext cx="1753464" cy="1671770"/>
          </a:xfrm>
          <a:prstGeom prst="rect">
            <a:avLst/>
          </a:prstGeom>
          <a:solidFill>
            <a:srgbClr val="D3EBEC"/>
          </a:soli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D9EFACF-9DAB-324A-97E2-0A883C8E143E}"/>
              </a:ext>
            </a:extLst>
          </p:cNvPr>
          <p:cNvSpPr/>
          <p:nvPr/>
        </p:nvSpPr>
        <p:spPr>
          <a:xfrm>
            <a:off x="3155258" y="2288315"/>
            <a:ext cx="1753464" cy="1671770"/>
          </a:xfrm>
          <a:prstGeom prst="rect">
            <a:avLst/>
          </a:prstGeom>
          <a:solidFill>
            <a:srgbClr val="D3EBEC"/>
          </a:soli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0201EEC-D703-274A-85A2-0780A15529DD}"/>
              </a:ext>
            </a:extLst>
          </p:cNvPr>
          <p:cNvSpPr/>
          <p:nvPr/>
        </p:nvSpPr>
        <p:spPr>
          <a:xfrm>
            <a:off x="939230" y="4038938"/>
            <a:ext cx="18008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600" dirty="0">
                <a:solidFill>
                  <a:schemeClr val="tx2"/>
                </a:solidFill>
              </a:rPr>
              <a:t>Increase in alcohol and other substances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F5C30D3-3033-CB44-946F-4E66FCD985C5}"/>
              </a:ext>
            </a:extLst>
          </p:cNvPr>
          <p:cNvSpPr/>
          <p:nvPr/>
        </p:nvSpPr>
        <p:spPr>
          <a:xfrm>
            <a:off x="3155258" y="4038938"/>
            <a:ext cx="18008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600" dirty="0">
                <a:solidFill>
                  <a:schemeClr val="tx2"/>
                </a:solidFill>
              </a:rPr>
              <a:t>Fear of the unknown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D9DDF59-6636-C248-AD97-7CA4D467643E}"/>
              </a:ext>
            </a:extLst>
          </p:cNvPr>
          <p:cNvSpPr/>
          <p:nvPr/>
        </p:nvSpPr>
        <p:spPr>
          <a:xfrm>
            <a:off x="5277535" y="4038938"/>
            <a:ext cx="20630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600" dirty="0">
                <a:solidFill>
                  <a:schemeClr val="tx2"/>
                </a:solidFill>
              </a:rPr>
              <a:t>Home schooling children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3B1002E-EEB1-AF47-AE8C-FBA0BE9026C8}"/>
              </a:ext>
            </a:extLst>
          </p:cNvPr>
          <p:cNvSpPr/>
          <p:nvPr/>
        </p:nvSpPr>
        <p:spPr>
          <a:xfrm>
            <a:off x="7477394" y="4038938"/>
            <a:ext cx="206309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600" dirty="0">
                <a:solidFill>
                  <a:schemeClr val="tx2"/>
                </a:solidFill>
              </a:rPr>
              <a:t>Feeling trapped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313DFA7-E590-3E46-94C1-7EDB661C8D49}"/>
              </a:ext>
            </a:extLst>
          </p:cNvPr>
          <p:cNvSpPr/>
          <p:nvPr/>
        </p:nvSpPr>
        <p:spPr>
          <a:xfrm>
            <a:off x="9825916" y="2288315"/>
            <a:ext cx="1753464" cy="1671770"/>
          </a:xfrm>
          <a:prstGeom prst="rect">
            <a:avLst/>
          </a:prstGeom>
          <a:solidFill>
            <a:srgbClr val="D3EBEC"/>
          </a:soli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AA30783-B654-2E43-8B66-FC7BE6093124}"/>
              </a:ext>
            </a:extLst>
          </p:cNvPr>
          <p:cNvSpPr/>
          <p:nvPr/>
        </p:nvSpPr>
        <p:spPr>
          <a:xfrm>
            <a:off x="9825916" y="4038938"/>
            <a:ext cx="17534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600" dirty="0">
                <a:solidFill>
                  <a:schemeClr val="tx2"/>
                </a:solidFill>
              </a:rPr>
              <a:t>Overworking</a:t>
            </a:r>
          </a:p>
        </p:txBody>
      </p:sp>
      <p:grpSp>
        <p:nvGrpSpPr>
          <p:cNvPr id="43" name="Graphic 14">
            <a:extLst>
              <a:ext uri="{FF2B5EF4-FFF2-40B4-BE49-F238E27FC236}">
                <a16:creationId xmlns:a16="http://schemas.microsoft.com/office/drawing/2014/main" id="{DB8CAA40-4341-E942-BB61-EEF43D8E4EEB}"/>
              </a:ext>
            </a:extLst>
          </p:cNvPr>
          <p:cNvGrpSpPr/>
          <p:nvPr/>
        </p:nvGrpSpPr>
        <p:grpSpPr>
          <a:xfrm>
            <a:off x="3513755" y="2455267"/>
            <a:ext cx="1284453" cy="1337866"/>
            <a:chOff x="3754945" y="990600"/>
            <a:chExt cx="4682108" cy="4876809"/>
          </a:xfrm>
          <a:solidFill>
            <a:srgbClr val="000000"/>
          </a:solidFill>
        </p:grpSpPr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0962648F-B78D-A242-8751-07052CCCEE03}"/>
                </a:ext>
              </a:extLst>
            </p:cNvPr>
            <p:cNvSpPr/>
            <p:nvPr/>
          </p:nvSpPr>
          <p:spPr>
            <a:xfrm>
              <a:off x="6630857" y="1062037"/>
              <a:ext cx="1734702" cy="2100938"/>
            </a:xfrm>
            <a:custGeom>
              <a:avLst/>
              <a:gdLst>
                <a:gd name="connsiteX0" fmla="*/ 1494206 w 1734702"/>
                <a:gd name="connsiteY0" fmla="*/ 0 h 2100938"/>
                <a:gd name="connsiteX1" fmla="*/ 240506 w 1734702"/>
                <a:gd name="connsiteY1" fmla="*/ 0 h 2100938"/>
                <a:gd name="connsiteX2" fmla="*/ 0 w 1734702"/>
                <a:gd name="connsiteY2" fmla="*/ 240506 h 2100938"/>
                <a:gd name="connsiteX3" fmla="*/ 0 w 1734702"/>
                <a:gd name="connsiteY3" fmla="*/ 1494206 h 2100938"/>
                <a:gd name="connsiteX4" fmla="*/ 240506 w 1734702"/>
                <a:gd name="connsiteY4" fmla="*/ 1734712 h 2100938"/>
                <a:gd name="connsiteX5" fmla="*/ 465449 w 1734702"/>
                <a:gd name="connsiteY5" fmla="*/ 1734712 h 2100938"/>
                <a:gd name="connsiteX6" fmla="*/ 584035 w 1734702"/>
                <a:gd name="connsiteY6" fmla="*/ 1853298 h 2100938"/>
                <a:gd name="connsiteX7" fmla="*/ 584035 w 1734702"/>
                <a:gd name="connsiteY7" fmla="*/ 2056124 h 2100938"/>
                <a:gd name="connsiteX8" fmla="*/ 664092 w 1734702"/>
                <a:gd name="connsiteY8" fmla="*/ 2083546 h 2100938"/>
                <a:gd name="connsiteX9" fmla="*/ 900493 w 1734702"/>
                <a:gd name="connsiteY9" fmla="*/ 1778918 h 2100938"/>
                <a:gd name="connsiteX10" fmla="*/ 990743 w 1734702"/>
                <a:gd name="connsiteY10" fmla="*/ 1734712 h 2100938"/>
                <a:gd name="connsiteX11" fmla="*/ 1494196 w 1734702"/>
                <a:gd name="connsiteY11" fmla="*/ 1734712 h 2100938"/>
                <a:gd name="connsiteX12" fmla="*/ 1734702 w 1734702"/>
                <a:gd name="connsiteY12" fmla="*/ 1494206 h 2100938"/>
                <a:gd name="connsiteX13" fmla="*/ 1734702 w 1734702"/>
                <a:gd name="connsiteY13" fmla="*/ 240506 h 2100938"/>
                <a:gd name="connsiteX14" fmla="*/ 1494206 w 1734702"/>
                <a:gd name="connsiteY14" fmla="*/ 0 h 2100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734702" h="2100938">
                  <a:moveTo>
                    <a:pt x="1494206" y="0"/>
                  </a:moveTo>
                  <a:lnTo>
                    <a:pt x="240506" y="0"/>
                  </a:lnTo>
                  <a:cubicBezTo>
                    <a:pt x="107680" y="0"/>
                    <a:pt x="0" y="107680"/>
                    <a:pt x="0" y="240506"/>
                  </a:cubicBezTo>
                  <a:lnTo>
                    <a:pt x="0" y="1494206"/>
                  </a:lnTo>
                  <a:cubicBezTo>
                    <a:pt x="0" y="1627032"/>
                    <a:pt x="107680" y="1734712"/>
                    <a:pt x="240506" y="1734712"/>
                  </a:cubicBezTo>
                  <a:lnTo>
                    <a:pt x="465449" y="1734712"/>
                  </a:lnTo>
                  <a:cubicBezTo>
                    <a:pt x="530942" y="1734712"/>
                    <a:pt x="584035" y="1787804"/>
                    <a:pt x="584035" y="1853298"/>
                  </a:cubicBezTo>
                  <a:lnTo>
                    <a:pt x="584035" y="2056124"/>
                  </a:lnTo>
                  <a:cubicBezTo>
                    <a:pt x="584035" y="2098739"/>
                    <a:pt x="637975" y="2117208"/>
                    <a:pt x="664092" y="2083546"/>
                  </a:cubicBezTo>
                  <a:lnTo>
                    <a:pt x="900493" y="1778918"/>
                  </a:lnTo>
                  <a:cubicBezTo>
                    <a:pt x="922134" y="1751029"/>
                    <a:pt x="955443" y="1734712"/>
                    <a:pt x="990743" y="1734712"/>
                  </a:cubicBezTo>
                  <a:lnTo>
                    <a:pt x="1494196" y="1734712"/>
                  </a:lnTo>
                  <a:cubicBezTo>
                    <a:pt x="1627022" y="1734712"/>
                    <a:pt x="1734702" y="1627032"/>
                    <a:pt x="1734702" y="1494206"/>
                  </a:cubicBezTo>
                  <a:lnTo>
                    <a:pt x="1734702" y="240506"/>
                  </a:lnTo>
                  <a:cubicBezTo>
                    <a:pt x="1734712" y="107680"/>
                    <a:pt x="1627032" y="0"/>
                    <a:pt x="1494206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F6D9BD87-6463-2840-8530-5F515B5DE1E8}"/>
                </a:ext>
              </a:extLst>
            </p:cNvPr>
            <p:cNvSpPr/>
            <p:nvPr/>
          </p:nvSpPr>
          <p:spPr>
            <a:xfrm>
              <a:off x="7865240" y="1062037"/>
              <a:ext cx="500329" cy="1734711"/>
            </a:xfrm>
            <a:custGeom>
              <a:avLst/>
              <a:gdLst>
                <a:gd name="connsiteX0" fmla="*/ 259823 w 500329"/>
                <a:gd name="connsiteY0" fmla="*/ 0 h 1734711"/>
                <a:gd name="connsiteX1" fmla="*/ 0 w 500329"/>
                <a:gd name="connsiteY1" fmla="*/ 0 h 1734711"/>
                <a:gd name="connsiteX2" fmla="*/ 240506 w 500329"/>
                <a:gd name="connsiteY2" fmla="*/ 240506 h 1734711"/>
                <a:gd name="connsiteX3" fmla="*/ 240506 w 500329"/>
                <a:gd name="connsiteY3" fmla="*/ 1494206 h 1734711"/>
                <a:gd name="connsiteX4" fmla="*/ 0 w 500329"/>
                <a:gd name="connsiteY4" fmla="*/ 1734712 h 1734711"/>
                <a:gd name="connsiteX5" fmla="*/ 259823 w 500329"/>
                <a:gd name="connsiteY5" fmla="*/ 1734712 h 1734711"/>
                <a:gd name="connsiteX6" fmla="*/ 500329 w 500329"/>
                <a:gd name="connsiteY6" fmla="*/ 1494206 h 1734711"/>
                <a:gd name="connsiteX7" fmla="*/ 500329 w 500329"/>
                <a:gd name="connsiteY7" fmla="*/ 240506 h 1734711"/>
                <a:gd name="connsiteX8" fmla="*/ 259823 w 500329"/>
                <a:gd name="connsiteY8" fmla="*/ 0 h 1734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0329" h="1734711">
                  <a:moveTo>
                    <a:pt x="259823" y="0"/>
                  </a:moveTo>
                  <a:lnTo>
                    <a:pt x="0" y="0"/>
                  </a:lnTo>
                  <a:cubicBezTo>
                    <a:pt x="132826" y="0"/>
                    <a:pt x="240506" y="107680"/>
                    <a:pt x="240506" y="240506"/>
                  </a:cubicBezTo>
                  <a:lnTo>
                    <a:pt x="240506" y="1494206"/>
                  </a:lnTo>
                  <a:cubicBezTo>
                    <a:pt x="240506" y="1627032"/>
                    <a:pt x="132826" y="1734712"/>
                    <a:pt x="0" y="1734712"/>
                  </a:cubicBezTo>
                  <a:lnTo>
                    <a:pt x="259823" y="1734712"/>
                  </a:lnTo>
                  <a:cubicBezTo>
                    <a:pt x="392649" y="1734712"/>
                    <a:pt x="500329" y="1627032"/>
                    <a:pt x="500329" y="1494206"/>
                  </a:cubicBezTo>
                  <a:lnTo>
                    <a:pt x="500329" y="240506"/>
                  </a:lnTo>
                  <a:cubicBezTo>
                    <a:pt x="500329" y="107680"/>
                    <a:pt x="392649" y="0"/>
                    <a:pt x="259823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60C1A774-11C2-744D-BCDC-94C3DE9BC5CC}"/>
                </a:ext>
              </a:extLst>
            </p:cNvPr>
            <p:cNvSpPr/>
            <p:nvPr/>
          </p:nvSpPr>
          <p:spPr>
            <a:xfrm>
              <a:off x="4036466" y="3765708"/>
              <a:ext cx="2633285" cy="2030253"/>
            </a:xfrm>
            <a:custGeom>
              <a:avLst/>
              <a:gdLst>
                <a:gd name="connsiteX0" fmla="*/ 2532583 w 2633285"/>
                <a:gd name="connsiteY0" fmla="*/ 2030254 h 2030253"/>
                <a:gd name="connsiteX1" fmla="*/ 0 w 2633285"/>
                <a:gd name="connsiteY1" fmla="*/ 2030254 h 2030253"/>
                <a:gd name="connsiteX2" fmla="*/ 34852 w 2633285"/>
                <a:gd name="connsiteY2" fmla="*/ 1551918 h 2030253"/>
                <a:gd name="connsiteX3" fmla="*/ 566595 w 2633285"/>
                <a:gd name="connsiteY3" fmla="*/ 974503 h 2030253"/>
                <a:gd name="connsiteX4" fmla="*/ 767144 w 2633285"/>
                <a:gd name="connsiteY4" fmla="*/ 943051 h 2030253"/>
                <a:gd name="connsiteX5" fmla="*/ 944185 w 2633285"/>
                <a:gd name="connsiteY5" fmla="*/ 736216 h 2030253"/>
                <a:gd name="connsiteX6" fmla="*/ 944185 w 2633285"/>
                <a:gd name="connsiteY6" fmla="*/ 0 h 2030253"/>
                <a:gd name="connsiteX7" fmla="*/ 1696688 w 2633285"/>
                <a:gd name="connsiteY7" fmla="*/ 0 h 2030253"/>
                <a:gd name="connsiteX8" fmla="*/ 1696688 w 2633285"/>
                <a:gd name="connsiteY8" fmla="*/ 736216 h 2030253"/>
                <a:gd name="connsiteX9" fmla="*/ 1873729 w 2633285"/>
                <a:gd name="connsiteY9" fmla="*/ 943051 h 2030253"/>
                <a:gd name="connsiteX10" fmla="*/ 2074383 w 2633285"/>
                <a:gd name="connsiteY10" fmla="*/ 974503 h 2030253"/>
                <a:gd name="connsiteX11" fmla="*/ 2606021 w 2633285"/>
                <a:gd name="connsiteY11" fmla="*/ 1551927 h 2030253"/>
                <a:gd name="connsiteX12" fmla="*/ 2633015 w 2633285"/>
                <a:gd name="connsiteY12" fmla="*/ 1922269 h 2030253"/>
                <a:gd name="connsiteX13" fmla="*/ 2532583 w 2633285"/>
                <a:gd name="connsiteY13" fmla="*/ 2030254 h 2030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33285" h="2030253">
                  <a:moveTo>
                    <a:pt x="2532583" y="2030254"/>
                  </a:moveTo>
                  <a:lnTo>
                    <a:pt x="0" y="2030254"/>
                  </a:lnTo>
                  <a:lnTo>
                    <a:pt x="34852" y="1551918"/>
                  </a:lnTo>
                  <a:cubicBezTo>
                    <a:pt x="56197" y="1259186"/>
                    <a:pt x="276539" y="1019870"/>
                    <a:pt x="566595" y="974503"/>
                  </a:cubicBezTo>
                  <a:lnTo>
                    <a:pt x="767144" y="943051"/>
                  </a:lnTo>
                  <a:cubicBezTo>
                    <a:pt x="869118" y="927173"/>
                    <a:pt x="944185" y="839324"/>
                    <a:pt x="944185" y="736216"/>
                  </a:cubicBezTo>
                  <a:lnTo>
                    <a:pt x="944185" y="0"/>
                  </a:lnTo>
                  <a:lnTo>
                    <a:pt x="1696688" y="0"/>
                  </a:lnTo>
                  <a:lnTo>
                    <a:pt x="1696688" y="736216"/>
                  </a:lnTo>
                  <a:cubicBezTo>
                    <a:pt x="1696688" y="839324"/>
                    <a:pt x="1771860" y="927173"/>
                    <a:pt x="1873729" y="943051"/>
                  </a:cubicBezTo>
                  <a:lnTo>
                    <a:pt x="2074383" y="974503"/>
                  </a:lnTo>
                  <a:cubicBezTo>
                    <a:pt x="2364334" y="1019870"/>
                    <a:pt x="2584780" y="1259196"/>
                    <a:pt x="2606021" y="1551927"/>
                  </a:cubicBezTo>
                  <a:lnTo>
                    <a:pt x="2633015" y="1922269"/>
                  </a:lnTo>
                  <a:cubicBezTo>
                    <a:pt x="2637254" y="1980600"/>
                    <a:pt x="2591076" y="2030254"/>
                    <a:pt x="2532583" y="2030254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068AC60D-004B-5946-9A11-891BF860EE56}"/>
                </a:ext>
              </a:extLst>
            </p:cNvPr>
            <p:cNvSpPr/>
            <p:nvPr/>
          </p:nvSpPr>
          <p:spPr>
            <a:xfrm>
              <a:off x="4036466" y="3765828"/>
              <a:ext cx="1728663" cy="2030124"/>
            </a:xfrm>
            <a:custGeom>
              <a:avLst/>
              <a:gdLst>
                <a:gd name="connsiteX0" fmla="*/ 771182 w 1728663"/>
                <a:gd name="connsiteY0" fmla="*/ 1399560 h 2030124"/>
                <a:gd name="connsiteX1" fmla="*/ 844763 w 1728663"/>
                <a:gd name="connsiteY1" fmla="*/ 1342658 h 2030124"/>
                <a:gd name="connsiteX2" fmla="*/ 1160878 w 1728663"/>
                <a:gd name="connsiteY2" fmla="*/ 1342658 h 2030124"/>
                <a:gd name="connsiteX3" fmla="*/ 1470936 w 1728663"/>
                <a:gd name="connsiteY3" fmla="*/ 1032600 h 2030124"/>
                <a:gd name="connsiteX4" fmla="*/ 1470936 w 1728663"/>
                <a:gd name="connsiteY4" fmla="*/ 902279 h 2030124"/>
                <a:gd name="connsiteX5" fmla="*/ 1526200 w 1728663"/>
                <a:gd name="connsiteY5" fmla="*/ 847015 h 2030124"/>
                <a:gd name="connsiteX6" fmla="*/ 1728664 w 1728663"/>
                <a:gd name="connsiteY6" fmla="*/ 847015 h 2030124"/>
                <a:gd name="connsiteX7" fmla="*/ 1696679 w 1728663"/>
                <a:gd name="connsiteY7" fmla="*/ 736106 h 2030124"/>
                <a:gd name="connsiteX8" fmla="*/ 1696679 w 1728663"/>
                <a:gd name="connsiteY8" fmla="*/ 517069 h 2030124"/>
                <a:gd name="connsiteX9" fmla="*/ 1031996 w 1728663"/>
                <a:gd name="connsiteY9" fmla="*/ 517069 h 2030124"/>
                <a:gd name="connsiteX10" fmla="*/ 996010 w 1728663"/>
                <a:gd name="connsiteY10" fmla="*/ 447984 h 2030124"/>
                <a:gd name="connsiteX11" fmla="*/ 1129227 w 1728663"/>
                <a:gd name="connsiteY11" fmla="*/ 257636 h 2030124"/>
                <a:gd name="connsiteX12" fmla="*/ 1158202 w 1728663"/>
                <a:gd name="connsiteY12" fmla="*/ 160405 h 2030124"/>
                <a:gd name="connsiteX13" fmla="*/ 1091908 w 1728663"/>
                <a:gd name="connsiteY13" fmla="*/ 34503 h 2030124"/>
                <a:gd name="connsiteX14" fmla="*/ 1088507 w 1728663"/>
                <a:gd name="connsiteY14" fmla="*/ 32027 h 2030124"/>
                <a:gd name="connsiteX15" fmla="*/ 944185 w 1728663"/>
                <a:gd name="connsiteY15" fmla="*/ 6424 h 2030124"/>
                <a:gd name="connsiteX16" fmla="*/ 944185 w 1728663"/>
                <a:gd name="connsiteY16" fmla="*/ 736096 h 2030124"/>
                <a:gd name="connsiteX17" fmla="*/ 767144 w 1728663"/>
                <a:gd name="connsiteY17" fmla="*/ 942931 h 2030124"/>
                <a:gd name="connsiteX18" fmla="*/ 566585 w 1728663"/>
                <a:gd name="connsiteY18" fmla="*/ 974383 h 2030124"/>
                <a:gd name="connsiteX19" fmla="*/ 218732 w 1728663"/>
                <a:gd name="connsiteY19" fmla="*/ 1150824 h 2030124"/>
                <a:gd name="connsiteX20" fmla="*/ 3829 w 1728663"/>
                <a:gd name="connsiteY20" fmla="*/ 1977575 h 2030124"/>
                <a:gd name="connsiteX21" fmla="*/ 0 w 1728663"/>
                <a:gd name="connsiteY21" fmla="*/ 2030124 h 2030124"/>
                <a:gd name="connsiteX22" fmla="*/ 607266 w 1728663"/>
                <a:gd name="connsiteY22" fmla="*/ 2030124 h 2030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28663" h="2030124">
                  <a:moveTo>
                    <a:pt x="771182" y="1399560"/>
                  </a:moveTo>
                  <a:cubicBezTo>
                    <a:pt x="779897" y="1366051"/>
                    <a:pt x="810139" y="1342658"/>
                    <a:pt x="844763" y="1342658"/>
                  </a:cubicBezTo>
                  <a:lnTo>
                    <a:pt x="1160878" y="1342658"/>
                  </a:lnTo>
                  <a:cubicBezTo>
                    <a:pt x="1332119" y="1342658"/>
                    <a:pt x="1470936" y="1203840"/>
                    <a:pt x="1470936" y="1032600"/>
                  </a:cubicBezTo>
                  <a:lnTo>
                    <a:pt x="1470936" y="902279"/>
                  </a:lnTo>
                  <a:cubicBezTo>
                    <a:pt x="1470936" y="871751"/>
                    <a:pt x="1495682" y="847015"/>
                    <a:pt x="1526200" y="847015"/>
                  </a:cubicBezTo>
                  <a:lnTo>
                    <a:pt x="1728664" y="847015"/>
                  </a:lnTo>
                  <a:cubicBezTo>
                    <a:pt x="1708404" y="814658"/>
                    <a:pt x="1696679" y="776606"/>
                    <a:pt x="1696679" y="736106"/>
                  </a:cubicBezTo>
                  <a:lnTo>
                    <a:pt x="1696679" y="517069"/>
                  </a:lnTo>
                  <a:lnTo>
                    <a:pt x="1031996" y="517069"/>
                  </a:lnTo>
                  <a:cubicBezTo>
                    <a:pt x="996420" y="517069"/>
                    <a:pt x="975598" y="477064"/>
                    <a:pt x="996010" y="447984"/>
                  </a:cubicBezTo>
                  <a:lnTo>
                    <a:pt x="1129227" y="257636"/>
                  </a:lnTo>
                  <a:cubicBezTo>
                    <a:pt x="1149953" y="228147"/>
                    <a:pt x="1159335" y="194019"/>
                    <a:pt x="1158202" y="160405"/>
                  </a:cubicBezTo>
                  <a:cubicBezTo>
                    <a:pt x="1156964" y="112151"/>
                    <a:pt x="1133970" y="65031"/>
                    <a:pt x="1091908" y="34503"/>
                  </a:cubicBezTo>
                  <a:lnTo>
                    <a:pt x="1088507" y="32027"/>
                  </a:lnTo>
                  <a:cubicBezTo>
                    <a:pt x="1045016" y="471"/>
                    <a:pt x="991791" y="-7130"/>
                    <a:pt x="944185" y="6424"/>
                  </a:cubicBezTo>
                  <a:lnTo>
                    <a:pt x="944185" y="736096"/>
                  </a:lnTo>
                  <a:cubicBezTo>
                    <a:pt x="944185" y="839204"/>
                    <a:pt x="869118" y="927053"/>
                    <a:pt x="767144" y="942931"/>
                  </a:cubicBezTo>
                  <a:lnTo>
                    <a:pt x="566585" y="974383"/>
                  </a:lnTo>
                  <a:cubicBezTo>
                    <a:pt x="430997" y="995595"/>
                    <a:pt x="310648" y="1059203"/>
                    <a:pt x="218732" y="1150824"/>
                  </a:cubicBezTo>
                  <a:lnTo>
                    <a:pt x="3829" y="1977575"/>
                  </a:lnTo>
                  <a:lnTo>
                    <a:pt x="0" y="2030124"/>
                  </a:lnTo>
                  <a:lnTo>
                    <a:pt x="607266" y="2030124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D2D6038-9A46-FF4F-A989-817F88CA9E7F}"/>
                </a:ext>
              </a:extLst>
            </p:cNvPr>
            <p:cNvSpPr/>
            <p:nvPr/>
          </p:nvSpPr>
          <p:spPr>
            <a:xfrm>
              <a:off x="4036466" y="4695872"/>
              <a:ext cx="2633274" cy="1100089"/>
            </a:xfrm>
            <a:custGeom>
              <a:avLst/>
              <a:gdLst>
                <a:gd name="connsiteX0" fmla="*/ 2532583 w 2633274"/>
                <a:gd name="connsiteY0" fmla="*/ 1100090 h 1100089"/>
                <a:gd name="connsiteX1" fmla="*/ 0 w 2633274"/>
                <a:gd name="connsiteY1" fmla="*/ 1100090 h 1100089"/>
                <a:gd name="connsiteX2" fmla="*/ 34852 w 2633274"/>
                <a:gd name="connsiteY2" fmla="*/ 621754 h 1100089"/>
                <a:gd name="connsiteX3" fmla="*/ 566595 w 2633274"/>
                <a:gd name="connsiteY3" fmla="*/ 44339 h 1100089"/>
                <a:gd name="connsiteX4" fmla="*/ 767144 w 2633274"/>
                <a:gd name="connsiteY4" fmla="*/ 12887 h 1100089"/>
                <a:gd name="connsiteX5" fmla="*/ 808177 w 2633274"/>
                <a:gd name="connsiteY5" fmla="*/ 2162 h 1100089"/>
                <a:gd name="connsiteX6" fmla="*/ 1316612 w 2633274"/>
                <a:gd name="connsiteY6" fmla="*/ 220761 h 1100089"/>
                <a:gd name="connsiteX7" fmla="*/ 1827114 w 2633274"/>
                <a:gd name="connsiteY7" fmla="*/ 0 h 1100089"/>
                <a:gd name="connsiteX8" fmla="*/ 1873720 w 2633274"/>
                <a:gd name="connsiteY8" fmla="*/ 12887 h 1100089"/>
                <a:gd name="connsiteX9" fmla="*/ 2074374 w 2633274"/>
                <a:gd name="connsiteY9" fmla="*/ 44339 h 1100089"/>
                <a:gd name="connsiteX10" fmla="*/ 2606011 w 2633274"/>
                <a:gd name="connsiteY10" fmla="*/ 621764 h 1100089"/>
                <a:gd name="connsiteX11" fmla="*/ 2633005 w 2633274"/>
                <a:gd name="connsiteY11" fmla="*/ 992105 h 1100089"/>
                <a:gd name="connsiteX12" fmla="*/ 2532583 w 2633274"/>
                <a:gd name="connsiteY12" fmla="*/ 1100090 h 1100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33274" h="1100089">
                  <a:moveTo>
                    <a:pt x="2532583" y="1100090"/>
                  </a:moveTo>
                  <a:lnTo>
                    <a:pt x="0" y="1100090"/>
                  </a:lnTo>
                  <a:lnTo>
                    <a:pt x="34852" y="621754"/>
                  </a:lnTo>
                  <a:cubicBezTo>
                    <a:pt x="56197" y="329022"/>
                    <a:pt x="276539" y="89706"/>
                    <a:pt x="566595" y="44339"/>
                  </a:cubicBezTo>
                  <a:lnTo>
                    <a:pt x="767144" y="12887"/>
                  </a:lnTo>
                  <a:cubicBezTo>
                    <a:pt x="781374" y="10620"/>
                    <a:pt x="795090" y="7010"/>
                    <a:pt x="808177" y="2162"/>
                  </a:cubicBezTo>
                  <a:cubicBezTo>
                    <a:pt x="932012" y="136103"/>
                    <a:pt x="1113901" y="220761"/>
                    <a:pt x="1316612" y="220761"/>
                  </a:cubicBezTo>
                  <a:cubicBezTo>
                    <a:pt x="1520466" y="220761"/>
                    <a:pt x="1703175" y="135284"/>
                    <a:pt x="1827114" y="0"/>
                  </a:cubicBezTo>
                  <a:cubicBezTo>
                    <a:pt x="1841754" y="5982"/>
                    <a:pt x="1857432" y="10316"/>
                    <a:pt x="1873720" y="12887"/>
                  </a:cubicBezTo>
                  <a:lnTo>
                    <a:pt x="2074374" y="44339"/>
                  </a:lnTo>
                  <a:cubicBezTo>
                    <a:pt x="2364324" y="89706"/>
                    <a:pt x="2584771" y="329032"/>
                    <a:pt x="2606011" y="621764"/>
                  </a:cubicBezTo>
                  <a:lnTo>
                    <a:pt x="2633005" y="992105"/>
                  </a:lnTo>
                  <a:cubicBezTo>
                    <a:pt x="2637235" y="1050350"/>
                    <a:pt x="2591048" y="1100090"/>
                    <a:pt x="2532583" y="110009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CE9E38E1-7F03-8144-A117-FAF465367B53}"/>
                </a:ext>
              </a:extLst>
            </p:cNvPr>
            <p:cNvSpPr/>
            <p:nvPr/>
          </p:nvSpPr>
          <p:spPr>
            <a:xfrm>
              <a:off x="4036475" y="4698034"/>
              <a:ext cx="1452667" cy="1097918"/>
            </a:xfrm>
            <a:custGeom>
              <a:avLst/>
              <a:gdLst>
                <a:gd name="connsiteX0" fmla="*/ 844763 w 1452667"/>
                <a:gd name="connsiteY0" fmla="*/ 410451 h 1097918"/>
                <a:gd name="connsiteX1" fmla="*/ 1160879 w 1452667"/>
                <a:gd name="connsiteY1" fmla="*/ 410451 h 1097918"/>
                <a:gd name="connsiteX2" fmla="*/ 1452667 w 1452667"/>
                <a:gd name="connsiteY2" fmla="*/ 205397 h 1097918"/>
                <a:gd name="connsiteX3" fmla="*/ 1316612 w 1452667"/>
                <a:gd name="connsiteY3" fmla="*/ 218599 h 1097918"/>
                <a:gd name="connsiteX4" fmla="*/ 808177 w 1452667"/>
                <a:gd name="connsiteY4" fmla="*/ 0 h 1097918"/>
                <a:gd name="connsiteX5" fmla="*/ 218732 w 1452667"/>
                <a:gd name="connsiteY5" fmla="*/ 218618 h 1097918"/>
                <a:gd name="connsiteX6" fmla="*/ 3829 w 1452667"/>
                <a:gd name="connsiteY6" fmla="*/ 1045369 h 1097918"/>
                <a:gd name="connsiteX7" fmla="*/ 0 w 1452667"/>
                <a:gd name="connsiteY7" fmla="*/ 1097918 h 1097918"/>
                <a:gd name="connsiteX8" fmla="*/ 607266 w 1452667"/>
                <a:gd name="connsiteY8" fmla="*/ 1097918 h 1097918"/>
                <a:gd name="connsiteX9" fmla="*/ 771192 w 1452667"/>
                <a:gd name="connsiteY9" fmla="*/ 467344 h 1097918"/>
                <a:gd name="connsiteX10" fmla="*/ 844763 w 1452667"/>
                <a:gd name="connsiteY10" fmla="*/ 410451 h 109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52667" h="1097918">
                  <a:moveTo>
                    <a:pt x="844763" y="410451"/>
                  </a:moveTo>
                  <a:lnTo>
                    <a:pt x="1160879" y="410451"/>
                  </a:lnTo>
                  <a:cubicBezTo>
                    <a:pt x="1295257" y="410451"/>
                    <a:pt x="1409633" y="324955"/>
                    <a:pt x="1452667" y="205397"/>
                  </a:cubicBezTo>
                  <a:cubicBezTo>
                    <a:pt x="1408700" y="213922"/>
                    <a:pt x="1363247" y="218599"/>
                    <a:pt x="1316612" y="218599"/>
                  </a:cubicBezTo>
                  <a:cubicBezTo>
                    <a:pt x="1113901" y="218599"/>
                    <a:pt x="932012" y="133941"/>
                    <a:pt x="808177" y="0"/>
                  </a:cubicBezTo>
                  <a:cubicBezTo>
                    <a:pt x="686981" y="44948"/>
                    <a:pt x="435045" y="3010"/>
                    <a:pt x="218732" y="218618"/>
                  </a:cubicBezTo>
                  <a:lnTo>
                    <a:pt x="3829" y="1045369"/>
                  </a:lnTo>
                  <a:lnTo>
                    <a:pt x="0" y="1097918"/>
                  </a:lnTo>
                  <a:lnTo>
                    <a:pt x="607266" y="1097918"/>
                  </a:lnTo>
                  <a:lnTo>
                    <a:pt x="771192" y="467344"/>
                  </a:lnTo>
                  <a:cubicBezTo>
                    <a:pt x="779888" y="433845"/>
                    <a:pt x="810139" y="410451"/>
                    <a:pt x="844763" y="410451"/>
                  </a:cubicBezTo>
                  <a:close/>
                </a:path>
              </a:pathLst>
            </a:custGeom>
            <a:solidFill>
              <a:schemeClr val="accent2">
                <a:lumMod val="50000"/>
                <a:alpha val="48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66EBDB4E-20E6-C848-AED8-A105287E22A3}"/>
                </a:ext>
              </a:extLst>
            </p:cNvPr>
            <p:cNvSpPr/>
            <p:nvPr/>
          </p:nvSpPr>
          <p:spPr>
            <a:xfrm>
              <a:off x="5795352" y="4695872"/>
              <a:ext cx="874390" cy="1100089"/>
            </a:xfrm>
            <a:custGeom>
              <a:avLst/>
              <a:gdLst>
                <a:gd name="connsiteX0" fmla="*/ 874119 w 874390"/>
                <a:gd name="connsiteY0" fmla="*/ 992095 h 1100089"/>
                <a:gd name="connsiteX1" fmla="*/ 847125 w 874390"/>
                <a:gd name="connsiteY1" fmla="*/ 621754 h 1100089"/>
                <a:gd name="connsiteX2" fmla="*/ 682066 w 874390"/>
                <a:gd name="connsiteY2" fmla="*/ 240287 h 1100089"/>
                <a:gd name="connsiteX3" fmla="*/ 78334 w 874390"/>
                <a:gd name="connsiteY3" fmla="*/ 3781 h 1100089"/>
                <a:gd name="connsiteX4" fmla="*/ 76962 w 874390"/>
                <a:gd name="connsiteY4" fmla="*/ 3267 h 1100089"/>
                <a:gd name="connsiteX5" fmla="*/ 68218 w 874390"/>
                <a:gd name="connsiteY5" fmla="*/ 0 h 1100089"/>
                <a:gd name="connsiteX6" fmla="*/ 0 w 874390"/>
                <a:gd name="connsiteY6" fmla="*/ 64351 h 1100089"/>
                <a:gd name="connsiteX7" fmla="*/ 54635 w 874390"/>
                <a:gd name="connsiteY7" fmla="*/ 72914 h 1100089"/>
                <a:gd name="connsiteX8" fmla="*/ 586273 w 874390"/>
                <a:gd name="connsiteY8" fmla="*/ 650339 h 1100089"/>
                <a:gd name="connsiteX9" fmla="*/ 613258 w 874390"/>
                <a:gd name="connsiteY9" fmla="*/ 1020661 h 1100089"/>
                <a:gd name="connsiteX10" fmla="*/ 582930 w 874390"/>
                <a:gd name="connsiteY10" fmla="*/ 1100090 h 1100089"/>
                <a:gd name="connsiteX11" fmla="*/ 773687 w 874390"/>
                <a:gd name="connsiteY11" fmla="*/ 1100090 h 1100089"/>
                <a:gd name="connsiteX12" fmla="*/ 874119 w 874390"/>
                <a:gd name="connsiteY12" fmla="*/ 992095 h 1100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74390" h="1100089">
                  <a:moveTo>
                    <a:pt x="874119" y="992095"/>
                  </a:moveTo>
                  <a:lnTo>
                    <a:pt x="847125" y="621754"/>
                  </a:lnTo>
                  <a:cubicBezTo>
                    <a:pt x="836609" y="476802"/>
                    <a:pt x="777059" y="343443"/>
                    <a:pt x="682066" y="240287"/>
                  </a:cubicBezTo>
                  <a:cubicBezTo>
                    <a:pt x="465725" y="5344"/>
                    <a:pt x="197072" y="44939"/>
                    <a:pt x="78334" y="3781"/>
                  </a:cubicBezTo>
                  <a:cubicBezTo>
                    <a:pt x="77867" y="3620"/>
                    <a:pt x="77429" y="3429"/>
                    <a:pt x="76962" y="3267"/>
                  </a:cubicBezTo>
                  <a:cubicBezTo>
                    <a:pt x="74019" y="2229"/>
                    <a:pt x="71085" y="1171"/>
                    <a:pt x="68218" y="0"/>
                  </a:cubicBezTo>
                  <a:cubicBezTo>
                    <a:pt x="47158" y="22993"/>
                    <a:pt x="24270" y="44405"/>
                    <a:pt x="0" y="64351"/>
                  </a:cubicBezTo>
                  <a:lnTo>
                    <a:pt x="54635" y="72914"/>
                  </a:lnTo>
                  <a:cubicBezTo>
                    <a:pt x="344586" y="118281"/>
                    <a:pt x="565032" y="357607"/>
                    <a:pt x="586273" y="650339"/>
                  </a:cubicBezTo>
                  <a:lnTo>
                    <a:pt x="613258" y="1020661"/>
                  </a:lnTo>
                  <a:cubicBezTo>
                    <a:pt x="615515" y="1051665"/>
                    <a:pt x="603437" y="1080135"/>
                    <a:pt x="582930" y="1100090"/>
                  </a:cubicBezTo>
                  <a:lnTo>
                    <a:pt x="773687" y="1100090"/>
                  </a:lnTo>
                  <a:cubicBezTo>
                    <a:pt x="832190" y="1100090"/>
                    <a:pt x="878367" y="1050436"/>
                    <a:pt x="874119" y="992095"/>
                  </a:cubicBezTo>
                  <a:close/>
                </a:path>
              </a:pathLst>
            </a:custGeom>
            <a:solidFill>
              <a:schemeClr val="accent2">
                <a:lumMod val="50000"/>
                <a:alpha val="56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389D99FC-FA1A-8A4C-978A-2ABB00CB0A02}"/>
                </a:ext>
              </a:extLst>
            </p:cNvPr>
            <p:cNvSpPr/>
            <p:nvPr/>
          </p:nvSpPr>
          <p:spPr>
            <a:xfrm>
              <a:off x="3898473" y="1380115"/>
              <a:ext cx="2821937" cy="2000621"/>
            </a:xfrm>
            <a:custGeom>
              <a:avLst/>
              <a:gdLst>
                <a:gd name="connsiteX0" fmla="*/ 1593174 w 2821937"/>
                <a:gd name="connsiteY0" fmla="*/ 0 h 2000621"/>
                <a:gd name="connsiteX1" fmla="*/ 1273830 w 2821937"/>
                <a:gd name="connsiteY1" fmla="*/ 0 h 2000621"/>
                <a:gd name="connsiteX2" fmla="*/ 406007 w 2821937"/>
                <a:gd name="connsiteY2" fmla="*/ 504301 h 2000621"/>
                <a:gd name="connsiteX3" fmla="*/ 232 w 2821937"/>
                <a:gd name="connsiteY3" fmla="*/ 1046702 h 2000621"/>
                <a:gd name="connsiteX4" fmla="*/ 27807 w 2821937"/>
                <a:gd name="connsiteY4" fmla="*/ 2000622 h 2000621"/>
                <a:gd name="connsiteX5" fmla="*/ 2821937 w 2821937"/>
                <a:gd name="connsiteY5" fmla="*/ 2000622 h 2000621"/>
                <a:gd name="connsiteX6" fmla="*/ 2821937 w 2821937"/>
                <a:gd name="connsiteY6" fmla="*/ 1228763 h 2000621"/>
                <a:gd name="connsiteX7" fmla="*/ 1593174 w 2821937"/>
                <a:gd name="connsiteY7" fmla="*/ 0 h 2000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21937" h="2000621">
                  <a:moveTo>
                    <a:pt x="1593174" y="0"/>
                  </a:moveTo>
                  <a:lnTo>
                    <a:pt x="1273830" y="0"/>
                  </a:lnTo>
                  <a:cubicBezTo>
                    <a:pt x="902164" y="0"/>
                    <a:pt x="577943" y="203073"/>
                    <a:pt x="406007" y="504301"/>
                  </a:cubicBezTo>
                  <a:cubicBezTo>
                    <a:pt x="166987" y="566919"/>
                    <a:pt x="-7254" y="787841"/>
                    <a:pt x="232" y="1046702"/>
                  </a:cubicBezTo>
                  <a:lnTo>
                    <a:pt x="27807" y="2000622"/>
                  </a:lnTo>
                  <a:lnTo>
                    <a:pt x="2821937" y="2000622"/>
                  </a:lnTo>
                  <a:lnTo>
                    <a:pt x="2821937" y="1228763"/>
                  </a:lnTo>
                  <a:cubicBezTo>
                    <a:pt x="2821947" y="550135"/>
                    <a:pt x="2271812" y="0"/>
                    <a:pt x="1593174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2" name="Graphic 14">
              <a:extLst>
                <a:ext uri="{FF2B5EF4-FFF2-40B4-BE49-F238E27FC236}">
                  <a16:creationId xmlns:a16="http://schemas.microsoft.com/office/drawing/2014/main" id="{DB8CAA40-4341-E942-BB61-EEF43D8E4EEB}"/>
                </a:ext>
              </a:extLst>
            </p:cNvPr>
            <p:cNvGrpSpPr/>
            <p:nvPr/>
          </p:nvGrpSpPr>
          <p:grpSpPr>
            <a:xfrm>
              <a:off x="3826430" y="2153662"/>
              <a:ext cx="2996231" cy="2168563"/>
              <a:chOff x="3826430" y="2153662"/>
              <a:chExt cx="2996231" cy="2168563"/>
            </a:xfrm>
            <a:solidFill>
              <a:srgbClr val="FAA68E"/>
            </a:solidFill>
          </p:grpSpPr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503BCA1C-B790-DC46-B191-A11D6BE759C1}"/>
                  </a:ext>
                </a:extLst>
              </p:cNvPr>
              <p:cNvSpPr/>
              <p:nvPr/>
            </p:nvSpPr>
            <p:spPr>
              <a:xfrm>
                <a:off x="3826430" y="3046285"/>
                <a:ext cx="706135" cy="495042"/>
              </a:xfrm>
              <a:custGeom>
                <a:avLst/>
                <a:gdLst>
                  <a:gd name="connsiteX0" fmla="*/ 706136 w 706135"/>
                  <a:gd name="connsiteY0" fmla="*/ 495043 h 495042"/>
                  <a:gd name="connsiteX1" fmla="*/ 213979 w 706135"/>
                  <a:gd name="connsiteY1" fmla="*/ 495043 h 495042"/>
                  <a:gd name="connsiteX2" fmla="*/ 0 w 706135"/>
                  <a:gd name="connsiteY2" fmla="*/ 281064 h 495042"/>
                  <a:gd name="connsiteX3" fmla="*/ 0 w 706135"/>
                  <a:gd name="connsiteY3" fmla="*/ 213979 h 495042"/>
                  <a:gd name="connsiteX4" fmla="*/ 213979 w 706135"/>
                  <a:gd name="connsiteY4" fmla="*/ 0 h 495042"/>
                  <a:gd name="connsiteX5" fmla="*/ 706136 w 706135"/>
                  <a:gd name="connsiteY5" fmla="*/ 0 h 495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6135" h="495042">
                    <a:moveTo>
                      <a:pt x="706136" y="495043"/>
                    </a:moveTo>
                    <a:lnTo>
                      <a:pt x="213979" y="495043"/>
                    </a:lnTo>
                    <a:cubicBezTo>
                      <a:pt x="95802" y="495043"/>
                      <a:pt x="0" y="399240"/>
                      <a:pt x="0" y="281064"/>
                    </a:cubicBezTo>
                    <a:lnTo>
                      <a:pt x="0" y="213979"/>
                    </a:lnTo>
                    <a:cubicBezTo>
                      <a:pt x="0" y="95802"/>
                      <a:pt x="95802" y="0"/>
                      <a:pt x="213979" y="0"/>
                    </a:cubicBezTo>
                    <a:lnTo>
                      <a:pt x="706136" y="0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2C4BCEFE-0E95-A64A-B284-96B558FDB8B0}"/>
                  </a:ext>
                </a:extLst>
              </p:cNvPr>
              <p:cNvSpPr/>
              <p:nvPr/>
            </p:nvSpPr>
            <p:spPr>
              <a:xfrm>
                <a:off x="6116526" y="3046285"/>
                <a:ext cx="706135" cy="495042"/>
              </a:xfrm>
              <a:custGeom>
                <a:avLst/>
                <a:gdLst>
                  <a:gd name="connsiteX0" fmla="*/ 0 w 706135"/>
                  <a:gd name="connsiteY0" fmla="*/ 495043 h 495042"/>
                  <a:gd name="connsiteX1" fmla="*/ 492157 w 706135"/>
                  <a:gd name="connsiteY1" fmla="*/ 495043 h 495042"/>
                  <a:gd name="connsiteX2" fmla="*/ 706136 w 706135"/>
                  <a:gd name="connsiteY2" fmla="*/ 281064 h 495042"/>
                  <a:gd name="connsiteX3" fmla="*/ 706136 w 706135"/>
                  <a:gd name="connsiteY3" fmla="*/ 213979 h 495042"/>
                  <a:gd name="connsiteX4" fmla="*/ 492157 w 706135"/>
                  <a:gd name="connsiteY4" fmla="*/ 0 h 495042"/>
                  <a:gd name="connsiteX5" fmla="*/ 0 w 706135"/>
                  <a:gd name="connsiteY5" fmla="*/ 0 h 495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6135" h="495042">
                    <a:moveTo>
                      <a:pt x="0" y="495043"/>
                    </a:moveTo>
                    <a:lnTo>
                      <a:pt x="492157" y="495043"/>
                    </a:lnTo>
                    <a:cubicBezTo>
                      <a:pt x="610333" y="495043"/>
                      <a:pt x="706136" y="399240"/>
                      <a:pt x="706136" y="281064"/>
                    </a:cubicBezTo>
                    <a:lnTo>
                      <a:pt x="706136" y="213979"/>
                    </a:lnTo>
                    <a:cubicBezTo>
                      <a:pt x="706136" y="95802"/>
                      <a:pt x="610333" y="0"/>
                      <a:pt x="492157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 54">
                <a:extLst>
                  <a:ext uri="{FF2B5EF4-FFF2-40B4-BE49-F238E27FC236}">
                    <a16:creationId xmlns:a16="http://schemas.microsoft.com/office/drawing/2014/main" id="{A2564A8E-0438-7C40-956B-2C07E2CECD9C}"/>
                  </a:ext>
                </a:extLst>
              </p:cNvPr>
              <p:cNvSpPr/>
              <p:nvPr/>
            </p:nvSpPr>
            <p:spPr>
              <a:xfrm>
                <a:off x="4225899" y="2153662"/>
                <a:ext cx="2254434" cy="2168563"/>
              </a:xfrm>
              <a:custGeom>
                <a:avLst/>
                <a:gdLst>
                  <a:gd name="connsiteX0" fmla="*/ 2254434 w 2254434"/>
                  <a:gd name="connsiteY0" fmla="*/ 1058435 h 2168563"/>
                  <a:gd name="connsiteX1" fmla="*/ 1127217 w 2254434"/>
                  <a:gd name="connsiteY1" fmla="*/ 2168564 h 2168563"/>
                  <a:gd name="connsiteX2" fmla="*/ 0 w 2254434"/>
                  <a:gd name="connsiteY2" fmla="*/ 1058435 h 2168563"/>
                  <a:gd name="connsiteX3" fmla="*/ 327850 w 2254434"/>
                  <a:gd name="connsiteY3" fmla="*/ 38317 h 2168563"/>
                  <a:gd name="connsiteX4" fmla="*/ 499300 w 2254434"/>
                  <a:gd name="connsiteY4" fmla="*/ 38888 h 2168563"/>
                  <a:gd name="connsiteX5" fmla="*/ 647509 w 2254434"/>
                  <a:gd name="connsiteY5" fmla="*/ 186935 h 2168563"/>
                  <a:gd name="connsiteX6" fmla="*/ 866251 w 2254434"/>
                  <a:gd name="connsiteY6" fmla="*/ 290605 h 2168563"/>
                  <a:gd name="connsiteX7" fmla="*/ 1007821 w 2254434"/>
                  <a:gd name="connsiteY7" fmla="*/ 217758 h 2168563"/>
                  <a:gd name="connsiteX8" fmla="*/ 1120816 w 2254434"/>
                  <a:gd name="connsiteY8" fmla="*/ 188631 h 2168563"/>
                  <a:gd name="connsiteX9" fmla="*/ 1963379 w 2254434"/>
                  <a:gd name="connsiteY9" fmla="*/ 402743 h 2168563"/>
                  <a:gd name="connsiteX10" fmla="*/ 2205933 w 2254434"/>
                  <a:gd name="connsiteY10" fmla="*/ 605597 h 2168563"/>
                  <a:gd name="connsiteX11" fmla="*/ 2254434 w 2254434"/>
                  <a:gd name="connsiteY11" fmla="*/ 1058435 h 2168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54434" h="2168563">
                    <a:moveTo>
                      <a:pt x="2254434" y="1058435"/>
                    </a:moveTo>
                    <a:cubicBezTo>
                      <a:pt x="2254434" y="1763704"/>
                      <a:pt x="1542907" y="2168564"/>
                      <a:pt x="1127217" y="2168564"/>
                    </a:cubicBezTo>
                    <a:cubicBezTo>
                      <a:pt x="711632" y="2168564"/>
                      <a:pt x="0" y="1763704"/>
                      <a:pt x="0" y="1058435"/>
                    </a:cubicBezTo>
                    <a:cubicBezTo>
                      <a:pt x="0" y="607921"/>
                      <a:pt x="125225" y="266964"/>
                      <a:pt x="327850" y="38317"/>
                    </a:cubicBezTo>
                    <a:cubicBezTo>
                      <a:pt x="373437" y="-13128"/>
                      <a:pt x="453761" y="-12604"/>
                      <a:pt x="499300" y="38888"/>
                    </a:cubicBezTo>
                    <a:cubicBezTo>
                      <a:pt x="545630" y="91276"/>
                      <a:pt x="594398" y="141320"/>
                      <a:pt x="647509" y="186935"/>
                    </a:cubicBezTo>
                    <a:cubicBezTo>
                      <a:pt x="710070" y="240666"/>
                      <a:pt x="783917" y="289710"/>
                      <a:pt x="866251" y="290605"/>
                    </a:cubicBezTo>
                    <a:cubicBezTo>
                      <a:pt x="921210" y="291272"/>
                      <a:pt x="978218" y="261802"/>
                      <a:pt x="1007821" y="217758"/>
                    </a:cubicBezTo>
                    <a:cubicBezTo>
                      <a:pt x="1032339" y="181287"/>
                      <a:pt x="1081002" y="170028"/>
                      <a:pt x="1120816" y="188631"/>
                    </a:cubicBezTo>
                    <a:cubicBezTo>
                      <a:pt x="1383335" y="311303"/>
                      <a:pt x="1672981" y="386493"/>
                      <a:pt x="1963379" y="402743"/>
                    </a:cubicBezTo>
                    <a:cubicBezTo>
                      <a:pt x="2080155" y="409277"/>
                      <a:pt x="2179482" y="491669"/>
                      <a:pt x="2205933" y="605597"/>
                    </a:cubicBezTo>
                    <a:cubicBezTo>
                      <a:pt x="2237489" y="741624"/>
                      <a:pt x="2254434" y="892614"/>
                      <a:pt x="2254434" y="1058435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85B6683B-D25C-454F-A817-6487A8CEF130}"/>
                </a:ext>
              </a:extLst>
            </p:cNvPr>
            <p:cNvSpPr/>
            <p:nvPr/>
          </p:nvSpPr>
          <p:spPr>
            <a:xfrm>
              <a:off x="4461624" y="2569806"/>
              <a:ext cx="2018709" cy="1752428"/>
            </a:xfrm>
            <a:custGeom>
              <a:avLst/>
              <a:gdLst>
                <a:gd name="connsiteX0" fmla="*/ 1970199 w 2018709"/>
                <a:gd name="connsiteY0" fmla="*/ 189462 h 1752428"/>
                <a:gd name="connsiteX1" fmla="*/ 1796825 w 2018709"/>
                <a:gd name="connsiteY1" fmla="*/ 0 h 1752428"/>
                <a:gd name="connsiteX2" fmla="*/ 1835877 w 2018709"/>
                <a:gd name="connsiteY2" fmla="*/ 413756 h 1752428"/>
                <a:gd name="connsiteX3" fmla="*/ 684847 w 2018709"/>
                <a:gd name="connsiteY3" fmla="*/ 1547336 h 1752428"/>
                <a:gd name="connsiteX4" fmla="*/ 0 w 2018709"/>
                <a:gd name="connsiteY4" fmla="*/ 1289666 h 1752428"/>
                <a:gd name="connsiteX5" fmla="*/ 891492 w 2018709"/>
                <a:gd name="connsiteY5" fmla="*/ 1752429 h 1752428"/>
                <a:gd name="connsiteX6" fmla="*/ 2018710 w 2018709"/>
                <a:gd name="connsiteY6" fmla="*/ 642299 h 1752428"/>
                <a:gd name="connsiteX7" fmla="*/ 1970199 w 2018709"/>
                <a:gd name="connsiteY7" fmla="*/ 189462 h 1752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18709" h="1752428">
                  <a:moveTo>
                    <a:pt x="1970199" y="189462"/>
                  </a:moveTo>
                  <a:cubicBezTo>
                    <a:pt x="1949186" y="98927"/>
                    <a:pt x="1882073" y="28461"/>
                    <a:pt x="1796825" y="0"/>
                  </a:cubicBezTo>
                  <a:cubicBezTo>
                    <a:pt x="1822275" y="126016"/>
                    <a:pt x="1835877" y="263938"/>
                    <a:pt x="1835877" y="413756"/>
                  </a:cubicBezTo>
                  <a:cubicBezTo>
                    <a:pt x="1835877" y="1133923"/>
                    <a:pt x="1109320" y="1547336"/>
                    <a:pt x="684847" y="1547336"/>
                  </a:cubicBezTo>
                  <a:cubicBezTo>
                    <a:pt x="487451" y="1547336"/>
                    <a:pt x="224657" y="1457839"/>
                    <a:pt x="0" y="1289666"/>
                  </a:cubicBezTo>
                  <a:cubicBezTo>
                    <a:pt x="244640" y="1589227"/>
                    <a:pt x="627688" y="1752429"/>
                    <a:pt x="891492" y="1752429"/>
                  </a:cubicBezTo>
                  <a:cubicBezTo>
                    <a:pt x="1307192" y="1752429"/>
                    <a:pt x="2018710" y="1347569"/>
                    <a:pt x="2018710" y="642299"/>
                  </a:cubicBezTo>
                  <a:cubicBezTo>
                    <a:pt x="2018710" y="476469"/>
                    <a:pt x="2001765" y="325479"/>
                    <a:pt x="1970199" y="189462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47F47BD1-1BA4-2341-B35C-10AECC4A4E52}"/>
                </a:ext>
              </a:extLst>
            </p:cNvPr>
            <p:cNvSpPr/>
            <p:nvPr/>
          </p:nvSpPr>
          <p:spPr>
            <a:xfrm>
              <a:off x="3843022" y="3605191"/>
              <a:ext cx="2035128" cy="2190770"/>
            </a:xfrm>
            <a:custGeom>
              <a:avLst/>
              <a:gdLst>
                <a:gd name="connsiteX0" fmla="*/ 597056 w 2035128"/>
                <a:gd name="connsiteY0" fmla="*/ 2190771 h 2190770"/>
                <a:gd name="connsiteX1" fmla="*/ 802577 w 2035128"/>
                <a:gd name="connsiteY1" fmla="*/ 1400158 h 2190770"/>
                <a:gd name="connsiteX2" fmla="*/ 876767 w 2035128"/>
                <a:gd name="connsiteY2" fmla="*/ 1342789 h 2190770"/>
                <a:gd name="connsiteX3" fmla="*/ 1192397 w 2035128"/>
                <a:gd name="connsiteY3" fmla="*/ 1342789 h 2190770"/>
                <a:gd name="connsiteX4" fmla="*/ 1502455 w 2035128"/>
                <a:gd name="connsiteY4" fmla="*/ 1032731 h 2190770"/>
                <a:gd name="connsiteX5" fmla="*/ 1502455 w 2035128"/>
                <a:gd name="connsiteY5" fmla="*/ 902401 h 2190770"/>
                <a:gd name="connsiteX6" fmla="*/ 1557719 w 2035128"/>
                <a:gd name="connsiteY6" fmla="*/ 847136 h 2190770"/>
                <a:gd name="connsiteX7" fmla="*/ 1865920 w 2035128"/>
                <a:gd name="connsiteY7" fmla="*/ 847136 h 2190770"/>
                <a:gd name="connsiteX8" fmla="*/ 2035122 w 2035128"/>
                <a:gd name="connsiteY8" fmla="*/ 683602 h 2190770"/>
                <a:gd name="connsiteX9" fmla="*/ 1986868 w 2035128"/>
                <a:gd name="connsiteY9" fmla="*/ 565539 h 2190770"/>
                <a:gd name="connsiteX10" fmla="*/ 1870149 w 2035128"/>
                <a:gd name="connsiteY10" fmla="*/ 517181 h 2190770"/>
                <a:gd name="connsiteX11" fmla="*/ 1063514 w 2035128"/>
                <a:gd name="connsiteY11" fmla="*/ 517181 h 2190770"/>
                <a:gd name="connsiteX12" fmla="*/ 1027529 w 2035128"/>
                <a:gd name="connsiteY12" fmla="*/ 448096 h 2190770"/>
                <a:gd name="connsiteX13" fmla="*/ 1160746 w 2035128"/>
                <a:gd name="connsiteY13" fmla="*/ 257749 h 2190770"/>
                <a:gd name="connsiteX14" fmla="*/ 1189721 w 2035128"/>
                <a:gd name="connsiteY14" fmla="*/ 160517 h 2190770"/>
                <a:gd name="connsiteX15" fmla="*/ 1123417 w 2035128"/>
                <a:gd name="connsiteY15" fmla="*/ 34616 h 2190770"/>
                <a:gd name="connsiteX16" fmla="*/ 1120017 w 2035128"/>
                <a:gd name="connsiteY16" fmla="*/ 32139 h 2190770"/>
                <a:gd name="connsiteX17" fmla="*/ 886578 w 2035128"/>
                <a:gd name="connsiteY17" fmla="*/ 68953 h 2190770"/>
                <a:gd name="connsiteX18" fmla="*/ 331737 w 2035128"/>
                <a:gd name="connsiteY18" fmla="*/ 837440 h 2190770"/>
                <a:gd name="connsiteX19" fmla="*/ 2239 w 2035128"/>
                <a:gd name="connsiteY19" fmla="*/ 2105027 h 2190770"/>
                <a:gd name="connsiteX20" fmla="*/ 68543 w 2035128"/>
                <a:gd name="connsiteY20" fmla="*/ 2190761 h 2190770"/>
                <a:gd name="connsiteX21" fmla="*/ 597056 w 2035128"/>
                <a:gd name="connsiteY21" fmla="*/ 2190761 h 2190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35128" h="2190770">
                  <a:moveTo>
                    <a:pt x="597056" y="2190771"/>
                  </a:moveTo>
                  <a:lnTo>
                    <a:pt x="802577" y="1400158"/>
                  </a:lnTo>
                  <a:cubicBezTo>
                    <a:pt x="811359" y="1366373"/>
                    <a:pt x="841858" y="1342789"/>
                    <a:pt x="876767" y="1342789"/>
                  </a:cubicBezTo>
                  <a:lnTo>
                    <a:pt x="1192397" y="1342789"/>
                  </a:lnTo>
                  <a:cubicBezTo>
                    <a:pt x="1363638" y="1342789"/>
                    <a:pt x="1502455" y="1203971"/>
                    <a:pt x="1502455" y="1032731"/>
                  </a:cubicBezTo>
                  <a:lnTo>
                    <a:pt x="1502455" y="902401"/>
                  </a:lnTo>
                  <a:cubicBezTo>
                    <a:pt x="1502455" y="871873"/>
                    <a:pt x="1527201" y="847136"/>
                    <a:pt x="1557719" y="847136"/>
                  </a:cubicBezTo>
                  <a:lnTo>
                    <a:pt x="1865920" y="847136"/>
                  </a:lnTo>
                  <a:cubicBezTo>
                    <a:pt x="1957169" y="847136"/>
                    <a:pt x="2034398" y="774851"/>
                    <a:pt x="2035122" y="683602"/>
                  </a:cubicBezTo>
                  <a:cubicBezTo>
                    <a:pt x="2035531" y="637405"/>
                    <a:pt x="2016977" y="595648"/>
                    <a:pt x="1986868" y="565539"/>
                  </a:cubicBezTo>
                  <a:cubicBezTo>
                    <a:pt x="1956969" y="535640"/>
                    <a:pt x="1915716" y="517181"/>
                    <a:pt x="1870149" y="517181"/>
                  </a:cubicBezTo>
                  <a:lnTo>
                    <a:pt x="1063514" y="517181"/>
                  </a:lnTo>
                  <a:cubicBezTo>
                    <a:pt x="1027939" y="517181"/>
                    <a:pt x="1007117" y="477176"/>
                    <a:pt x="1027529" y="448096"/>
                  </a:cubicBezTo>
                  <a:lnTo>
                    <a:pt x="1160746" y="257749"/>
                  </a:lnTo>
                  <a:cubicBezTo>
                    <a:pt x="1181472" y="228259"/>
                    <a:pt x="1190854" y="194131"/>
                    <a:pt x="1189721" y="160517"/>
                  </a:cubicBezTo>
                  <a:cubicBezTo>
                    <a:pt x="1188483" y="112264"/>
                    <a:pt x="1165489" y="65143"/>
                    <a:pt x="1123417" y="34616"/>
                  </a:cubicBezTo>
                  <a:lnTo>
                    <a:pt x="1120017" y="32139"/>
                  </a:lnTo>
                  <a:cubicBezTo>
                    <a:pt x="1044846" y="-22411"/>
                    <a:pt x="940499" y="-5808"/>
                    <a:pt x="886578" y="68953"/>
                  </a:cubicBezTo>
                  <a:cubicBezTo>
                    <a:pt x="791404" y="200932"/>
                    <a:pt x="373085" y="780109"/>
                    <a:pt x="331737" y="837440"/>
                  </a:cubicBezTo>
                  <a:lnTo>
                    <a:pt x="2239" y="2105027"/>
                  </a:lnTo>
                  <a:cubicBezTo>
                    <a:pt x="-9039" y="2148414"/>
                    <a:pt x="23708" y="2190761"/>
                    <a:pt x="68543" y="2190761"/>
                  </a:cubicBezTo>
                  <a:lnTo>
                    <a:pt x="597056" y="219076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8" name="Graphic 14">
              <a:extLst>
                <a:ext uri="{FF2B5EF4-FFF2-40B4-BE49-F238E27FC236}">
                  <a16:creationId xmlns:a16="http://schemas.microsoft.com/office/drawing/2014/main" id="{DB8CAA40-4341-E942-BB61-EEF43D8E4EEB}"/>
                </a:ext>
              </a:extLst>
            </p:cNvPr>
            <p:cNvGrpSpPr/>
            <p:nvPr/>
          </p:nvGrpSpPr>
          <p:grpSpPr>
            <a:xfrm>
              <a:off x="3754945" y="990600"/>
              <a:ext cx="4682108" cy="4876809"/>
              <a:chOff x="3754945" y="990600"/>
              <a:chExt cx="4682108" cy="4876809"/>
            </a:xfrm>
            <a:solidFill>
              <a:srgbClr val="000000"/>
            </a:solidFill>
          </p:grpSpPr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id="{8D338E4B-4C8B-2241-97C8-9D1DC36357DA}"/>
                  </a:ext>
                </a:extLst>
              </p:cNvPr>
              <p:cNvSpPr/>
              <p:nvPr/>
            </p:nvSpPr>
            <p:spPr>
              <a:xfrm>
                <a:off x="7166962" y="1339605"/>
                <a:ext cx="662511" cy="906922"/>
              </a:xfrm>
              <a:custGeom>
                <a:avLst/>
                <a:gdLst>
                  <a:gd name="connsiteX0" fmla="*/ 331251 w 662511"/>
                  <a:gd name="connsiteY0" fmla="*/ 0 h 906922"/>
                  <a:gd name="connsiteX1" fmla="*/ 0 w 662511"/>
                  <a:gd name="connsiteY1" fmla="*/ 331260 h 906922"/>
                  <a:gd name="connsiteX2" fmla="*/ 71438 w 662511"/>
                  <a:gd name="connsiteY2" fmla="*/ 402698 h 906922"/>
                  <a:gd name="connsiteX3" fmla="*/ 142875 w 662511"/>
                  <a:gd name="connsiteY3" fmla="*/ 331260 h 906922"/>
                  <a:gd name="connsiteX4" fmla="*/ 331251 w 662511"/>
                  <a:gd name="connsiteY4" fmla="*/ 142875 h 906922"/>
                  <a:gd name="connsiteX5" fmla="*/ 519636 w 662511"/>
                  <a:gd name="connsiteY5" fmla="*/ 331260 h 906922"/>
                  <a:gd name="connsiteX6" fmla="*/ 331251 w 662511"/>
                  <a:gd name="connsiteY6" fmla="*/ 519646 h 906922"/>
                  <a:gd name="connsiteX7" fmla="*/ 285912 w 662511"/>
                  <a:gd name="connsiteY7" fmla="*/ 519646 h 906922"/>
                  <a:gd name="connsiteX8" fmla="*/ 214474 w 662511"/>
                  <a:gd name="connsiteY8" fmla="*/ 591083 h 906922"/>
                  <a:gd name="connsiteX9" fmla="*/ 214474 w 662511"/>
                  <a:gd name="connsiteY9" fmla="*/ 835485 h 906922"/>
                  <a:gd name="connsiteX10" fmla="*/ 285912 w 662511"/>
                  <a:gd name="connsiteY10" fmla="*/ 906923 h 906922"/>
                  <a:gd name="connsiteX11" fmla="*/ 357349 w 662511"/>
                  <a:gd name="connsiteY11" fmla="*/ 835485 h 906922"/>
                  <a:gd name="connsiteX12" fmla="*/ 357349 w 662511"/>
                  <a:gd name="connsiteY12" fmla="*/ 661502 h 906922"/>
                  <a:gd name="connsiteX13" fmla="*/ 662511 w 662511"/>
                  <a:gd name="connsiteY13" fmla="*/ 331260 h 906922"/>
                  <a:gd name="connsiteX14" fmla="*/ 331251 w 662511"/>
                  <a:gd name="connsiteY14" fmla="*/ 0 h 906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62511" h="906922">
                    <a:moveTo>
                      <a:pt x="331251" y="0"/>
                    </a:moveTo>
                    <a:cubicBezTo>
                      <a:pt x="148590" y="0"/>
                      <a:pt x="0" y="148600"/>
                      <a:pt x="0" y="331260"/>
                    </a:cubicBezTo>
                    <a:cubicBezTo>
                      <a:pt x="0" y="370713"/>
                      <a:pt x="31975" y="402698"/>
                      <a:pt x="71438" y="402698"/>
                    </a:cubicBezTo>
                    <a:cubicBezTo>
                      <a:pt x="110899" y="402698"/>
                      <a:pt x="142875" y="370713"/>
                      <a:pt x="142875" y="331260"/>
                    </a:cubicBezTo>
                    <a:cubicBezTo>
                      <a:pt x="142875" y="227381"/>
                      <a:pt x="227381" y="142875"/>
                      <a:pt x="331251" y="142875"/>
                    </a:cubicBezTo>
                    <a:cubicBezTo>
                      <a:pt x="435130" y="142875"/>
                      <a:pt x="519636" y="227381"/>
                      <a:pt x="519636" y="331260"/>
                    </a:cubicBezTo>
                    <a:cubicBezTo>
                      <a:pt x="519636" y="435140"/>
                      <a:pt x="435130" y="519646"/>
                      <a:pt x="331251" y="519646"/>
                    </a:cubicBezTo>
                    <a:lnTo>
                      <a:pt x="285912" y="519646"/>
                    </a:lnTo>
                    <a:cubicBezTo>
                      <a:pt x="246450" y="519646"/>
                      <a:pt x="214474" y="551631"/>
                      <a:pt x="214474" y="591083"/>
                    </a:cubicBezTo>
                    <a:lnTo>
                      <a:pt x="214474" y="835485"/>
                    </a:lnTo>
                    <a:cubicBezTo>
                      <a:pt x="214474" y="874938"/>
                      <a:pt x="246450" y="906923"/>
                      <a:pt x="285912" y="906923"/>
                    </a:cubicBezTo>
                    <a:cubicBezTo>
                      <a:pt x="325374" y="906923"/>
                      <a:pt x="357349" y="874938"/>
                      <a:pt x="357349" y="835485"/>
                    </a:cubicBezTo>
                    <a:lnTo>
                      <a:pt x="357349" y="661502"/>
                    </a:lnTo>
                    <a:cubicBezTo>
                      <a:pt x="527847" y="648148"/>
                      <a:pt x="662511" y="505130"/>
                      <a:pt x="662511" y="331260"/>
                    </a:cubicBezTo>
                    <a:cubicBezTo>
                      <a:pt x="662511" y="148600"/>
                      <a:pt x="513902" y="0"/>
                      <a:pt x="3312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 59">
                <a:extLst>
                  <a:ext uri="{FF2B5EF4-FFF2-40B4-BE49-F238E27FC236}">
                    <a16:creationId xmlns:a16="http://schemas.microsoft.com/office/drawing/2014/main" id="{97BDF539-F360-3440-84B3-5D7EDBAD6908}"/>
                  </a:ext>
                </a:extLst>
              </p:cNvPr>
              <p:cNvSpPr/>
              <p:nvPr/>
            </p:nvSpPr>
            <p:spPr>
              <a:xfrm>
                <a:off x="7381436" y="2355380"/>
                <a:ext cx="142875" cy="163801"/>
              </a:xfrm>
              <a:custGeom>
                <a:avLst/>
                <a:gdLst>
                  <a:gd name="connsiteX0" fmla="*/ 71438 w 142875"/>
                  <a:gd name="connsiteY0" fmla="*/ 0 h 163801"/>
                  <a:gd name="connsiteX1" fmla="*/ 0 w 142875"/>
                  <a:gd name="connsiteY1" fmla="*/ 71438 h 163801"/>
                  <a:gd name="connsiteX2" fmla="*/ 0 w 142875"/>
                  <a:gd name="connsiteY2" fmla="*/ 92364 h 163801"/>
                  <a:gd name="connsiteX3" fmla="*/ 71438 w 142875"/>
                  <a:gd name="connsiteY3" fmla="*/ 163801 h 163801"/>
                  <a:gd name="connsiteX4" fmla="*/ 142875 w 142875"/>
                  <a:gd name="connsiteY4" fmla="*/ 92364 h 163801"/>
                  <a:gd name="connsiteX5" fmla="*/ 142875 w 142875"/>
                  <a:gd name="connsiteY5" fmla="*/ 71438 h 163801"/>
                  <a:gd name="connsiteX6" fmla="*/ 71438 w 142875"/>
                  <a:gd name="connsiteY6" fmla="*/ 0 h 163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875" h="163801">
                    <a:moveTo>
                      <a:pt x="71438" y="0"/>
                    </a:moveTo>
                    <a:cubicBezTo>
                      <a:pt x="31975" y="0"/>
                      <a:pt x="0" y="31985"/>
                      <a:pt x="0" y="71438"/>
                    </a:cubicBezTo>
                    <a:lnTo>
                      <a:pt x="0" y="92364"/>
                    </a:lnTo>
                    <a:cubicBezTo>
                      <a:pt x="0" y="131817"/>
                      <a:pt x="31975" y="163801"/>
                      <a:pt x="71438" y="163801"/>
                    </a:cubicBezTo>
                    <a:cubicBezTo>
                      <a:pt x="110899" y="163801"/>
                      <a:pt x="142875" y="131817"/>
                      <a:pt x="142875" y="92364"/>
                    </a:cubicBezTo>
                    <a:lnTo>
                      <a:pt x="142875" y="71438"/>
                    </a:lnTo>
                    <a:cubicBezTo>
                      <a:pt x="142875" y="31985"/>
                      <a:pt x="110890" y="0"/>
                      <a:pt x="714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 60">
                <a:extLst>
                  <a:ext uri="{FF2B5EF4-FFF2-40B4-BE49-F238E27FC236}">
                    <a16:creationId xmlns:a16="http://schemas.microsoft.com/office/drawing/2014/main" id="{C75B3F7D-CCD1-6C48-A612-BC9B419ECDB6}"/>
                  </a:ext>
                </a:extLst>
              </p:cNvPr>
              <p:cNvSpPr/>
              <p:nvPr/>
            </p:nvSpPr>
            <p:spPr>
              <a:xfrm>
                <a:off x="3754945" y="990600"/>
                <a:ext cx="4682108" cy="4876809"/>
              </a:xfrm>
              <a:custGeom>
                <a:avLst/>
                <a:gdLst>
                  <a:gd name="connsiteX0" fmla="*/ 4370061 w 4682108"/>
                  <a:gd name="connsiteY0" fmla="*/ 0 h 4876809"/>
                  <a:gd name="connsiteX1" fmla="*/ 3116390 w 4682108"/>
                  <a:gd name="connsiteY1" fmla="*/ 0 h 4876809"/>
                  <a:gd name="connsiteX2" fmla="*/ 2804446 w 4682108"/>
                  <a:gd name="connsiteY2" fmla="*/ 311944 h 4876809"/>
                  <a:gd name="connsiteX3" fmla="*/ 2804446 w 4682108"/>
                  <a:gd name="connsiteY3" fmla="*/ 877214 h 4876809"/>
                  <a:gd name="connsiteX4" fmla="*/ 1736693 w 4682108"/>
                  <a:gd name="connsiteY4" fmla="*/ 318040 h 4876809"/>
                  <a:gd name="connsiteX5" fmla="*/ 1417320 w 4682108"/>
                  <a:gd name="connsiteY5" fmla="*/ 318040 h 4876809"/>
                  <a:gd name="connsiteX6" fmla="*/ 502491 w 4682108"/>
                  <a:gd name="connsiteY6" fmla="*/ 833057 h 4876809"/>
                  <a:gd name="connsiteX7" fmla="*/ 72323 w 4682108"/>
                  <a:gd name="connsiteY7" fmla="*/ 1438246 h 4876809"/>
                  <a:gd name="connsiteX8" fmla="*/ 90364 w 4682108"/>
                  <a:gd name="connsiteY8" fmla="*/ 2061610 h 4876809"/>
                  <a:gd name="connsiteX9" fmla="*/ 0 w 4682108"/>
                  <a:gd name="connsiteY9" fmla="*/ 2269722 h 4876809"/>
                  <a:gd name="connsiteX10" fmla="*/ 0 w 4682108"/>
                  <a:gd name="connsiteY10" fmla="*/ 2336778 h 4876809"/>
                  <a:gd name="connsiteX11" fmla="*/ 285464 w 4682108"/>
                  <a:gd name="connsiteY11" fmla="*/ 2622147 h 4876809"/>
                  <a:gd name="connsiteX12" fmla="*/ 476964 w 4682108"/>
                  <a:gd name="connsiteY12" fmla="*/ 2622147 h 4876809"/>
                  <a:gd name="connsiteX13" fmla="*/ 688638 w 4682108"/>
                  <a:gd name="connsiteY13" fmla="*/ 2957722 h 4876809"/>
                  <a:gd name="connsiteX14" fmla="*/ 361874 w 4682108"/>
                  <a:gd name="connsiteY14" fmla="*/ 3410255 h 4876809"/>
                  <a:gd name="connsiteX15" fmla="*/ 350672 w 4682108"/>
                  <a:gd name="connsiteY15" fmla="*/ 3434068 h 4876809"/>
                  <a:gd name="connsiteX16" fmla="*/ 21174 w 4682108"/>
                  <a:gd name="connsiteY16" fmla="*/ 4701655 h 4876809"/>
                  <a:gd name="connsiteX17" fmla="*/ 45910 w 4682108"/>
                  <a:gd name="connsiteY17" fmla="*/ 4822470 h 4876809"/>
                  <a:gd name="connsiteX18" fmla="*/ 156610 w 4682108"/>
                  <a:gd name="connsiteY18" fmla="*/ 4876810 h 4876809"/>
                  <a:gd name="connsiteX19" fmla="*/ 2814066 w 4682108"/>
                  <a:gd name="connsiteY19" fmla="*/ 4876810 h 4876809"/>
                  <a:gd name="connsiteX20" fmla="*/ 2940091 w 4682108"/>
                  <a:gd name="connsiteY20" fmla="*/ 4821936 h 4876809"/>
                  <a:gd name="connsiteX21" fmla="*/ 2985802 w 4682108"/>
                  <a:gd name="connsiteY21" fmla="*/ 4692158 h 4876809"/>
                  <a:gd name="connsiteX22" fmla="*/ 2958751 w 4682108"/>
                  <a:gd name="connsiteY22" fmla="*/ 4321864 h 4876809"/>
                  <a:gd name="connsiteX23" fmla="*/ 2884789 w 4682108"/>
                  <a:gd name="connsiteY23" fmla="*/ 4055288 h 4876809"/>
                  <a:gd name="connsiteX24" fmla="*/ 2788730 w 4682108"/>
                  <a:gd name="connsiteY24" fmla="*/ 4023989 h 4876809"/>
                  <a:gd name="connsiteX25" fmla="*/ 2757430 w 4682108"/>
                  <a:gd name="connsiteY25" fmla="*/ 4120048 h 4876809"/>
                  <a:gd name="connsiteX26" fmla="*/ 2816247 w 4682108"/>
                  <a:gd name="connsiteY26" fmla="*/ 4332237 h 4876809"/>
                  <a:gd name="connsiteX27" fmla="*/ 2843298 w 4682108"/>
                  <a:gd name="connsiteY27" fmla="*/ 4702493 h 4876809"/>
                  <a:gd name="connsiteX28" fmla="*/ 2835516 w 4682108"/>
                  <a:gd name="connsiteY28" fmla="*/ 4724610 h 4876809"/>
                  <a:gd name="connsiteX29" fmla="*/ 2814066 w 4682108"/>
                  <a:gd name="connsiteY29" fmla="*/ 4733944 h 4876809"/>
                  <a:gd name="connsiteX30" fmla="*/ 2484568 w 4682108"/>
                  <a:gd name="connsiteY30" fmla="*/ 4733944 h 4876809"/>
                  <a:gd name="connsiteX31" fmla="*/ 2484568 w 4682108"/>
                  <a:gd name="connsiteY31" fmla="*/ 4442051 h 4876809"/>
                  <a:gd name="connsiteX32" fmla="*/ 2413130 w 4682108"/>
                  <a:gd name="connsiteY32" fmla="*/ 4370613 h 4876809"/>
                  <a:gd name="connsiteX33" fmla="*/ 2341693 w 4682108"/>
                  <a:gd name="connsiteY33" fmla="*/ 4442051 h 4876809"/>
                  <a:gd name="connsiteX34" fmla="*/ 2341693 w 4682108"/>
                  <a:gd name="connsiteY34" fmla="*/ 4733925 h 4876809"/>
                  <a:gd name="connsiteX35" fmla="*/ 777516 w 4682108"/>
                  <a:gd name="connsiteY35" fmla="*/ 4733925 h 4876809"/>
                  <a:gd name="connsiteX36" fmla="*/ 959796 w 4682108"/>
                  <a:gd name="connsiteY36" fmla="*/ 4032733 h 4876809"/>
                  <a:gd name="connsiteX37" fmla="*/ 964854 w 4682108"/>
                  <a:gd name="connsiteY37" fmla="*/ 4028818 h 4876809"/>
                  <a:gd name="connsiteX38" fmla="*/ 1280484 w 4682108"/>
                  <a:gd name="connsiteY38" fmla="*/ 4028818 h 4876809"/>
                  <a:gd name="connsiteX39" fmla="*/ 1457982 w 4682108"/>
                  <a:gd name="connsiteY39" fmla="*/ 3984860 h 4876809"/>
                  <a:gd name="connsiteX40" fmla="*/ 1598105 w 4682108"/>
                  <a:gd name="connsiteY40" fmla="*/ 3997462 h 4876809"/>
                  <a:gd name="connsiteX41" fmla="*/ 2129619 w 4682108"/>
                  <a:gd name="connsiteY41" fmla="*/ 3786083 h 4876809"/>
                  <a:gd name="connsiteX42" fmla="*/ 2129885 w 4682108"/>
                  <a:gd name="connsiteY42" fmla="*/ 3786130 h 4876809"/>
                  <a:gd name="connsiteX43" fmla="*/ 2344884 w 4682108"/>
                  <a:gd name="connsiteY43" fmla="*/ 3820202 h 4876809"/>
                  <a:gd name="connsiteX44" fmla="*/ 2560901 w 4682108"/>
                  <a:gd name="connsiteY44" fmla="*/ 3902269 h 4876809"/>
                  <a:gd name="connsiteX45" fmla="*/ 2599506 w 4682108"/>
                  <a:gd name="connsiteY45" fmla="*/ 3913651 h 4876809"/>
                  <a:gd name="connsiteX46" fmla="*/ 2659637 w 4682108"/>
                  <a:gd name="connsiteY46" fmla="*/ 3880876 h 4876809"/>
                  <a:gd name="connsiteX47" fmla="*/ 2638235 w 4682108"/>
                  <a:gd name="connsiteY47" fmla="*/ 3782140 h 4876809"/>
                  <a:gd name="connsiteX48" fmla="*/ 2366972 w 4682108"/>
                  <a:gd name="connsiteY48" fmla="*/ 3679051 h 4876809"/>
                  <a:gd name="connsiteX49" fmla="*/ 2137505 w 4682108"/>
                  <a:gd name="connsiteY49" fmla="*/ 3639798 h 4876809"/>
                  <a:gd name="connsiteX50" fmla="*/ 2049790 w 4682108"/>
                  <a:gd name="connsiteY50" fmla="*/ 3513496 h 4876809"/>
                  <a:gd name="connsiteX51" fmla="*/ 2194646 w 4682108"/>
                  <a:gd name="connsiteY51" fmla="*/ 3298832 h 4876809"/>
                  <a:gd name="connsiteX52" fmla="*/ 2182778 w 4682108"/>
                  <a:gd name="connsiteY52" fmla="*/ 3222489 h 4876809"/>
                  <a:gd name="connsiteX53" fmla="*/ 2719321 w 4682108"/>
                  <a:gd name="connsiteY53" fmla="*/ 2622137 h 4876809"/>
                  <a:gd name="connsiteX54" fmla="*/ 2853785 w 4682108"/>
                  <a:gd name="connsiteY54" fmla="*/ 2622137 h 4876809"/>
                  <a:gd name="connsiteX55" fmla="*/ 3139154 w 4682108"/>
                  <a:gd name="connsiteY55" fmla="*/ 2336768 h 4876809"/>
                  <a:gd name="connsiteX56" fmla="*/ 3139154 w 4682108"/>
                  <a:gd name="connsiteY56" fmla="*/ 2269712 h 4876809"/>
                  <a:gd name="connsiteX57" fmla="*/ 3036951 w 4682108"/>
                  <a:gd name="connsiteY57" fmla="*/ 2051028 h 4876809"/>
                  <a:gd name="connsiteX58" fmla="*/ 3036951 w 4682108"/>
                  <a:gd name="connsiteY58" fmla="*/ 1867224 h 4876809"/>
                  <a:gd name="connsiteX59" fmla="*/ 3116399 w 4682108"/>
                  <a:gd name="connsiteY59" fmla="*/ 1877568 h 4876809"/>
                  <a:gd name="connsiteX60" fmla="*/ 3341370 w 4682108"/>
                  <a:gd name="connsiteY60" fmla="*/ 1877568 h 4876809"/>
                  <a:gd name="connsiteX61" fmla="*/ 3388519 w 4682108"/>
                  <a:gd name="connsiteY61" fmla="*/ 1924717 h 4876809"/>
                  <a:gd name="connsiteX62" fmla="*/ 3388519 w 4682108"/>
                  <a:gd name="connsiteY62" fmla="*/ 2127599 h 4876809"/>
                  <a:gd name="connsiteX63" fmla="*/ 3467081 w 4682108"/>
                  <a:gd name="connsiteY63" fmla="*/ 2237480 h 4876809"/>
                  <a:gd name="connsiteX64" fmla="*/ 3505419 w 4682108"/>
                  <a:gd name="connsiteY64" fmla="*/ 2243928 h 4876809"/>
                  <a:gd name="connsiteX65" fmla="*/ 3596402 w 4682108"/>
                  <a:gd name="connsiteY65" fmla="*/ 2198732 h 4876809"/>
                  <a:gd name="connsiteX66" fmla="*/ 3832765 w 4682108"/>
                  <a:gd name="connsiteY66" fmla="*/ 1894189 h 4876809"/>
                  <a:gd name="connsiteX67" fmla="*/ 3866674 w 4682108"/>
                  <a:gd name="connsiteY67" fmla="*/ 1877568 h 4876809"/>
                  <a:gd name="connsiteX68" fmla="*/ 4370165 w 4682108"/>
                  <a:gd name="connsiteY68" fmla="*/ 1877568 h 4876809"/>
                  <a:gd name="connsiteX69" fmla="*/ 4682109 w 4682108"/>
                  <a:gd name="connsiteY69" fmla="*/ 1565624 h 4876809"/>
                  <a:gd name="connsiteX70" fmla="*/ 4682109 w 4682108"/>
                  <a:gd name="connsiteY70" fmla="*/ 311944 h 4876809"/>
                  <a:gd name="connsiteX71" fmla="*/ 4370061 w 4682108"/>
                  <a:gd name="connsiteY71" fmla="*/ 0 h 4876809"/>
                  <a:gd name="connsiteX72" fmla="*/ 142875 w 4682108"/>
                  <a:gd name="connsiteY72" fmla="*/ 2336768 h 4876809"/>
                  <a:gd name="connsiteX73" fmla="*/ 142875 w 4682108"/>
                  <a:gd name="connsiteY73" fmla="*/ 2269712 h 4876809"/>
                  <a:gd name="connsiteX74" fmla="*/ 285464 w 4682108"/>
                  <a:gd name="connsiteY74" fmla="*/ 2127123 h 4876809"/>
                  <a:gd name="connsiteX75" fmla="*/ 401384 w 4682108"/>
                  <a:gd name="connsiteY75" fmla="*/ 2127123 h 4876809"/>
                  <a:gd name="connsiteX76" fmla="*/ 430711 w 4682108"/>
                  <a:gd name="connsiteY76" fmla="*/ 2479262 h 4876809"/>
                  <a:gd name="connsiteX77" fmla="*/ 285464 w 4682108"/>
                  <a:gd name="connsiteY77" fmla="*/ 2479262 h 4876809"/>
                  <a:gd name="connsiteX78" fmla="*/ 142875 w 4682108"/>
                  <a:gd name="connsiteY78" fmla="*/ 2336768 h 4876809"/>
                  <a:gd name="connsiteX79" fmla="*/ 1600562 w 4682108"/>
                  <a:gd name="connsiteY79" fmla="*/ 3854520 h 4876809"/>
                  <a:gd name="connsiteX80" fmla="*/ 1661979 w 4682108"/>
                  <a:gd name="connsiteY80" fmla="*/ 3647332 h 4876809"/>
                  <a:gd name="connsiteX81" fmla="*/ 1661979 w 4682108"/>
                  <a:gd name="connsiteY81" fmla="*/ 3533175 h 4876809"/>
                  <a:gd name="connsiteX82" fmla="*/ 1907696 w 4682108"/>
                  <a:gd name="connsiteY82" fmla="*/ 3533175 h 4876809"/>
                  <a:gd name="connsiteX83" fmla="*/ 1994040 w 4682108"/>
                  <a:gd name="connsiteY83" fmla="*/ 3715293 h 4876809"/>
                  <a:gd name="connsiteX84" fmla="*/ 1600562 w 4682108"/>
                  <a:gd name="connsiteY84" fmla="*/ 3854520 h 4876809"/>
                  <a:gd name="connsiteX85" fmla="*/ 1954006 w 4682108"/>
                  <a:gd name="connsiteY85" fmla="*/ 3390291 h 4876809"/>
                  <a:gd name="connsiteX86" fmla="*/ 1645806 w 4682108"/>
                  <a:gd name="connsiteY86" fmla="*/ 3390291 h 4876809"/>
                  <a:gd name="connsiteX87" fmla="*/ 1519104 w 4682108"/>
                  <a:gd name="connsiteY87" fmla="*/ 3516992 h 4876809"/>
                  <a:gd name="connsiteX88" fmla="*/ 1519104 w 4682108"/>
                  <a:gd name="connsiteY88" fmla="*/ 3647323 h 4876809"/>
                  <a:gd name="connsiteX89" fmla="*/ 1280484 w 4682108"/>
                  <a:gd name="connsiteY89" fmla="*/ 3885943 h 4876809"/>
                  <a:gd name="connsiteX90" fmla="*/ 964854 w 4682108"/>
                  <a:gd name="connsiteY90" fmla="*/ 3885943 h 4876809"/>
                  <a:gd name="connsiteX91" fmla="*/ 821522 w 4682108"/>
                  <a:gd name="connsiteY91" fmla="*/ 3996785 h 4876809"/>
                  <a:gd name="connsiteX92" fmla="*/ 629888 w 4682108"/>
                  <a:gd name="connsiteY92" fmla="*/ 4733925 h 4876809"/>
                  <a:gd name="connsiteX93" fmla="*/ 160420 w 4682108"/>
                  <a:gd name="connsiteY93" fmla="*/ 4733925 h 4876809"/>
                  <a:gd name="connsiteX94" fmla="*/ 485585 w 4682108"/>
                  <a:gd name="connsiteY94" fmla="*/ 3482978 h 4876809"/>
                  <a:gd name="connsiteX95" fmla="*/ 1032586 w 4682108"/>
                  <a:gd name="connsiteY95" fmla="*/ 2725350 h 4876809"/>
                  <a:gd name="connsiteX96" fmla="*/ 1094346 w 4682108"/>
                  <a:gd name="connsiteY96" fmla="*/ 2687250 h 4876809"/>
                  <a:gd name="connsiteX97" fmla="*/ 1166060 w 4682108"/>
                  <a:gd name="connsiteY97" fmla="*/ 2704500 h 4876809"/>
                  <a:gd name="connsiteX98" fmla="*/ 1169546 w 4682108"/>
                  <a:gd name="connsiteY98" fmla="*/ 2707043 h 4876809"/>
                  <a:gd name="connsiteX99" fmla="*/ 1206408 w 4682108"/>
                  <a:gd name="connsiteY99" fmla="*/ 2777509 h 4876809"/>
                  <a:gd name="connsiteX100" fmla="*/ 1190301 w 4682108"/>
                  <a:gd name="connsiteY100" fmla="*/ 2831383 h 4876809"/>
                  <a:gd name="connsiteX101" fmla="*/ 1057142 w 4682108"/>
                  <a:gd name="connsiteY101" fmla="*/ 3021635 h 4876809"/>
                  <a:gd name="connsiteX102" fmla="*/ 1049198 w 4682108"/>
                  <a:gd name="connsiteY102" fmla="*/ 3141050 h 4876809"/>
                  <a:gd name="connsiteX103" fmla="*/ 1151592 w 4682108"/>
                  <a:gd name="connsiteY103" fmla="*/ 3203210 h 4876809"/>
                  <a:gd name="connsiteX104" fmla="*/ 1958226 w 4682108"/>
                  <a:gd name="connsiteY104" fmla="*/ 3203210 h 4876809"/>
                  <a:gd name="connsiteX105" fmla="*/ 2024434 w 4682108"/>
                  <a:gd name="connsiteY105" fmla="*/ 3230642 h 4876809"/>
                  <a:gd name="connsiteX106" fmla="*/ 2051771 w 4682108"/>
                  <a:gd name="connsiteY106" fmla="*/ 3297622 h 4876809"/>
                  <a:gd name="connsiteX107" fmla="*/ 1954006 w 4682108"/>
                  <a:gd name="connsiteY107" fmla="*/ 3390291 h 4876809"/>
                  <a:gd name="connsiteX108" fmla="*/ 2996279 w 4682108"/>
                  <a:gd name="connsiteY108" fmla="*/ 2336768 h 4876809"/>
                  <a:gd name="connsiteX109" fmla="*/ 2853785 w 4682108"/>
                  <a:gd name="connsiteY109" fmla="*/ 2479262 h 4876809"/>
                  <a:gd name="connsiteX110" fmla="*/ 2765594 w 4682108"/>
                  <a:gd name="connsiteY110" fmla="*/ 2479262 h 4876809"/>
                  <a:gd name="connsiteX111" fmla="*/ 2796816 w 4682108"/>
                  <a:gd name="connsiteY111" fmla="*/ 2221516 h 4876809"/>
                  <a:gd name="connsiteX112" fmla="*/ 2794921 w 4682108"/>
                  <a:gd name="connsiteY112" fmla="*/ 2127123 h 4876809"/>
                  <a:gd name="connsiteX113" fmla="*/ 2853785 w 4682108"/>
                  <a:gd name="connsiteY113" fmla="*/ 2127123 h 4876809"/>
                  <a:gd name="connsiteX114" fmla="*/ 2996279 w 4682108"/>
                  <a:gd name="connsiteY114" fmla="*/ 2269712 h 4876809"/>
                  <a:gd name="connsiteX115" fmla="*/ 2853785 w 4682108"/>
                  <a:gd name="connsiteY115" fmla="*/ 1984248 h 4876809"/>
                  <a:gd name="connsiteX116" fmla="*/ 2784701 w 4682108"/>
                  <a:gd name="connsiteY116" fmla="*/ 1984248 h 4876809"/>
                  <a:gd name="connsiteX117" fmla="*/ 2746486 w 4682108"/>
                  <a:gd name="connsiteY117" fmla="*/ 1752524 h 4876809"/>
                  <a:gd name="connsiteX118" fmla="*/ 2438305 w 4682108"/>
                  <a:gd name="connsiteY118" fmla="*/ 1494492 h 4876809"/>
                  <a:gd name="connsiteX119" fmla="*/ 1621927 w 4682108"/>
                  <a:gd name="connsiteY119" fmla="*/ 1286951 h 4876809"/>
                  <a:gd name="connsiteX120" fmla="*/ 1419501 w 4682108"/>
                  <a:gd name="connsiteY120" fmla="*/ 1340939 h 4876809"/>
                  <a:gd name="connsiteX121" fmla="*/ 1338044 w 4682108"/>
                  <a:gd name="connsiteY121" fmla="*/ 1382268 h 4876809"/>
                  <a:gd name="connsiteX122" fmla="*/ 1165003 w 4682108"/>
                  <a:gd name="connsiteY122" fmla="*/ 1295810 h 4876809"/>
                  <a:gd name="connsiteX123" fmla="*/ 1023747 w 4682108"/>
                  <a:gd name="connsiteY123" fmla="*/ 1154659 h 4876809"/>
                  <a:gd name="connsiteX124" fmla="*/ 884225 w 4682108"/>
                  <a:gd name="connsiteY124" fmla="*/ 1091622 h 4876809"/>
                  <a:gd name="connsiteX125" fmla="*/ 884044 w 4682108"/>
                  <a:gd name="connsiteY125" fmla="*/ 1091622 h 4876809"/>
                  <a:gd name="connsiteX126" fmla="*/ 745293 w 4682108"/>
                  <a:gd name="connsiteY126" fmla="*/ 1154011 h 4876809"/>
                  <a:gd name="connsiteX127" fmla="*/ 568042 w 4682108"/>
                  <a:gd name="connsiteY127" fmla="*/ 1418692 h 4876809"/>
                  <a:gd name="connsiteX128" fmla="*/ 600104 w 4682108"/>
                  <a:gd name="connsiteY128" fmla="*/ 1514504 h 4876809"/>
                  <a:gd name="connsiteX129" fmla="*/ 695916 w 4682108"/>
                  <a:gd name="connsiteY129" fmla="*/ 1482442 h 4876809"/>
                  <a:gd name="connsiteX130" fmla="*/ 852211 w 4682108"/>
                  <a:gd name="connsiteY130" fmla="*/ 1248804 h 4876809"/>
                  <a:gd name="connsiteX131" fmla="*/ 884053 w 4682108"/>
                  <a:gd name="connsiteY131" fmla="*/ 1234507 h 4876809"/>
                  <a:gd name="connsiteX132" fmla="*/ 916734 w 4682108"/>
                  <a:gd name="connsiteY132" fmla="*/ 1249328 h 4876809"/>
                  <a:gd name="connsiteX133" fmla="*/ 1071896 w 4682108"/>
                  <a:gd name="connsiteY133" fmla="*/ 1404185 h 4876809"/>
                  <a:gd name="connsiteX134" fmla="*/ 1336348 w 4682108"/>
                  <a:gd name="connsiteY134" fmla="*/ 1525143 h 4876809"/>
                  <a:gd name="connsiteX135" fmla="*/ 1538011 w 4682108"/>
                  <a:gd name="connsiteY135" fmla="*/ 1420749 h 4876809"/>
                  <a:gd name="connsiteX136" fmla="*/ 1561481 w 4682108"/>
                  <a:gd name="connsiteY136" fmla="*/ 1416415 h 4876809"/>
                  <a:gd name="connsiteX137" fmla="*/ 2430285 w 4682108"/>
                  <a:gd name="connsiteY137" fmla="*/ 1637148 h 4876809"/>
                  <a:gd name="connsiteX138" fmla="*/ 2607307 w 4682108"/>
                  <a:gd name="connsiteY138" fmla="*/ 1784814 h 4876809"/>
                  <a:gd name="connsiteX139" fmla="*/ 2648141 w 4682108"/>
                  <a:gd name="connsiteY139" fmla="*/ 2061010 h 4876809"/>
                  <a:gd name="connsiteX140" fmla="*/ 2653941 w 4682108"/>
                  <a:gd name="connsiteY140" fmla="*/ 2221525 h 4876809"/>
                  <a:gd name="connsiteX141" fmla="*/ 2602611 w 4682108"/>
                  <a:gd name="connsiteY141" fmla="*/ 2527126 h 4876809"/>
                  <a:gd name="connsiteX142" fmla="*/ 2098443 w 4682108"/>
                  <a:gd name="connsiteY142" fmla="*/ 3106360 h 4876809"/>
                  <a:gd name="connsiteX143" fmla="*/ 1958226 w 4682108"/>
                  <a:gd name="connsiteY143" fmla="*/ 3060344 h 4876809"/>
                  <a:gd name="connsiteX144" fmla="*/ 1204446 w 4682108"/>
                  <a:gd name="connsiteY144" fmla="*/ 3060344 h 4876809"/>
                  <a:gd name="connsiteX145" fmla="*/ 1307268 w 4682108"/>
                  <a:gd name="connsiteY145" fmla="*/ 2913431 h 4876809"/>
                  <a:gd name="connsiteX146" fmla="*/ 1349207 w 4682108"/>
                  <a:gd name="connsiteY146" fmla="*/ 2773290 h 4876809"/>
                  <a:gd name="connsiteX147" fmla="*/ 1253528 w 4682108"/>
                  <a:gd name="connsiteY147" fmla="*/ 2591467 h 4876809"/>
                  <a:gd name="connsiteX148" fmla="*/ 1250052 w 4682108"/>
                  <a:gd name="connsiteY148" fmla="*/ 2588933 h 4876809"/>
                  <a:gd name="connsiteX149" fmla="*/ 1071724 w 4682108"/>
                  <a:gd name="connsiteY149" fmla="*/ 2546194 h 4876809"/>
                  <a:gd name="connsiteX150" fmla="*/ 916705 w 4682108"/>
                  <a:gd name="connsiteY150" fmla="*/ 2641787 h 4876809"/>
                  <a:gd name="connsiteX151" fmla="*/ 774468 w 4682108"/>
                  <a:gd name="connsiteY151" fmla="*/ 2838860 h 4876809"/>
                  <a:gd name="connsiteX152" fmla="*/ 593674 w 4682108"/>
                  <a:gd name="connsiteY152" fmla="*/ 2527116 h 4876809"/>
                  <a:gd name="connsiteX153" fmla="*/ 548154 w 4682108"/>
                  <a:gd name="connsiteY153" fmla="*/ 2060896 h 4876809"/>
                  <a:gd name="connsiteX154" fmla="*/ 590531 w 4682108"/>
                  <a:gd name="connsiteY154" fmla="*/ 1778651 h 4876809"/>
                  <a:gd name="connsiteX155" fmla="*/ 537420 w 4682108"/>
                  <a:gd name="connsiteY155" fmla="*/ 1692707 h 4876809"/>
                  <a:gd name="connsiteX156" fmla="*/ 451475 w 4682108"/>
                  <a:gd name="connsiteY156" fmla="*/ 1745818 h 4876809"/>
                  <a:gd name="connsiteX157" fmla="*/ 411604 w 4682108"/>
                  <a:gd name="connsiteY157" fmla="*/ 1984267 h 4876809"/>
                  <a:gd name="connsiteX158" fmla="*/ 285464 w 4682108"/>
                  <a:gd name="connsiteY158" fmla="*/ 1984267 h 4876809"/>
                  <a:gd name="connsiteX159" fmla="*/ 231210 w 4682108"/>
                  <a:gd name="connsiteY159" fmla="*/ 1989506 h 4876809"/>
                  <a:gd name="connsiteX160" fmla="*/ 215141 w 4682108"/>
                  <a:gd name="connsiteY160" fmla="*/ 1434151 h 4876809"/>
                  <a:gd name="connsiteX161" fmla="*/ 567681 w 4682108"/>
                  <a:gd name="connsiteY161" fmla="*/ 962958 h 4876809"/>
                  <a:gd name="connsiteX162" fmla="*/ 611638 w 4682108"/>
                  <a:gd name="connsiteY162" fmla="*/ 929259 h 4876809"/>
                  <a:gd name="connsiteX163" fmla="*/ 1417320 w 4682108"/>
                  <a:gd name="connsiteY163" fmla="*/ 460915 h 4876809"/>
                  <a:gd name="connsiteX164" fmla="*/ 1736693 w 4682108"/>
                  <a:gd name="connsiteY164" fmla="*/ 460915 h 4876809"/>
                  <a:gd name="connsiteX165" fmla="*/ 2894076 w 4682108"/>
                  <a:gd name="connsiteY165" fmla="*/ 1618298 h 4876809"/>
                  <a:gd name="connsiteX166" fmla="*/ 2894076 w 4682108"/>
                  <a:gd name="connsiteY166" fmla="*/ 1987144 h 4876809"/>
                  <a:gd name="connsiteX167" fmla="*/ 2853785 w 4682108"/>
                  <a:gd name="connsiteY167" fmla="*/ 1984248 h 4876809"/>
                  <a:gd name="connsiteX168" fmla="*/ 4539234 w 4682108"/>
                  <a:gd name="connsiteY168" fmla="*/ 1565624 h 4876809"/>
                  <a:gd name="connsiteX169" fmla="*/ 4370165 w 4682108"/>
                  <a:gd name="connsiteY169" fmla="*/ 1734693 h 4876809"/>
                  <a:gd name="connsiteX170" fmla="*/ 3866674 w 4682108"/>
                  <a:gd name="connsiteY170" fmla="*/ 1734693 h 4876809"/>
                  <a:gd name="connsiteX171" fmla="*/ 3719951 w 4682108"/>
                  <a:gd name="connsiteY171" fmla="*/ 1806521 h 4876809"/>
                  <a:gd name="connsiteX172" fmla="*/ 3531394 w 4682108"/>
                  <a:gd name="connsiteY172" fmla="*/ 2049475 h 4876809"/>
                  <a:gd name="connsiteX173" fmla="*/ 3531394 w 4682108"/>
                  <a:gd name="connsiteY173" fmla="*/ 1924717 h 4876809"/>
                  <a:gd name="connsiteX174" fmla="*/ 3341370 w 4682108"/>
                  <a:gd name="connsiteY174" fmla="*/ 1734693 h 4876809"/>
                  <a:gd name="connsiteX175" fmla="*/ 3116390 w 4682108"/>
                  <a:gd name="connsiteY175" fmla="*/ 1734693 h 4876809"/>
                  <a:gd name="connsiteX176" fmla="*/ 3036942 w 4682108"/>
                  <a:gd name="connsiteY176" fmla="*/ 1714843 h 4876809"/>
                  <a:gd name="connsiteX177" fmla="*/ 3036942 w 4682108"/>
                  <a:gd name="connsiteY177" fmla="*/ 1618298 h 4876809"/>
                  <a:gd name="connsiteX178" fmla="*/ 2947321 w 4682108"/>
                  <a:gd name="connsiteY178" fmla="*/ 1143867 h 4876809"/>
                  <a:gd name="connsiteX179" fmla="*/ 2947321 w 4682108"/>
                  <a:gd name="connsiteY179" fmla="*/ 311944 h 4876809"/>
                  <a:gd name="connsiteX180" fmla="*/ 3116390 w 4682108"/>
                  <a:gd name="connsiteY180" fmla="*/ 142875 h 4876809"/>
                  <a:gd name="connsiteX181" fmla="*/ 4370061 w 4682108"/>
                  <a:gd name="connsiteY181" fmla="*/ 142875 h 4876809"/>
                  <a:gd name="connsiteX182" fmla="*/ 4539234 w 4682108"/>
                  <a:gd name="connsiteY182" fmla="*/ 311944 h 4876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</a:cxnLst>
                <a:rect l="l" t="t" r="r" b="b"/>
                <a:pathLst>
                  <a:path w="4682108" h="4876809">
                    <a:moveTo>
                      <a:pt x="4370061" y="0"/>
                    </a:moveTo>
                    <a:lnTo>
                      <a:pt x="3116390" y="0"/>
                    </a:lnTo>
                    <a:cubicBezTo>
                      <a:pt x="2944378" y="0"/>
                      <a:pt x="2804446" y="139932"/>
                      <a:pt x="2804446" y="311944"/>
                    </a:cubicBezTo>
                    <a:lnTo>
                      <a:pt x="2804446" y="877214"/>
                    </a:lnTo>
                    <a:cubicBezTo>
                      <a:pt x="2569359" y="539525"/>
                      <a:pt x="2178434" y="318040"/>
                      <a:pt x="1736693" y="318040"/>
                    </a:cubicBezTo>
                    <a:lnTo>
                      <a:pt x="1417320" y="318040"/>
                    </a:lnTo>
                    <a:cubicBezTo>
                      <a:pt x="1043854" y="318040"/>
                      <a:pt x="696030" y="514645"/>
                      <a:pt x="502491" y="833057"/>
                    </a:cubicBezTo>
                    <a:cubicBezTo>
                      <a:pt x="239840" y="915410"/>
                      <a:pt x="64341" y="1160059"/>
                      <a:pt x="72323" y="1438246"/>
                    </a:cubicBezTo>
                    <a:lnTo>
                      <a:pt x="90364" y="2061610"/>
                    </a:lnTo>
                    <a:cubicBezTo>
                      <a:pt x="34804" y="2113731"/>
                      <a:pt x="0" y="2187712"/>
                      <a:pt x="0" y="2269722"/>
                    </a:cubicBezTo>
                    <a:lnTo>
                      <a:pt x="0" y="2336778"/>
                    </a:lnTo>
                    <a:cubicBezTo>
                      <a:pt x="0" y="2494131"/>
                      <a:pt x="128054" y="2622147"/>
                      <a:pt x="285464" y="2622147"/>
                    </a:cubicBezTo>
                    <a:lnTo>
                      <a:pt x="476964" y="2622147"/>
                    </a:lnTo>
                    <a:cubicBezTo>
                      <a:pt x="525713" y="2742724"/>
                      <a:pt x="596646" y="2855224"/>
                      <a:pt x="688638" y="2957722"/>
                    </a:cubicBezTo>
                    <a:cubicBezTo>
                      <a:pt x="638004" y="3027845"/>
                      <a:pt x="377838" y="3388128"/>
                      <a:pt x="361874" y="3410255"/>
                    </a:cubicBezTo>
                    <a:cubicBezTo>
                      <a:pt x="356702" y="3417427"/>
                      <a:pt x="352901" y="3425514"/>
                      <a:pt x="350672" y="3434068"/>
                    </a:cubicBezTo>
                    <a:lnTo>
                      <a:pt x="21174" y="4701655"/>
                    </a:lnTo>
                    <a:cubicBezTo>
                      <a:pt x="10192" y="4743898"/>
                      <a:pt x="19202" y="4787941"/>
                      <a:pt x="45910" y="4822470"/>
                    </a:cubicBezTo>
                    <a:cubicBezTo>
                      <a:pt x="72609" y="4856998"/>
                      <a:pt x="112967" y="4876810"/>
                      <a:pt x="156610" y="4876810"/>
                    </a:cubicBezTo>
                    <a:lnTo>
                      <a:pt x="2814066" y="4876810"/>
                    </a:lnTo>
                    <a:cubicBezTo>
                      <a:pt x="2861710" y="4876810"/>
                      <a:pt x="2907640" y="4856807"/>
                      <a:pt x="2940091" y="4821936"/>
                    </a:cubicBezTo>
                    <a:cubicBezTo>
                      <a:pt x="2972553" y="4787056"/>
                      <a:pt x="2989221" y="4739783"/>
                      <a:pt x="2985802" y="4692158"/>
                    </a:cubicBezTo>
                    <a:lnTo>
                      <a:pt x="2958751" y="4321864"/>
                    </a:lnTo>
                    <a:cubicBezTo>
                      <a:pt x="2951959" y="4228148"/>
                      <a:pt x="2927080" y="4138460"/>
                      <a:pt x="2884789" y="4055288"/>
                    </a:cubicBezTo>
                    <a:cubicBezTo>
                      <a:pt x="2866892" y="4020122"/>
                      <a:pt x="2823877" y="4006101"/>
                      <a:pt x="2788730" y="4023989"/>
                    </a:cubicBezTo>
                    <a:cubicBezTo>
                      <a:pt x="2753563" y="4041867"/>
                      <a:pt x="2739552" y="4084882"/>
                      <a:pt x="2757430" y="4120048"/>
                    </a:cubicBezTo>
                    <a:cubicBezTo>
                      <a:pt x="2791054" y="4186171"/>
                      <a:pt x="2810837" y="4257542"/>
                      <a:pt x="2816247" y="4332237"/>
                    </a:cubicBezTo>
                    <a:lnTo>
                      <a:pt x="2843298" y="4702493"/>
                    </a:lnTo>
                    <a:cubicBezTo>
                      <a:pt x="2844098" y="4713599"/>
                      <a:pt x="2838755" y="4721124"/>
                      <a:pt x="2835516" y="4724610"/>
                    </a:cubicBezTo>
                    <a:cubicBezTo>
                      <a:pt x="2832278" y="4728096"/>
                      <a:pt x="2825163" y="4733944"/>
                      <a:pt x="2814066" y="4733944"/>
                    </a:cubicBezTo>
                    <a:lnTo>
                      <a:pt x="2484568" y="4733944"/>
                    </a:lnTo>
                    <a:lnTo>
                      <a:pt x="2484568" y="4442051"/>
                    </a:lnTo>
                    <a:cubicBezTo>
                      <a:pt x="2484568" y="4402598"/>
                      <a:pt x="2452592" y="4370613"/>
                      <a:pt x="2413130" y="4370613"/>
                    </a:cubicBezTo>
                    <a:cubicBezTo>
                      <a:pt x="2373668" y="4370613"/>
                      <a:pt x="2341693" y="4402598"/>
                      <a:pt x="2341693" y="4442051"/>
                    </a:cubicBezTo>
                    <a:lnTo>
                      <a:pt x="2341693" y="4733925"/>
                    </a:lnTo>
                    <a:lnTo>
                      <a:pt x="777516" y="4733925"/>
                    </a:lnTo>
                    <a:lnTo>
                      <a:pt x="959796" y="4032733"/>
                    </a:lnTo>
                    <a:cubicBezTo>
                      <a:pt x="960396" y="4030428"/>
                      <a:pt x="962473" y="4028818"/>
                      <a:pt x="964854" y="4028818"/>
                    </a:cubicBezTo>
                    <a:lnTo>
                      <a:pt x="1280484" y="4028818"/>
                    </a:lnTo>
                    <a:cubicBezTo>
                      <a:pt x="1344540" y="4028818"/>
                      <a:pt x="1404919" y="4012873"/>
                      <a:pt x="1457982" y="3984860"/>
                    </a:cubicBezTo>
                    <a:cubicBezTo>
                      <a:pt x="1503855" y="3993185"/>
                      <a:pt x="1550851" y="3997462"/>
                      <a:pt x="1598105" y="3997462"/>
                    </a:cubicBezTo>
                    <a:cubicBezTo>
                      <a:pt x="1798453" y="3997462"/>
                      <a:pt x="1989649" y="3920928"/>
                      <a:pt x="2129619" y="3786083"/>
                    </a:cubicBezTo>
                    <a:lnTo>
                      <a:pt x="2129885" y="3786130"/>
                    </a:lnTo>
                    <a:cubicBezTo>
                      <a:pt x="2143830" y="3789026"/>
                      <a:pt x="2133257" y="3786893"/>
                      <a:pt x="2344884" y="3820202"/>
                    </a:cubicBezTo>
                    <a:cubicBezTo>
                      <a:pt x="2422474" y="3832327"/>
                      <a:pt x="2495141" y="3859940"/>
                      <a:pt x="2560901" y="3902269"/>
                    </a:cubicBezTo>
                    <a:cubicBezTo>
                      <a:pt x="2572865" y="3909975"/>
                      <a:pt x="2586257" y="3913651"/>
                      <a:pt x="2599506" y="3913651"/>
                    </a:cubicBezTo>
                    <a:cubicBezTo>
                      <a:pt x="2622985" y="3913651"/>
                      <a:pt x="2645988" y="3902088"/>
                      <a:pt x="2659637" y="3880876"/>
                    </a:cubicBezTo>
                    <a:cubicBezTo>
                      <a:pt x="2680992" y="3847710"/>
                      <a:pt x="2671410" y="3803494"/>
                      <a:pt x="2638235" y="3782140"/>
                    </a:cubicBezTo>
                    <a:cubicBezTo>
                      <a:pt x="2555624" y="3728952"/>
                      <a:pt x="2464346" y="3694271"/>
                      <a:pt x="2366972" y="3679051"/>
                    </a:cubicBezTo>
                    <a:cubicBezTo>
                      <a:pt x="2183673" y="3648313"/>
                      <a:pt x="2166852" y="3651076"/>
                      <a:pt x="2137505" y="3639798"/>
                    </a:cubicBezTo>
                    <a:cubicBezTo>
                      <a:pt x="2085937" y="3619900"/>
                      <a:pt x="2050675" y="3570808"/>
                      <a:pt x="2049790" y="3513496"/>
                    </a:cubicBezTo>
                    <a:cubicBezTo>
                      <a:pt x="2134267" y="3477235"/>
                      <a:pt x="2193893" y="3394672"/>
                      <a:pt x="2194646" y="3298832"/>
                    </a:cubicBezTo>
                    <a:cubicBezTo>
                      <a:pt x="2194884" y="3272466"/>
                      <a:pt x="2190779" y="3246777"/>
                      <a:pt x="2182778" y="3222489"/>
                    </a:cubicBezTo>
                    <a:cubicBezTo>
                      <a:pt x="2351761" y="3122314"/>
                      <a:pt x="2594058" y="2932738"/>
                      <a:pt x="2719321" y="2622137"/>
                    </a:cubicBezTo>
                    <a:lnTo>
                      <a:pt x="2853785" y="2622137"/>
                    </a:lnTo>
                    <a:cubicBezTo>
                      <a:pt x="3011138" y="2622137"/>
                      <a:pt x="3139154" y="2494121"/>
                      <a:pt x="3139154" y="2336768"/>
                    </a:cubicBezTo>
                    <a:lnTo>
                      <a:pt x="3139154" y="2269712"/>
                    </a:lnTo>
                    <a:cubicBezTo>
                      <a:pt x="3139154" y="2182006"/>
                      <a:pt x="3099369" y="2103434"/>
                      <a:pt x="3036951" y="2051028"/>
                    </a:cubicBezTo>
                    <a:lnTo>
                      <a:pt x="3036951" y="1867224"/>
                    </a:lnTo>
                    <a:cubicBezTo>
                      <a:pt x="3062745" y="1874025"/>
                      <a:pt x="3089453" y="1877568"/>
                      <a:pt x="3116399" y="1877568"/>
                    </a:cubicBezTo>
                    <a:lnTo>
                      <a:pt x="3341370" y="1877568"/>
                    </a:lnTo>
                    <a:cubicBezTo>
                      <a:pt x="3367364" y="1877568"/>
                      <a:pt x="3388519" y="1898714"/>
                      <a:pt x="3388519" y="1924717"/>
                    </a:cubicBezTo>
                    <a:lnTo>
                      <a:pt x="3388519" y="2127599"/>
                    </a:lnTo>
                    <a:cubicBezTo>
                      <a:pt x="3388519" y="2178034"/>
                      <a:pt x="3419351" y="2221163"/>
                      <a:pt x="3467081" y="2237480"/>
                    </a:cubicBezTo>
                    <a:cubicBezTo>
                      <a:pt x="3479787" y="2241823"/>
                      <a:pt x="3492713" y="2243928"/>
                      <a:pt x="3505419" y="2243928"/>
                    </a:cubicBezTo>
                    <a:cubicBezTo>
                      <a:pt x="3540433" y="2243928"/>
                      <a:pt x="3573790" y="2227945"/>
                      <a:pt x="3596402" y="2198732"/>
                    </a:cubicBezTo>
                    <a:lnTo>
                      <a:pt x="3832765" y="1894189"/>
                    </a:lnTo>
                    <a:cubicBezTo>
                      <a:pt x="3840975" y="1883626"/>
                      <a:pt x="3853339" y="1877568"/>
                      <a:pt x="3866674" y="1877568"/>
                    </a:cubicBezTo>
                    <a:lnTo>
                      <a:pt x="4370165" y="1877568"/>
                    </a:lnTo>
                    <a:cubicBezTo>
                      <a:pt x="4542177" y="1877568"/>
                      <a:pt x="4682109" y="1737636"/>
                      <a:pt x="4682109" y="1565624"/>
                    </a:cubicBezTo>
                    <a:lnTo>
                      <a:pt x="4682109" y="311944"/>
                    </a:lnTo>
                    <a:cubicBezTo>
                      <a:pt x="4682109" y="139932"/>
                      <a:pt x="4542130" y="0"/>
                      <a:pt x="4370061" y="0"/>
                    </a:cubicBezTo>
                    <a:close/>
                    <a:moveTo>
                      <a:pt x="142875" y="2336768"/>
                    </a:moveTo>
                    <a:lnTo>
                      <a:pt x="142875" y="2269712"/>
                    </a:lnTo>
                    <a:cubicBezTo>
                      <a:pt x="142875" y="2191093"/>
                      <a:pt x="206835" y="2127123"/>
                      <a:pt x="285464" y="2127123"/>
                    </a:cubicBezTo>
                    <a:lnTo>
                      <a:pt x="401384" y="2127123"/>
                    </a:lnTo>
                    <a:cubicBezTo>
                      <a:pt x="396469" y="2251339"/>
                      <a:pt x="399688" y="2353628"/>
                      <a:pt x="430711" y="2479262"/>
                    </a:cubicBezTo>
                    <a:lnTo>
                      <a:pt x="285464" y="2479262"/>
                    </a:lnTo>
                    <a:cubicBezTo>
                      <a:pt x="206835" y="2479262"/>
                      <a:pt x="142875" y="2415340"/>
                      <a:pt x="142875" y="2336768"/>
                    </a:cubicBezTo>
                    <a:close/>
                    <a:moveTo>
                      <a:pt x="1600562" y="3854520"/>
                    </a:moveTo>
                    <a:cubicBezTo>
                      <a:pt x="1639348" y="3794808"/>
                      <a:pt x="1661979" y="3723684"/>
                      <a:pt x="1661979" y="3647332"/>
                    </a:cubicBezTo>
                    <a:lnTo>
                      <a:pt x="1661979" y="3533175"/>
                    </a:lnTo>
                    <a:lnTo>
                      <a:pt x="1907696" y="3533175"/>
                    </a:lnTo>
                    <a:cubicBezTo>
                      <a:pt x="1913115" y="3604536"/>
                      <a:pt x="1944834" y="3668668"/>
                      <a:pt x="1994040" y="3715293"/>
                    </a:cubicBezTo>
                    <a:cubicBezTo>
                      <a:pt x="1885426" y="3803999"/>
                      <a:pt x="1746228" y="3853958"/>
                      <a:pt x="1600562" y="3854520"/>
                    </a:cubicBezTo>
                    <a:close/>
                    <a:moveTo>
                      <a:pt x="1954006" y="3390291"/>
                    </a:moveTo>
                    <a:lnTo>
                      <a:pt x="1645806" y="3390291"/>
                    </a:lnTo>
                    <a:cubicBezTo>
                      <a:pt x="1575940" y="3390291"/>
                      <a:pt x="1519104" y="3447126"/>
                      <a:pt x="1519104" y="3516992"/>
                    </a:cubicBezTo>
                    <a:lnTo>
                      <a:pt x="1519104" y="3647323"/>
                    </a:lnTo>
                    <a:cubicBezTo>
                      <a:pt x="1519104" y="3778892"/>
                      <a:pt x="1412062" y="3885943"/>
                      <a:pt x="1280484" y="3885943"/>
                    </a:cubicBezTo>
                    <a:lnTo>
                      <a:pt x="964854" y="3885943"/>
                    </a:lnTo>
                    <a:cubicBezTo>
                      <a:pt x="897427" y="3885943"/>
                      <a:pt x="838486" y="3931520"/>
                      <a:pt x="821522" y="3996785"/>
                    </a:cubicBezTo>
                    <a:lnTo>
                      <a:pt x="629888" y="4733925"/>
                    </a:lnTo>
                    <a:lnTo>
                      <a:pt x="160420" y="4733925"/>
                    </a:lnTo>
                    <a:lnTo>
                      <a:pt x="485585" y="3482978"/>
                    </a:lnTo>
                    <a:cubicBezTo>
                      <a:pt x="510778" y="3448069"/>
                      <a:pt x="974141" y="2806399"/>
                      <a:pt x="1032586" y="2725350"/>
                    </a:cubicBezTo>
                    <a:cubicBezTo>
                      <a:pt x="1047417" y="2704795"/>
                      <a:pt x="1069353" y="2691260"/>
                      <a:pt x="1094346" y="2687250"/>
                    </a:cubicBezTo>
                    <a:cubicBezTo>
                      <a:pt x="1119635" y="2683183"/>
                      <a:pt x="1145153" y="2689327"/>
                      <a:pt x="1166060" y="2704500"/>
                    </a:cubicBezTo>
                    <a:lnTo>
                      <a:pt x="1169546" y="2707043"/>
                    </a:lnTo>
                    <a:cubicBezTo>
                      <a:pt x="1192244" y="2723512"/>
                      <a:pt x="1205665" y="2748982"/>
                      <a:pt x="1206408" y="2777509"/>
                    </a:cubicBezTo>
                    <a:cubicBezTo>
                      <a:pt x="1207056" y="2796836"/>
                      <a:pt x="1201512" y="2815428"/>
                      <a:pt x="1190301" y="2831383"/>
                    </a:cubicBezTo>
                    <a:lnTo>
                      <a:pt x="1057142" y="3021635"/>
                    </a:lnTo>
                    <a:cubicBezTo>
                      <a:pt x="1032329" y="3056973"/>
                      <a:pt x="1029291" y="3102731"/>
                      <a:pt x="1049198" y="3141050"/>
                    </a:cubicBezTo>
                    <a:cubicBezTo>
                      <a:pt x="1069124" y="3179388"/>
                      <a:pt x="1108358" y="3203210"/>
                      <a:pt x="1151592" y="3203210"/>
                    </a:cubicBezTo>
                    <a:lnTo>
                      <a:pt x="1958226" y="3203210"/>
                    </a:lnTo>
                    <a:cubicBezTo>
                      <a:pt x="1983229" y="3203210"/>
                      <a:pt x="2006737" y="3212954"/>
                      <a:pt x="2024434" y="3230642"/>
                    </a:cubicBezTo>
                    <a:cubicBezTo>
                      <a:pt x="2042284" y="3248501"/>
                      <a:pt x="2051999" y="3272257"/>
                      <a:pt x="2051771" y="3297622"/>
                    </a:cubicBezTo>
                    <a:cubicBezTo>
                      <a:pt x="2051371" y="3348723"/>
                      <a:pt x="2007508" y="3390291"/>
                      <a:pt x="1954006" y="3390291"/>
                    </a:cubicBezTo>
                    <a:close/>
                    <a:moveTo>
                      <a:pt x="2996279" y="2336768"/>
                    </a:moveTo>
                    <a:cubicBezTo>
                      <a:pt x="2996279" y="2415340"/>
                      <a:pt x="2932357" y="2479262"/>
                      <a:pt x="2853785" y="2479262"/>
                    </a:cubicBezTo>
                    <a:lnTo>
                      <a:pt x="2765594" y="2479262"/>
                    </a:lnTo>
                    <a:cubicBezTo>
                      <a:pt x="2786234" y="2395671"/>
                      <a:pt x="2796816" y="2309365"/>
                      <a:pt x="2796816" y="2221516"/>
                    </a:cubicBezTo>
                    <a:cubicBezTo>
                      <a:pt x="2796816" y="2189664"/>
                      <a:pt x="2796140" y="2158137"/>
                      <a:pt x="2794921" y="2127123"/>
                    </a:cubicBezTo>
                    <a:lnTo>
                      <a:pt x="2853785" y="2127123"/>
                    </a:lnTo>
                    <a:cubicBezTo>
                      <a:pt x="2932357" y="2127123"/>
                      <a:pt x="2996279" y="2191093"/>
                      <a:pt x="2996279" y="2269712"/>
                    </a:cubicBezTo>
                    <a:close/>
                    <a:moveTo>
                      <a:pt x="2853785" y="1984248"/>
                    </a:moveTo>
                    <a:lnTo>
                      <a:pt x="2784701" y="1984248"/>
                    </a:lnTo>
                    <a:cubicBezTo>
                      <a:pt x="2776328" y="1904009"/>
                      <a:pt x="2763565" y="1826305"/>
                      <a:pt x="2746486" y="1752524"/>
                    </a:cubicBezTo>
                    <a:cubicBezTo>
                      <a:pt x="2713111" y="1608935"/>
                      <a:pt x="2586390" y="1502826"/>
                      <a:pt x="2438305" y="1494492"/>
                    </a:cubicBezTo>
                    <a:cubicBezTo>
                      <a:pt x="2161527" y="1478975"/>
                      <a:pt x="1879245" y="1407214"/>
                      <a:pt x="1621927" y="1286951"/>
                    </a:cubicBezTo>
                    <a:cubicBezTo>
                      <a:pt x="1549879" y="1253347"/>
                      <a:pt x="1462869" y="1276550"/>
                      <a:pt x="1419501" y="1340939"/>
                    </a:cubicBezTo>
                    <a:cubicBezTo>
                      <a:pt x="1403128" y="1365266"/>
                      <a:pt x="1368724" y="1382963"/>
                      <a:pt x="1338044" y="1382268"/>
                    </a:cubicBezTo>
                    <a:cubicBezTo>
                      <a:pt x="1288028" y="1381687"/>
                      <a:pt x="1233030" y="1354207"/>
                      <a:pt x="1165003" y="1295810"/>
                    </a:cubicBezTo>
                    <a:cubicBezTo>
                      <a:pt x="1119130" y="1256357"/>
                      <a:pt x="1072906" y="1210170"/>
                      <a:pt x="1023747" y="1154659"/>
                    </a:cubicBezTo>
                    <a:cubicBezTo>
                      <a:pt x="988400" y="1114644"/>
                      <a:pt x="937546" y="1091670"/>
                      <a:pt x="884225" y="1091622"/>
                    </a:cubicBezTo>
                    <a:lnTo>
                      <a:pt x="884044" y="1091622"/>
                    </a:lnTo>
                    <a:cubicBezTo>
                      <a:pt x="831037" y="1091622"/>
                      <a:pt x="780479" y="1114349"/>
                      <a:pt x="745293" y="1154011"/>
                    </a:cubicBezTo>
                    <a:cubicBezTo>
                      <a:pt x="676551" y="1231583"/>
                      <a:pt x="616915" y="1320641"/>
                      <a:pt x="568042" y="1418692"/>
                    </a:cubicBezTo>
                    <a:cubicBezTo>
                      <a:pt x="550440" y="1454001"/>
                      <a:pt x="564794" y="1496892"/>
                      <a:pt x="600104" y="1514504"/>
                    </a:cubicBezTo>
                    <a:cubicBezTo>
                      <a:pt x="635422" y="1532106"/>
                      <a:pt x="678304" y="1517752"/>
                      <a:pt x="695916" y="1482442"/>
                    </a:cubicBezTo>
                    <a:cubicBezTo>
                      <a:pt x="739207" y="1395594"/>
                      <a:pt x="791794" y="1316974"/>
                      <a:pt x="852211" y="1248804"/>
                    </a:cubicBezTo>
                    <a:cubicBezTo>
                      <a:pt x="863241" y="1236374"/>
                      <a:pt x="876872" y="1234507"/>
                      <a:pt x="884053" y="1234507"/>
                    </a:cubicBezTo>
                    <a:cubicBezTo>
                      <a:pt x="891426" y="1234621"/>
                      <a:pt x="905332" y="1236421"/>
                      <a:pt x="916734" y="1249328"/>
                    </a:cubicBezTo>
                    <a:cubicBezTo>
                      <a:pt x="970283" y="1309792"/>
                      <a:pt x="1021023" y="1360437"/>
                      <a:pt x="1071896" y="1404185"/>
                    </a:cubicBezTo>
                    <a:cubicBezTo>
                      <a:pt x="1131656" y="1455487"/>
                      <a:pt x="1224096" y="1523848"/>
                      <a:pt x="1336348" y="1525143"/>
                    </a:cubicBezTo>
                    <a:cubicBezTo>
                      <a:pt x="1415853" y="1525953"/>
                      <a:pt x="1494673" y="1485119"/>
                      <a:pt x="1538011" y="1420749"/>
                    </a:cubicBezTo>
                    <a:cubicBezTo>
                      <a:pt x="1542326" y="1414339"/>
                      <a:pt x="1552880" y="1412405"/>
                      <a:pt x="1561481" y="1416415"/>
                    </a:cubicBezTo>
                    <a:cubicBezTo>
                      <a:pt x="1835096" y="1544288"/>
                      <a:pt x="2135534" y="1620612"/>
                      <a:pt x="2430285" y="1637148"/>
                    </a:cubicBezTo>
                    <a:cubicBezTo>
                      <a:pt x="2515419" y="1641939"/>
                      <a:pt x="2588219" y="1702680"/>
                      <a:pt x="2607307" y="1784814"/>
                    </a:cubicBezTo>
                    <a:cubicBezTo>
                      <a:pt x="2627376" y="1871520"/>
                      <a:pt x="2641121" y="1964388"/>
                      <a:pt x="2648141" y="2061010"/>
                    </a:cubicBezTo>
                    <a:cubicBezTo>
                      <a:pt x="2651989" y="2112531"/>
                      <a:pt x="2653941" y="2166538"/>
                      <a:pt x="2653941" y="2221525"/>
                    </a:cubicBezTo>
                    <a:cubicBezTo>
                      <a:pt x="2653941" y="2326986"/>
                      <a:pt x="2636673" y="2429799"/>
                      <a:pt x="2602611" y="2527126"/>
                    </a:cubicBezTo>
                    <a:cubicBezTo>
                      <a:pt x="2495884" y="2832259"/>
                      <a:pt x="2257025" y="3014529"/>
                      <a:pt x="2098443" y="3106360"/>
                    </a:cubicBezTo>
                    <a:cubicBezTo>
                      <a:pt x="2058048" y="3076489"/>
                      <a:pt x="2009375" y="3060344"/>
                      <a:pt x="1958226" y="3060344"/>
                    </a:cubicBezTo>
                    <a:lnTo>
                      <a:pt x="1204446" y="3060344"/>
                    </a:lnTo>
                    <a:lnTo>
                      <a:pt x="1307268" y="2913431"/>
                    </a:lnTo>
                    <a:cubicBezTo>
                      <a:pt x="1336396" y="2871978"/>
                      <a:pt x="1350893" y="2823324"/>
                      <a:pt x="1349207" y="2773290"/>
                    </a:cubicBezTo>
                    <a:cubicBezTo>
                      <a:pt x="1347340" y="2700500"/>
                      <a:pt x="1312431" y="2634206"/>
                      <a:pt x="1253528" y="2591467"/>
                    </a:cubicBezTo>
                    <a:lnTo>
                      <a:pt x="1250052" y="2588933"/>
                    </a:lnTo>
                    <a:cubicBezTo>
                      <a:pt x="1198121" y="2551262"/>
                      <a:pt x="1134790" y="2536098"/>
                      <a:pt x="1071724" y="2546194"/>
                    </a:cubicBezTo>
                    <a:cubicBezTo>
                      <a:pt x="1008964" y="2556262"/>
                      <a:pt x="953919" y="2590209"/>
                      <a:pt x="916705" y="2641787"/>
                    </a:cubicBezTo>
                    <a:cubicBezTo>
                      <a:pt x="889826" y="2679068"/>
                      <a:pt x="837133" y="2752058"/>
                      <a:pt x="774468" y="2838860"/>
                    </a:cubicBezTo>
                    <a:cubicBezTo>
                      <a:pt x="693391" y="2743267"/>
                      <a:pt x="632698" y="2638730"/>
                      <a:pt x="593674" y="2527116"/>
                    </a:cubicBezTo>
                    <a:cubicBezTo>
                      <a:pt x="538677" y="2370011"/>
                      <a:pt x="535610" y="2228907"/>
                      <a:pt x="548154" y="2060896"/>
                    </a:cubicBezTo>
                    <a:cubicBezTo>
                      <a:pt x="555346" y="1962236"/>
                      <a:pt x="569605" y="1867272"/>
                      <a:pt x="590531" y="1778651"/>
                    </a:cubicBezTo>
                    <a:cubicBezTo>
                      <a:pt x="599599" y="1740256"/>
                      <a:pt x="575824" y="1701775"/>
                      <a:pt x="537420" y="1692707"/>
                    </a:cubicBezTo>
                    <a:cubicBezTo>
                      <a:pt x="499024" y="1683639"/>
                      <a:pt x="460543" y="1707413"/>
                      <a:pt x="451475" y="1745818"/>
                    </a:cubicBezTo>
                    <a:cubicBezTo>
                      <a:pt x="433559" y="1821694"/>
                      <a:pt x="420253" y="1901695"/>
                      <a:pt x="411604" y="1984267"/>
                    </a:cubicBezTo>
                    <a:lnTo>
                      <a:pt x="285464" y="1984267"/>
                    </a:lnTo>
                    <a:cubicBezTo>
                      <a:pt x="266910" y="1984267"/>
                      <a:pt x="248793" y="1986105"/>
                      <a:pt x="231210" y="1989506"/>
                    </a:cubicBezTo>
                    <a:lnTo>
                      <a:pt x="215141" y="1434151"/>
                    </a:lnTo>
                    <a:cubicBezTo>
                      <a:pt x="208778" y="1212714"/>
                      <a:pt x="353749" y="1018956"/>
                      <a:pt x="567681" y="962958"/>
                    </a:cubicBezTo>
                    <a:cubicBezTo>
                      <a:pt x="586264" y="958091"/>
                      <a:pt x="602113" y="945947"/>
                      <a:pt x="611638" y="929259"/>
                    </a:cubicBezTo>
                    <a:cubicBezTo>
                      <a:pt x="776478" y="640366"/>
                      <a:pt x="1085202" y="460915"/>
                      <a:pt x="1417320" y="460915"/>
                    </a:cubicBezTo>
                    <a:lnTo>
                      <a:pt x="1736693" y="460915"/>
                    </a:lnTo>
                    <a:cubicBezTo>
                      <a:pt x="2374878" y="460915"/>
                      <a:pt x="2894076" y="980113"/>
                      <a:pt x="2894076" y="1618298"/>
                    </a:cubicBezTo>
                    <a:lnTo>
                      <a:pt x="2894076" y="1987144"/>
                    </a:lnTo>
                    <a:cubicBezTo>
                      <a:pt x="2880903" y="1985277"/>
                      <a:pt x="2867463" y="1984248"/>
                      <a:pt x="2853785" y="1984248"/>
                    </a:cubicBezTo>
                    <a:close/>
                    <a:moveTo>
                      <a:pt x="4539234" y="1565624"/>
                    </a:moveTo>
                    <a:cubicBezTo>
                      <a:pt x="4539234" y="1658855"/>
                      <a:pt x="4463387" y="1734693"/>
                      <a:pt x="4370165" y="1734693"/>
                    </a:cubicBezTo>
                    <a:lnTo>
                      <a:pt x="3866674" y="1734693"/>
                    </a:lnTo>
                    <a:cubicBezTo>
                      <a:pt x="3808933" y="1734693"/>
                      <a:pt x="3755479" y="1760849"/>
                      <a:pt x="3719951" y="1806521"/>
                    </a:cubicBezTo>
                    <a:lnTo>
                      <a:pt x="3531394" y="2049475"/>
                    </a:lnTo>
                    <a:lnTo>
                      <a:pt x="3531394" y="1924717"/>
                    </a:lnTo>
                    <a:cubicBezTo>
                      <a:pt x="3531394" y="1819942"/>
                      <a:pt x="3446155" y="1734693"/>
                      <a:pt x="3341370" y="1734693"/>
                    </a:cubicBezTo>
                    <a:lnTo>
                      <a:pt x="3116390" y="1734693"/>
                    </a:lnTo>
                    <a:cubicBezTo>
                      <a:pt x="3088119" y="1734693"/>
                      <a:pt x="3061164" y="1727845"/>
                      <a:pt x="3036942" y="1714843"/>
                    </a:cubicBezTo>
                    <a:lnTo>
                      <a:pt x="3036942" y="1618298"/>
                    </a:lnTo>
                    <a:cubicBezTo>
                      <a:pt x="3036942" y="1450962"/>
                      <a:pt x="3005147" y="1290923"/>
                      <a:pt x="2947321" y="1143867"/>
                    </a:cubicBezTo>
                    <a:lnTo>
                      <a:pt x="2947321" y="311944"/>
                    </a:lnTo>
                    <a:cubicBezTo>
                      <a:pt x="2947321" y="218713"/>
                      <a:pt x="3023169" y="142875"/>
                      <a:pt x="3116390" y="142875"/>
                    </a:cubicBezTo>
                    <a:lnTo>
                      <a:pt x="4370061" y="142875"/>
                    </a:lnTo>
                    <a:cubicBezTo>
                      <a:pt x="4463339" y="142875"/>
                      <a:pt x="4539234" y="218713"/>
                      <a:pt x="4539234" y="31194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 61">
                <a:extLst>
                  <a:ext uri="{FF2B5EF4-FFF2-40B4-BE49-F238E27FC236}">
                    <a16:creationId xmlns:a16="http://schemas.microsoft.com/office/drawing/2014/main" id="{3CA4BBAA-93A7-2F40-BE4F-6979934DCAF3}"/>
                  </a:ext>
                </a:extLst>
              </p:cNvPr>
              <p:cNvSpPr/>
              <p:nvPr/>
            </p:nvSpPr>
            <p:spPr>
              <a:xfrm>
                <a:off x="4920672" y="3060230"/>
                <a:ext cx="142875" cy="222637"/>
              </a:xfrm>
              <a:custGeom>
                <a:avLst/>
                <a:gdLst>
                  <a:gd name="connsiteX0" fmla="*/ 71438 w 142875"/>
                  <a:gd name="connsiteY0" fmla="*/ 222637 h 222637"/>
                  <a:gd name="connsiteX1" fmla="*/ 142875 w 142875"/>
                  <a:gd name="connsiteY1" fmla="*/ 151200 h 222637"/>
                  <a:gd name="connsiteX2" fmla="*/ 142875 w 142875"/>
                  <a:gd name="connsiteY2" fmla="*/ 71438 h 222637"/>
                  <a:gd name="connsiteX3" fmla="*/ 71438 w 142875"/>
                  <a:gd name="connsiteY3" fmla="*/ 0 h 222637"/>
                  <a:gd name="connsiteX4" fmla="*/ 0 w 142875"/>
                  <a:gd name="connsiteY4" fmla="*/ 71438 h 222637"/>
                  <a:gd name="connsiteX5" fmla="*/ 0 w 142875"/>
                  <a:gd name="connsiteY5" fmla="*/ 151200 h 222637"/>
                  <a:gd name="connsiteX6" fmla="*/ 71438 w 142875"/>
                  <a:gd name="connsiteY6" fmla="*/ 222637 h 222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875" h="222637">
                    <a:moveTo>
                      <a:pt x="71438" y="222637"/>
                    </a:moveTo>
                    <a:cubicBezTo>
                      <a:pt x="110890" y="222637"/>
                      <a:pt x="142875" y="190652"/>
                      <a:pt x="142875" y="151200"/>
                    </a:cubicBezTo>
                    <a:lnTo>
                      <a:pt x="142875" y="71438"/>
                    </a:lnTo>
                    <a:cubicBezTo>
                      <a:pt x="142875" y="31985"/>
                      <a:pt x="110890" y="0"/>
                      <a:pt x="71438" y="0"/>
                    </a:cubicBezTo>
                    <a:cubicBezTo>
                      <a:pt x="31985" y="0"/>
                      <a:pt x="0" y="31985"/>
                      <a:pt x="0" y="71438"/>
                    </a:cubicBezTo>
                    <a:lnTo>
                      <a:pt x="0" y="151200"/>
                    </a:lnTo>
                    <a:cubicBezTo>
                      <a:pt x="0" y="190652"/>
                      <a:pt x="31985" y="222637"/>
                      <a:pt x="71438" y="222637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 62">
                <a:extLst>
                  <a:ext uri="{FF2B5EF4-FFF2-40B4-BE49-F238E27FC236}">
                    <a16:creationId xmlns:a16="http://schemas.microsoft.com/office/drawing/2014/main" id="{EBB2C0B6-1CC8-2F4D-BE8A-5D361DD20FD5}"/>
                  </a:ext>
                </a:extLst>
              </p:cNvPr>
              <p:cNvSpPr/>
              <p:nvPr/>
            </p:nvSpPr>
            <p:spPr>
              <a:xfrm>
                <a:off x="5988205" y="3060230"/>
                <a:ext cx="142875" cy="222637"/>
              </a:xfrm>
              <a:custGeom>
                <a:avLst/>
                <a:gdLst>
                  <a:gd name="connsiteX0" fmla="*/ 71438 w 142875"/>
                  <a:gd name="connsiteY0" fmla="*/ 222637 h 222637"/>
                  <a:gd name="connsiteX1" fmla="*/ 142875 w 142875"/>
                  <a:gd name="connsiteY1" fmla="*/ 151200 h 222637"/>
                  <a:gd name="connsiteX2" fmla="*/ 142875 w 142875"/>
                  <a:gd name="connsiteY2" fmla="*/ 71438 h 222637"/>
                  <a:gd name="connsiteX3" fmla="*/ 71438 w 142875"/>
                  <a:gd name="connsiteY3" fmla="*/ 0 h 222637"/>
                  <a:gd name="connsiteX4" fmla="*/ 0 w 142875"/>
                  <a:gd name="connsiteY4" fmla="*/ 71438 h 222637"/>
                  <a:gd name="connsiteX5" fmla="*/ 0 w 142875"/>
                  <a:gd name="connsiteY5" fmla="*/ 151200 h 222637"/>
                  <a:gd name="connsiteX6" fmla="*/ 71438 w 142875"/>
                  <a:gd name="connsiteY6" fmla="*/ 222637 h 222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875" h="222637">
                    <a:moveTo>
                      <a:pt x="71438" y="222637"/>
                    </a:moveTo>
                    <a:cubicBezTo>
                      <a:pt x="110899" y="222637"/>
                      <a:pt x="142875" y="190652"/>
                      <a:pt x="142875" y="151200"/>
                    </a:cubicBezTo>
                    <a:lnTo>
                      <a:pt x="142875" y="71438"/>
                    </a:lnTo>
                    <a:cubicBezTo>
                      <a:pt x="142875" y="31985"/>
                      <a:pt x="110899" y="0"/>
                      <a:pt x="71438" y="0"/>
                    </a:cubicBezTo>
                    <a:cubicBezTo>
                      <a:pt x="31985" y="0"/>
                      <a:pt x="0" y="31985"/>
                      <a:pt x="0" y="71438"/>
                    </a:cubicBezTo>
                    <a:lnTo>
                      <a:pt x="0" y="151200"/>
                    </a:lnTo>
                    <a:cubicBezTo>
                      <a:pt x="0" y="190652"/>
                      <a:pt x="31985" y="222637"/>
                      <a:pt x="71438" y="222637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 63">
                <a:extLst>
                  <a:ext uri="{FF2B5EF4-FFF2-40B4-BE49-F238E27FC236}">
                    <a16:creationId xmlns:a16="http://schemas.microsoft.com/office/drawing/2014/main" id="{59353EEB-43C7-5948-BFC9-45A6C4588EFC}"/>
                  </a:ext>
                </a:extLst>
              </p:cNvPr>
              <p:cNvSpPr/>
              <p:nvPr/>
            </p:nvSpPr>
            <p:spPr>
              <a:xfrm>
                <a:off x="5295217" y="3449469"/>
                <a:ext cx="500399" cy="194623"/>
              </a:xfrm>
              <a:custGeom>
                <a:avLst/>
                <a:gdLst>
                  <a:gd name="connsiteX0" fmla="*/ 107448 w 500399"/>
                  <a:gd name="connsiteY0" fmla="*/ 184880 h 194623"/>
                  <a:gd name="connsiteX1" fmla="*/ 392960 w 500399"/>
                  <a:gd name="connsiteY1" fmla="*/ 184880 h 194623"/>
                  <a:gd name="connsiteX2" fmla="*/ 428889 w 500399"/>
                  <a:gd name="connsiteY2" fmla="*/ 194615 h 194623"/>
                  <a:gd name="connsiteX3" fmla="*/ 490658 w 500399"/>
                  <a:gd name="connsiteY3" fmla="*/ 159163 h 194623"/>
                  <a:gd name="connsiteX4" fmla="*/ 464941 w 500399"/>
                  <a:gd name="connsiteY4" fmla="*/ 61465 h 194623"/>
                  <a:gd name="connsiteX5" fmla="*/ 35459 w 500399"/>
                  <a:gd name="connsiteY5" fmla="*/ 61465 h 194623"/>
                  <a:gd name="connsiteX6" fmla="*/ 9741 w 500399"/>
                  <a:gd name="connsiteY6" fmla="*/ 159163 h 194623"/>
                  <a:gd name="connsiteX7" fmla="*/ 107448 w 500399"/>
                  <a:gd name="connsiteY7" fmla="*/ 184880 h 194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00399" h="194623">
                    <a:moveTo>
                      <a:pt x="107448" y="184880"/>
                    </a:moveTo>
                    <a:cubicBezTo>
                      <a:pt x="204851" y="128064"/>
                      <a:pt x="295558" y="128064"/>
                      <a:pt x="392960" y="184880"/>
                    </a:cubicBezTo>
                    <a:cubicBezTo>
                      <a:pt x="404276" y="191481"/>
                      <a:pt x="416659" y="194624"/>
                      <a:pt x="428889" y="194615"/>
                    </a:cubicBezTo>
                    <a:cubicBezTo>
                      <a:pt x="453463" y="194615"/>
                      <a:pt x="477380" y="181918"/>
                      <a:pt x="490658" y="159163"/>
                    </a:cubicBezTo>
                    <a:cubicBezTo>
                      <a:pt x="510537" y="125082"/>
                      <a:pt x="499021" y="81343"/>
                      <a:pt x="464941" y="61465"/>
                    </a:cubicBezTo>
                    <a:cubicBezTo>
                      <a:pt x="324457" y="-20488"/>
                      <a:pt x="175943" y="-20488"/>
                      <a:pt x="35459" y="61465"/>
                    </a:cubicBezTo>
                    <a:cubicBezTo>
                      <a:pt x="1378" y="81343"/>
                      <a:pt x="-10138" y="125092"/>
                      <a:pt x="9741" y="159163"/>
                    </a:cubicBezTo>
                    <a:cubicBezTo>
                      <a:pt x="29620" y="193253"/>
                      <a:pt x="73378" y="204759"/>
                      <a:pt x="107448" y="18488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67" name="Graphic 65">
            <a:extLst>
              <a:ext uri="{FF2B5EF4-FFF2-40B4-BE49-F238E27FC236}">
                <a16:creationId xmlns:a16="http://schemas.microsoft.com/office/drawing/2014/main" id="{E6636002-5FE0-A143-B84C-9CBC6F85F8EF}"/>
              </a:ext>
            </a:extLst>
          </p:cNvPr>
          <p:cNvGrpSpPr/>
          <p:nvPr/>
        </p:nvGrpSpPr>
        <p:grpSpPr>
          <a:xfrm>
            <a:off x="1196262" y="2518370"/>
            <a:ext cx="1263904" cy="1263903"/>
            <a:chOff x="3809997" y="1143000"/>
            <a:chExt cx="4572002" cy="4572000"/>
          </a:xfrm>
          <a:solidFill>
            <a:srgbClr val="000000"/>
          </a:solidFill>
        </p:grpSpPr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7C60BFD9-F29C-CE4C-8A73-CFF4111922E7}"/>
                </a:ext>
              </a:extLst>
            </p:cNvPr>
            <p:cNvSpPr/>
            <p:nvPr/>
          </p:nvSpPr>
          <p:spPr>
            <a:xfrm>
              <a:off x="3886200" y="2895600"/>
              <a:ext cx="1371600" cy="2743200"/>
            </a:xfrm>
            <a:custGeom>
              <a:avLst/>
              <a:gdLst>
                <a:gd name="connsiteX0" fmla="*/ 914400 w 1371600"/>
                <a:gd name="connsiteY0" fmla="*/ 762000 h 2743200"/>
                <a:gd name="connsiteX1" fmla="*/ 914686 w 1371600"/>
                <a:gd name="connsiteY1" fmla="*/ 760867 h 2743200"/>
                <a:gd name="connsiteX2" fmla="*/ 939146 w 1371600"/>
                <a:gd name="connsiteY2" fmla="*/ 148409 h 2743200"/>
                <a:gd name="connsiteX3" fmla="*/ 914400 w 1371600"/>
                <a:gd name="connsiteY3" fmla="*/ 0 h 2743200"/>
                <a:gd name="connsiteX4" fmla="*/ 457200 w 1371600"/>
                <a:gd name="connsiteY4" fmla="*/ 0 h 2743200"/>
                <a:gd name="connsiteX5" fmla="*/ 432435 w 1371600"/>
                <a:gd name="connsiteY5" fmla="*/ 148447 h 2743200"/>
                <a:gd name="connsiteX6" fmla="*/ 456895 w 1371600"/>
                <a:gd name="connsiteY6" fmla="*/ 760905 h 2743200"/>
                <a:gd name="connsiteX7" fmla="*/ 457200 w 1371600"/>
                <a:gd name="connsiteY7" fmla="*/ 762000 h 2743200"/>
                <a:gd name="connsiteX8" fmla="*/ 157963 w 1371600"/>
                <a:gd name="connsiteY8" fmla="*/ 911619 h 2743200"/>
                <a:gd name="connsiteX9" fmla="*/ 0 w 1371600"/>
                <a:gd name="connsiteY9" fmla="*/ 1167203 h 2743200"/>
                <a:gd name="connsiteX10" fmla="*/ 0 w 1371600"/>
                <a:gd name="connsiteY10" fmla="*/ 2647950 h 2743200"/>
                <a:gd name="connsiteX11" fmla="*/ 95250 w 1371600"/>
                <a:gd name="connsiteY11" fmla="*/ 2743200 h 2743200"/>
                <a:gd name="connsiteX12" fmla="*/ 1276350 w 1371600"/>
                <a:gd name="connsiteY12" fmla="*/ 2743200 h 2743200"/>
                <a:gd name="connsiteX13" fmla="*/ 1371600 w 1371600"/>
                <a:gd name="connsiteY13" fmla="*/ 2647950 h 2743200"/>
                <a:gd name="connsiteX14" fmla="*/ 1371600 w 1371600"/>
                <a:gd name="connsiteY14" fmla="*/ 1167203 h 2743200"/>
                <a:gd name="connsiteX15" fmla="*/ 1213637 w 1371600"/>
                <a:gd name="connsiteY15" fmla="*/ 911619 h 274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600" h="2743200">
                  <a:moveTo>
                    <a:pt x="914400" y="762000"/>
                  </a:moveTo>
                  <a:lnTo>
                    <a:pt x="914686" y="760867"/>
                  </a:lnTo>
                  <a:cubicBezTo>
                    <a:pt x="964759" y="560556"/>
                    <a:pt x="973093" y="352082"/>
                    <a:pt x="939146" y="148409"/>
                  </a:cubicBezTo>
                  <a:lnTo>
                    <a:pt x="914400" y="0"/>
                  </a:lnTo>
                  <a:lnTo>
                    <a:pt x="457200" y="0"/>
                  </a:lnTo>
                  <a:lnTo>
                    <a:pt x="432435" y="148447"/>
                  </a:lnTo>
                  <a:cubicBezTo>
                    <a:pt x="398492" y="352120"/>
                    <a:pt x="406818" y="560594"/>
                    <a:pt x="456895" y="760905"/>
                  </a:cubicBezTo>
                  <a:lnTo>
                    <a:pt x="457200" y="762000"/>
                  </a:lnTo>
                  <a:lnTo>
                    <a:pt x="157963" y="911619"/>
                  </a:lnTo>
                  <a:cubicBezTo>
                    <a:pt x="61153" y="960025"/>
                    <a:pt x="0" y="1058971"/>
                    <a:pt x="0" y="1167203"/>
                  </a:cubicBezTo>
                  <a:lnTo>
                    <a:pt x="0" y="2647950"/>
                  </a:lnTo>
                  <a:cubicBezTo>
                    <a:pt x="0" y="2700557"/>
                    <a:pt x="42645" y="2743200"/>
                    <a:pt x="95250" y="2743200"/>
                  </a:cubicBezTo>
                  <a:lnTo>
                    <a:pt x="1276350" y="2743200"/>
                  </a:lnTo>
                  <a:cubicBezTo>
                    <a:pt x="1328957" y="2743200"/>
                    <a:pt x="1371600" y="2700557"/>
                    <a:pt x="1371600" y="2647950"/>
                  </a:cubicBezTo>
                  <a:lnTo>
                    <a:pt x="1371600" y="1167203"/>
                  </a:lnTo>
                  <a:cubicBezTo>
                    <a:pt x="1371600" y="1058971"/>
                    <a:pt x="1310450" y="960025"/>
                    <a:pt x="1213637" y="911619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CD91DCC0-3053-8947-860B-CB3F881FEBF7}"/>
                </a:ext>
              </a:extLst>
            </p:cNvPr>
            <p:cNvSpPr/>
            <p:nvPr/>
          </p:nvSpPr>
          <p:spPr>
            <a:xfrm>
              <a:off x="3886200" y="5334000"/>
              <a:ext cx="1371600" cy="304800"/>
            </a:xfrm>
            <a:custGeom>
              <a:avLst/>
              <a:gdLst>
                <a:gd name="connsiteX0" fmla="*/ 1371600 w 1371600"/>
                <a:gd name="connsiteY0" fmla="*/ 0 h 304800"/>
                <a:gd name="connsiteX1" fmla="*/ 1371600 w 1371600"/>
                <a:gd name="connsiteY1" fmla="*/ 209550 h 304800"/>
                <a:gd name="connsiteX2" fmla="*/ 1276350 w 1371600"/>
                <a:gd name="connsiteY2" fmla="*/ 304800 h 304800"/>
                <a:gd name="connsiteX3" fmla="*/ 95250 w 1371600"/>
                <a:gd name="connsiteY3" fmla="*/ 304800 h 304800"/>
                <a:gd name="connsiteX4" fmla="*/ 0 w 1371600"/>
                <a:gd name="connsiteY4" fmla="*/ 209550 h 304800"/>
                <a:gd name="connsiteX5" fmla="*/ 0 w 1371600"/>
                <a:gd name="connsiteY5" fmla="*/ 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1600" h="304800">
                  <a:moveTo>
                    <a:pt x="1371600" y="0"/>
                  </a:moveTo>
                  <a:lnTo>
                    <a:pt x="1371600" y="209550"/>
                  </a:lnTo>
                  <a:cubicBezTo>
                    <a:pt x="1371600" y="262157"/>
                    <a:pt x="1328957" y="304800"/>
                    <a:pt x="1276350" y="304800"/>
                  </a:cubicBezTo>
                  <a:lnTo>
                    <a:pt x="95250" y="304800"/>
                  </a:lnTo>
                  <a:cubicBezTo>
                    <a:pt x="42645" y="304800"/>
                    <a:pt x="0" y="262157"/>
                    <a:pt x="0" y="209550"/>
                  </a:cubicBezTo>
                  <a:lnTo>
                    <a:pt x="0" y="0"/>
                  </a:lnTo>
                </a:path>
              </a:pathLst>
            </a:custGeom>
            <a:solidFill>
              <a:schemeClr val="accent2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9D1FD6A8-0D4F-204F-8CEE-DB2EDFFE973E}"/>
                </a:ext>
              </a:extLst>
            </p:cNvPr>
            <p:cNvSpPr/>
            <p:nvPr/>
          </p:nvSpPr>
          <p:spPr>
            <a:xfrm>
              <a:off x="5562600" y="1676400"/>
              <a:ext cx="1066800" cy="3962400"/>
            </a:xfrm>
            <a:custGeom>
              <a:avLst/>
              <a:gdLst>
                <a:gd name="connsiteX0" fmla="*/ 762000 w 1066800"/>
                <a:gd name="connsiteY0" fmla="*/ 914400 h 3962400"/>
                <a:gd name="connsiteX1" fmla="*/ 762000 w 1066800"/>
                <a:gd name="connsiteY1" fmla="*/ 0 h 3962400"/>
                <a:gd name="connsiteX2" fmla="*/ 304800 w 1066800"/>
                <a:gd name="connsiteY2" fmla="*/ 0 h 3962400"/>
                <a:gd name="connsiteX3" fmla="*/ 304800 w 1066800"/>
                <a:gd name="connsiteY3" fmla="*/ 914400 h 3962400"/>
                <a:gd name="connsiteX4" fmla="*/ 0 w 1066800"/>
                <a:gd name="connsiteY4" fmla="*/ 1407576 h 3962400"/>
                <a:gd name="connsiteX5" fmla="*/ 0 w 1066800"/>
                <a:gd name="connsiteY5" fmla="*/ 3829050 h 3962400"/>
                <a:gd name="connsiteX6" fmla="*/ 133350 w 1066800"/>
                <a:gd name="connsiteY6" fmla="*/ 3962400 h 3962400"/>
                <a:gd name="connsiteX7" fmla="*/ 933450 w 1066800"/>
                <a:gd name="connsiteY7" fmla="*/ 3962400 h 3962400"/>
                <a:gd name="connsiteX8" fmla="*/ 1066800 w 1066800"/>
                <a:gd name="connsiteY8" fmla="*/ 3829050 h 3962400"/>
                <a:gd name="connsiteX9" fmla="*/ 1066800 w 1066800"/>
                <a:gd name="connsiteY9" fmla="*/ 1407576 h 3962400"/>
                <a:gd name="connsiteX10" fmla="*/ 762000 w 1066800"/>
                <a:gd name="connsiteY10" fmla="*/ 914400 h 396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66800" h="3962400">
                  <a:moveTo>
                    <a:pt x="762000" y="914400"/>
                  </a:moveTo>
                  <a:lnTo>
                    <a:pt x="762000" y="0"/>
                  </a:lnTo>
                  <a:lnTo>
                    <a:pt x="304800" y="0"/>
                  </a:lnTo>
                  <a:lnTo>
                    <a:pt x="304800" y="914400"/>
                  </a:lnTo>
                  <a:cubicBezTo>
                    <a:pt x="117996" y="1007802"/>
                    <a:pt x="0" y="1198721"/>
                    <a:pt x="0" y="1407576"/>
                  </a:cubicBezTo>
                  <a:lnTo>
                    <a:pt x="0" y="3829050"/>
                  </a:lnTo>
                  <a:cubicBezTo>
                    <a:pt x="0" y="3902697"/>
                    <a:pt x="59703" y="3962400"/>
                    <a:pt x="133350" y="3962400"/>
                  </a:cubicBezTo>
                  <a:lnTo>
                    <a:pt x="933450" y="3962400"/>
                  </a:lnTo>
                  <a:cubicBezTo>
                    <a:pt x="1007097" y="3962400"/>
                    <a:pt x="1066800" y="3902697"/>
                    <a:pt x="1066800" y="3829050"/>
                  </a:cubicBezTo>
                  <a:lnTo>
                    <a:pt x="1066800" y="1407576"/>
                  </a:lnTo>
                  <a:cubicBezTo>
                    <a:pt x="1066800" y="1198721"/>
                    <a:pt x="948804" y="1007802"/>
                    <a:pt x="762000" y="91440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C113A5A2-C971-D546-9737-E22F76B0A398}"/>
                </a:ext>
              </a:extLst>
            </p:cNvPr>
            <p:cNvSpPr/>
            <p:nvPr/>
          </p:nvSpPr>
          <p:spPr>
            <a:xfrm>
              <a:off x="7010400" y="3886200"/>
              <a:ext cx="1219200" cy="1752600"/>
            </a:xfrm>
            <a:custGeom>
              <a:avLst/>
              <a:gdLst>
                <a:gd name="connsiteX0" fmla="*/ 0 w 1219200"/>
                <a:gd name="connsiteY0" fmla="*/ 0 h 1752600"/>
                <a:gd name="connsiteX1" fmla="*/ 0 w 1219200"/>
                <a:gd name="connsiteY1" fmla="*/ 63818 h 1752600"/>
                <a:gd name="connsiteX2" fmla="*/ 76200 w 1219200"/>
                <a:gd name="connsiteY2" fmla="*/ 533400 h 1752600"/>
                <a:gd name="connsiteX3" fmla="*/ 152400 w 1219200"/>
                <a:gd name="connsiteY3" fmla="*/ 1002982 h 1752600"/>
                <a:gd name="connsiteX4" fmla="*/ 152400 w 1219200"/>
                <a:gd name="connsiteY4" fmla="*/ 1752600 h 1752600"/>
                <a:gd name="connsiteX5" fmla="*/ 1066800 w 1219200"/>
                <a:gd name="connsiteY5" fmla="*/ 1752600 h 1752600"/>
                <a:gd name="connsiteX6" fmla="*/ 1066800 w 1219200"/>
                <a:gd name="connsiteY6" fmla="*/ 1002982 h 1752600"/>
                <a:gd name="connsiteX7" fmla="*/ 1143000 w 1219200"/>
                <a:gd name="connsiteY7" fmla="*/ 533400 h 1752600"/>
                <a:gd name="connsiteX8" fmla="*/ 1219200 w 1219200"/>
                <a:gd name="connsiteY8" fmla="*/ 63818 h 1752600"/>
                <a:gd name="connsiteX9" fmla="*/ 1219200 w 1219200"/>
                <a:gd name="connsiteY9" fmla="*/ 0 h 1752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" h="1752600">
                  <a:moveTo>
                    <a:pt x="0" y="0"/>
                  </a:moveTo>
                  <a:lnTo>
                    <a:pt x="0" y="63818"/>
                  </a:lnTo>
                  <a:cubicBezTo>
                    <a:pt x="0" y="223428"/>
                    <a:pt x="25727" y="381981"/>
                    <a:pt x="76200" y="533400"/>
                  </a:cubicBezTo>
                  <a:cubicBezTo>
                    <a:pt x="126673" y="684819"/>
                    <a:pt x="152400" y="843372"/>
                    <a:pt x="152400" y="1002982"/>
                  </a:cubicBezTo>
                  <a:lnTo>
                    <a:pt x="152400" y="1752600"/>
                  </a:lnTo>
                  <a:lnTo>
                    <a:pt x="1066800" y="1752600"/>
                  </a:lnTo>
                  <a:lnTo>
                    <a:pt x="1066800" y="1002982"/>
                  </a:lnTo>
                  <a:cubicBezTo>
                    <a:pt x="1066800" y="843372"/>
                    <a:pt x="1092527" y="684819"/>
                    <a:pt x="1143000" y="533400"/>
                  </a:cubicBezTo>
                  <a:cubicBezTo>
                    <a:pt x="1193473" y="381981"/>
                    <a:pt x="1219200" y="223428"/>
                    <a:pt x="1219200" y="63818"/>
                  </a:cubicBezTo>
                  <a:lnTo>
                    <a:pt x="1219200" y="0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98634186-51AA-B24B-B85B-5A68978CAEC0}"/>
                </a:ext>
              </a:extLst>
            </p:cNvPr>
            <p:cNvSpPr/>
            <p:nvPr/>
          </p:nvSpPr>
          <p:spPr>
            <a:xfrm>
              <a:off x="7010400" y="3276600"/>
              <a:ext cx="1219200" cy="609600"/>
            </a:xfrm>
            <a:custGeom>
              <a:avLst/>
              <a:gdLst>
                <a:gd name="connsiteX0" fmla="*/ 0 w 1219200"/>
                <a:gd name="connsiteY0" fmla="*/ 0 h 609600"/>
                <a:gd name="connsiteX1" fmla="*/ 1219200 w 1219200"/>
                <a:gd name="connsiteY1" fmla="*/ 0 h 609600"/>
                <a:gd name="connsiteX2" fmla="*/ 1219200 w 1219200"/>
                <a:gd name="connsiteY2" fmla="*/ 609600 h 609600"/>
                <a:gd name="connsiteX3" fmla="*/ 0 w 1219200"/>
                <a:gd name="connsiteY3" fmla="*/ 609600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" h="609600">
                  <a:moveTo>
                    <a:pt x="0" y="0"/>
                  </a:moveTo>
                  <a:lnTo>
                    <a:pt x="1219200" y="0"/>
                  </a:lnTo>
                  <a:lnTo>
                    <a:pt x="1219200" y="609600"/>
                  </a:lnTo>
                  <a:lnTo>
                    <a:pt x="0" y="60960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F04EF957-3218-3D46-BE79-59FD856E6D56}"/>
                </a:ext>
              </a:extLst>
            </p:cNvPr>
            <p:cNvSpPr/>
            <p:nvPr/>
          </p:nvSpPr>
          <p:spPr>
            <a:xfrm>
              <a:off x="7010400" y="3812895"/>
              <a:ext cx="1219200" cy="111404"/>
            </a:xfrm>
            <a:custGeom>
              <a:avLst/>
              <a:gdLst>
                <a:gd name="connsiteX0" fmla="*/ 0 w 1219200"/>
                <a:gd name="connsiteY0" fmla="*/ 0 h 111404"/>
                <a:gd name="connsiteX1" fmla="*/ 1219200 w 1219200"/>
                <a:gd name="connsiteY1" fmla="*/ 0 h 111404"/>
                <a:gd name="connsiteX2" fmla="*/ 1219200 w 1219200"/>
                <a:gd name="connsiteY2" fmla="*/ 111405 h 111404"/>
                <a:gd name="connsiteX3" fmla="*/ 0 w 1219200"/>
                <a:gd name="connsiteY3" fmla="*/ 111405 h 111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" h="111404">
                  <a:moveTo>
                    <a:pt x="0" y="0"/>
                  </a:moveTo>
                  <a:lnTo>
                    <a:pt x="1219200" y="0"/>
                  </a:lnTo>
                  <a:lnTo>
                    <a:pt x="1219200" y="111405"/>
                  </a:lnTo>
                  <a:lnTo>
                    <a:pt x="0" y="111405"/>
                  </a:lnTo>
                  <a:close/>
                </a:path>
              </a:pathLst>
            </a:custGeom>
            <a:solidFill>
              <a:srgbClr val="FBB54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8B99E6BC-F31C-D249-AEA9-FFF13654D3A4}"/>
                </a:ext>
              </a:extLst>
            </p:cNvPr>
            <p:cNvSpPr/>
            <p:nvPr/>
          </p:nvSpPr>
          <p:spPr>
            <a:xfrm>
              <a:off x="4343400" y="2590800"/>
              <a:ext cx="457200" cy="304800"/>
            </a:xfrm>
            <a:custGeom>
              <a:avLst/>
              <a:gdLst>
                <a:gd name="connsiteX0" fmla="*/ 0 w 457200"/>
                <a:gd name="connsiteY0" fmla="*/ 0 h 304800"/>
                <a:gd name="connsiteX1" fmla="*/ 457200 w 457200"/>
                <a:gd name="connsiteY1" fmla="*/ 0 h 304800"/>
                <a:gd name="connsiteX2" fmla="*/ 457200 w 457200"/>
                <a:gd name="connsiteY2" fmla="*/ 304800 h 304800"/>
                <a:gd name="connsiteX3" fmla="*/ 0 w 457200"/>
                <a:gd name="connsiteY3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7200" h="304800">
                  <a:moveTo>
                    <a:pt x="0" y="0"/>
                  </a:moveTo>
                  <a:lnTo>
                    <a:pt x="457200" y="0"/>
                  </a:lnTo>
                  <a:lnTo>
                    <a:pt x="457200" y="304800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47C8994E-6BA5-6F46-A29D-3860F8225C3D}"/>
                </a:ext>
              </a:extLst>
            </p:cNvPr>
            <p:cNvSpPr/>
            <p:nvPr/>
          </p:nvSpPr>
          <p:spPr>
            <a:xfrm>
              <a:off x="4267200" y="2209800"/>
              <a:ext cx="609600" cy="381000"/>
            </a:xfrm>
            <a:custGeom>
              <a:avLst/>
              <a:gdLst>
                <a:gd name="connsiteX0" fmla="*/ 0 w 609600"/>
                <a:gd name="connsiteY0" fmla="*/ 0 h 381000"/>
                <a:gd name="connsiteX1" fmla="*/ 609600 w 609600"/>
                <a:gd name="connsiteY1" fmla="*/ 0 h 381000"/>
                <a:gd name="connsiteX2" fmla="*/ 609600 w 609600"/>
                <a:gd name="connsiteY2" fmla="*/ 381000 h 381000"/>
                <a:gd name="connsiteX3" fmla="*/ 0 w 609600"/>
                <a:gd name="connsiteY3" fmla="*/ 381000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600" h="381000">
                  <a:moveTo>
                    <a:pt x="0" y="0"/>
                  </a:moveTo>
                  <a:lnTo>
                    <a:pt x="609600" y="0"/>
                  </a:lnTo>
                  <a:lnTo>
                    <a:pt x="609600" y="381000"/>
                  </a:lnTo>
                  <a:lnTo>
                    <a:pt x="0" y="38100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55813DAF-961A-444A-8751-C0A6ED7D141C}"/>
                </a:ext>
              </a:extLst>
            </p:cNvPr>
            <p:cNvSpPr/>
            <p:nvPr/>
          </p:nvSpPr>
          <p:spPr>
            <a:xfrm>
              <a:off x="4191000" y="4038602"/>
              <a:ext cx="762000" cy="989852"/>
            </a:xfrm>
            <a:custGeom>
              <a:avLst/>
              <a:gdLst>
                <a:gd name="connsiteX0" fmla="*/ 762000 w 762000"/>
                <a:gd name="connsiteY0" fmla="*/ 952126 h 989852"/>
                <a:gd name="connsiteX1" fmla="*/ 0 w 762000"/>
                <a:gd name="connsiteY1" fmla="*/ 952126 h 989852"/>
                <a:gd name="connsiteX2" fmla="*/ 0 w 762000"/>
                <a:gd name="connsiteY2" fmla="*/ 37726 h 989852"/>
                <a:gd name="connsiteX3" fmla="*/ 762000 w 762000"/>
                <a:gd name="connsiteY3" fmla="*/ 37726 h 989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0" h="989852">
                  <a:moveTo>
                    <a:pt x="762000" y="952126"/>
                  </a:moveTo>
                  <a:cubicBezTo>
                    <a:pt x="510492" y="1002428"/>
                    <a:pt x="251510" y="1002428"/>
                    <a:pt x="0" y="952126"/>
                  </a:cubicBezTo>
                  <a:lnTo>
                    <a:pt x="0" y="37726"/>
                  </a:lnTo>
                  <a:cubicBezTo>
                    <a:pt x="251510" y="-12575"/>
                    <a:pt x="510492" y="-12575"/>
                    <a:pt x="762000" y="3772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BA7F9CB2-0029-194F-8BBA-335AAD81663A}"/>
                </a:ext>
              </a:extLst>
            </p:cNvPr>
            <p:cNvSpPr/>
            <p:nvPr/>
          </p:nvSpPr>
          <p:spPr>
            <a:xfrm>
              <a:off x="5791200" y="1219200"/>
              <a:ext cx="609600" cy="457200"/>
            </a:xfrm>
            <a:custGeom>
              <a:avLst/>
              <a:gdLst>
                <a:gd name="connsiteX0" fmla="*/ 0 w 609600"/>
                <a:gd name="connsiteY0" fmla="*/ 0 h 457200"/>
                <a:gd name="connsiteX1" fmla="*/ 609600 w 609600"/>
                <a:gd name="connsiteY1" fmla="*/ 0 h 457200"/>
                <a:gd name="connsiteX2" fmla="*/ 609600 w 609600"/>
                <a:gd name="connsiteY2" fmla="*/ 457200 h 457200"/>
                <a:gd name="connsiteX3" fmla="*/ 0 w 609600"/>
                <a:gd name="connsiteY3" fmla="*/ 45720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600" h="457200">
                  <a:moveTo>
                    <a:pt x="0" y="0"/>
                  </a:moveTo>
                  <a:lnTo>
                    <a:pt x="609600" y="0"/>
                  </a:lnTo>
                  <a:lnTo>
                    <a:pt x="609600" y="457200"/>
                  </a:lnTo>
                  <a:lnTo>
                    <a:pt x="0" y="45720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46692195-AB53-8A47-A042-72AC5F9CB647}"/>
                </a:ext>
              </a:extLst>
            </p:cNvPr>
            <p:cNvSpPr/>
            <p:nvPr/>
          </p:nvSpPr>
          <p:spPr>
            <a:xfrm>
              <a:off x="5867400" y="1676400"/>
              <a:ext cx="457200" cy="609600"/>
            </a:xfrm>
            <a:custGeom>
              <a:avLst/>
              <a:gdLst>
                <a:gd name="connsiteX0" fmla="*/ 0 w 457200"/>
                <a:gd name="connsiteY0" fmla="*/ 457200 h 609600"/>
                <a:gd name="connsiteX1" fmla="*/ 228600 w 457200"/>
                <a:gd name="connsiteY1" fmla="*/ 609600 h 609600"/>
                <a:gd name="connsiteX2" fmla="*/ 457200 w 457200"/>
                <a:gd name="connsiteY2" fmla="*/ 457200 h 609600"/>
                <a:gd name="connsiteX3" fmla="*/ 457200 w 457200"/>
                <a:gd name="connsiteY3" fmla="*/ 0 h 609600"/>
                <a:gd name="connsiteX4" fmla="*/ 0 w 457200"/>
                <a:gd name="connsiteY4" fmla="*/ 0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200" h="609600">
                  <a:moveTo>
                    <a:pt x="0" y="457200"/>
                  </a:moveTo>
                  <a:lnTo>
                    <a:pt x="228600" y="609600"/>
                  </a:lnTo>
                  <a:lnTo>
                    <a:pt x="457200" y="457200"/>
                  </a:lnTo>
                  <a:lnTo>
                    <a:pt x="4572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C55186C1-D816-8F48-8E57-E01216DAFA24}"/>
                </a:ext>
              </a:extLst>
            </p:cNvPr>
            <p:cNvSpPr/>
            <p:nvPr/>
          </p:nvSpPr>
          <p:spPr>
            <a:xfrm>
              <a:off x="5791200" y="3200400"/>
              <a:ext cx="609600" cy="609600"/>
            </a:xfrm>
            <a:custGeom>
              <a:avLst/>
              <a:gdLst>
                <a:gd name="connsiteX0" fmla="*/ 609600 w 609600"/>
                <a:gd name="connsiteY0" fmla="*/ 304800 h 609600"/>
                <a:gd name="connsiteX1" fmla="*/ 304800 w 609600"/>
                <a:gd name="connsiteY1" fmla="*/ 609600 h 609600"/>
                <a:gd name="connsiteX2" fmla="*/ 0 w 609600"/>
                <a:gd name="connsiteY2" fmla="*/ 304800 h 609600"/>
                <a:gd name="connsiteX3" fmla="*/ 304800 w 609600"/>
                <a:gd name="connsiteY3" fmla="*/ 0 h 609600"/>
                <a:gd name="connsiteX4" fmla="*/ 609600 w 609600"/>
                <a:gd name="connsiteY4" fmla="*/ 304800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600" h="609600">
                  <a:moveTo>
                    <a:pt x="609600" y="304800"/>
                  </a:moveTo>
                  <a:cubicBezTo>
                    <a:pt x="609600" y="473137"/>
                    <a:pt x="473137" y="609600"/>
                    <a:pt x="304800" y="609600"/>
                  </a:cubicBezTo>
                  <a:cubicBezTo>
                    <a:pt x="136464" y="609600"/>
                    <a:pt x="0" y="473137"/>
                    <a:pt x="0" y="304800"/>
                  </a:cubicBezTo>
                  <a:cubicBezTo>
                    <a:pt x="0" y="136464"/>
                    <a:pt x="136464" y="0"/>
                    <a:pt x="304800" y="0"/>
                  </a:cubicBezTo>
                  <a:cubicBezTo>
                    <a:pt x="473137" y="0"/>
                    <a:pt x="609600" y="136464"/>
                    <a:pt x="609600" y="304800"/>
                  </a:cubicBezTo>
                  <a:close/>
                </a:path>
              </a:pathLst>
            </a:custGeom>
            <a:solidFill>
              <a:srgbClr val="C746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B6AA34AD-9775-8443-B911-CC44368DFEF7}"/>
                </a:ext>
              </a:extLst>
            </p:cNvPr>
            <p:cNvSpPr/>
            <p:nvPr/>
          </p:nvSpPr>
          <p:spPr>
            <a:xfrm>
              <a:off x="5867400" y="3276600"/>
              <a:ext cx="457200" cy="457200"/>
            </a:xfrm>
            <a:custGeom>
              <a:avLst/>
              <a:gdLst>
                <a:gd name="connsiteX0" fmla="*/ 457200 w 457200"/>
                <a:gd name="connsiteY0" fmla="*/ 228600 h 457200"/>
                <a:gd name="connsiteX1" fmla="*/ 228600 w 457200"/>
                <a:gd name="connsiteY1" fmla="*/ 457200 h 457200"/>
                <a:gd name="connsiteX2" fmla="*/ 0 w 457200"/>
                <a:gd name="connsiteY2" fmla="*/ 228600 h 457200"/>
                <a:gd name="connsiteX3" fmla="*/ 228600 w 457200"/>
                <a:gd name="connsiteY3" fmla="*/ 0 h 457200"/>
                <a:gd name="connsiteX4" fmla="*/ 457200 w 457200"/>
                <a:gd name="connsiteY4" fmla="*/ 22860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200" h="457200">
                  <a:moveTo>
                    <a:pt x="457200" y="228600"/>
                  </a:moveTo>
                  <a:cubicBezTo>
                    <a:pt x="457200" y="354852"/>
                    <a:pt x="354852" y="457200"/>
                    <a:pt x="228600" y="457200"/>
                  </a:cubicBezTo>
                  <a:cubicBezTo>
                    <a:pt x="102348" y="457200"/>
                    <a:pt x="0" y="354852"/>
                    <a:pt x="0" y="228600"/>
                  </a:cubicBezTo>
                  <a:cubicBezTo>
                    <a:pt x="0" y="102348"/>
                    <a:pt x="102348" y="0"/>
                    <a:pt x="228600" y="0"/>
                  </a:cubicBezTo>
                  <a:cubicBezTo>
                    <a:pt x="354852" y="0"/>
                    <a:pt x="457200" y="102348"/>
                    <a:pt x="457200" y="22860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61F112BB-6AAD-D447-A915-3A79ABE6B970}"/>
                </a:ext>
              </a:extLst>
            </p:cNvPr>
            <p:cNvSpPr/>
            <p:nvPr/>
          </p:nvSpPr>
          <p:spPr>
            <a:xfrm>
              <a:off x="7696200" y="3276600"/>
              <a:ext cx="609600" cy="381000"/>
            </a:xfrm>
            <a:custGeom>
              <a:avLst/>
              <a:gdLst>
                <a:gd name="connsiteX0" fmla="*/ 0 w 609600"/>
                <a:gd name="connsiteY0" fmla="*/ 0 h 381000"/>
                <a:gd name="connsiteX1" fmla="*/ 0 w 609600"/>
                <a:gd name="connsiteY1" fmla="*/ 60960 h 381000"/>
                <a:gd name="connsiteX2" fmla="*/ 167640 w 609600"/>
                <a:gd name="connsiteY2" fmla="*/ 228600 h 381000"/>
                <a:gd name="connsiteX3" fmla="*/ 304800 w 609600"/>
                <a:gd name="connsiteY3" fmla="*/ 228600 h 381000"/>
                <a:gd name="connsiteX4" fmla="*/ 457200 w 609600"/>
                <a:gd name="connsiteY4" fmla="*/ 381000 h 381000"/>
                <a:gd name="connsiteX5" fmla="*/ 609600 w 609600"/>
                <a:gd name="connsiteY5" fmla="*/ 228600 h 381000"/>
                <a:gd name="connsiteX6" fmla="*/ 609600 w 609600"/>
                <a:gd name="connsiteY6" fmla="*/ 0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9600" h="381000">
                  <a:moveTo>
                    <a:pt x="0" y="0"/>
                  </a:moveTo>
                  <a:lnTo>
                    <a:pt x="0" y="60960"/>
                  </a:lnTo>
                  <a:cubicBezTo>
                    <a:pt x="0" y="153543"/>
                    <a:pt x="75057" y="228600"/>
                    <a:pt x="167640" y="228600"/>
                  </a:cubicBezTo>
                  <a:lnTo>
                    <a:pt x="304800" y="228600"/>
                  </a:lnTo>
                  <a:cubicBezTo>
                    <a:pt x="304800" y="312772"/>
                    <a:pt x="373028" y="381000"/>
                    <a:pt x="457200" y="381000"/>
                  </a:cubicBezTo>
                  <a:cubicBezTo>
                    <a:pt x="541373" y="381000"/>
                    <a:pt x="609600" y="312772"/>
                    <a:pt x="609600" y="228600"/>
                  </a:cubicBezTo>
                  <a:lnTo>
                    <a:pt x="609600" y="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EFECBAA7-51F5-D146-B28B-2F794220D2C8}"/>
                </a:ext>
              </a:extLst>
            </p:cNvPr>
            <p:cNvSpPr/>
            <p:nvPr/>
          </p:nvSpPr>
          <p:spPr>
            <a:xfrm>
              <a:off x="7162800" y="5334000"/>
              <a:ext cx="914400" cy="304800"/>
            </a:xfrm>
            <a:custGeom>
              <a:avLst/>
              <a:gdLst>
                <a:gd name="connsiteX0" fmla="*/ 0 w 914400"/>
                <a:gd name="connsiteY0" fmla="*/ 0 h 304800"/>
                <a:gd name="connsiteX1" fmla="*/ 914400 w 914400"/>
                <a:gd name="connsiteY1" fmla="*/ 0 h 304800"/>
                <a:gd name="connsiteX2" fmla="*/ 914400 w 914400"/>
                <a:gd name="connsiteY2" fmla="*/ 304800 h 304800"/>
                <a:gd name="connsiteX3" fmla="*/ 0 w 914400"/>
                <a:gd name="connsiteY3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304800">
                  <a:moveTo>
                    <a:pt x="0" y="0"/>
                  </a:moveTo>
                  <a:lnTo>
                    <a:pt x="914400" y="0"/>
                  </a:lnTo>
                  <a:lnTo>
                    <a:pt x="914400" y="304800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D2296C76-BD13-F741-BFB1-71ED9BBB4922}"/>
                </a:ext>
              </a:extLst>
            </p:cNvPr>
            <p:cNvSpPr/>
            <p:nvPr/>
          </p:nvSpPr>
          <p:spPr>
            <a:xfrm>
              <a:off x="6858000" y="2971800"/>
              <a:ext cx="1447800" cy="304800"/>
            </a:xfrm>
            <a:custGeom>
              <a:avLst/>
              <a:gdLst>
                <a:gd name="connsiteX0" fmla="*/ 1447800 w 1447800"/>
                <a:gd name="connsiteY0" fmla="*/ 304800 h 304800"/>
                <a:gd name="connsiteX1" fmla="*/ 152400 w 1447800"/>
                <a:gd name="connsiteY1" fmla="*/ 304800 h 304800"/>
                <a:gd name="connsiteX2" fmla="*/ 0 w 1447800"/>
                <a:gd name="connsiteY2" fmla="*/ 152400 h 304800"/>
                <a:gd name="connsiteX3" fmla="*/ 152400 w 1447800"/>
                <a:gd name="connsiteY3" fmla="*/ 0 h 304800"/>
                <a:gd name="connsiteX4" fmla="*/ 1295400 w 1447800"/>
                <a:gd name="connsiteY4" fmla="*/ 0 h 304800"/>
                <a:gd name="connsiteX5" fmla="*/ 1447800 w 1447800"/>
                <a:gd name="connsiteY5" fmla="*/ 1524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47800" h="304800">
                  <a:moveTo>
                    <a:pt x="1447800" y="304800"/>
                  </a:moveTo>
                  <a:lnTo>
                    <a:pt x="152400" y="304800"/>
                  </a:lnTo>
                  <a:cubicBezTo>
                    <a:pt x="68228" y="304800"/>
                    <a:pt x="0" y="236572"/>
                    <a:pt x="0" y="152400"/>
                  </a:cubicBezTo>
                  <a:cubicBezTo>
                    <a:pt x="0" y="68228"/>
                    <a:pt x="68228" y="0"/>
                    <a:pt x="152400" y="0"/>
                  </a:cubicBezTo>
                  <a:lnTo>
                    <a:pt x="1295400" y="0"/>
                  </a:lnTo>
                  <a:cubicBezTo>
                    <a:pt x="1379573" y="0"/>
                    <a:pt x="1447800" y="68228"/>
                    <a:pt x="1447800" y="15240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90BF81AD-4586-F748-8F69-90DCEAAF3155}"/>
                </a:ext>
              </a:extLst>
            </p:cNvPr>
            <p:cNvSpPr/>
            <p:nvPr/>
          </p:nvSpPr>
          <p:spPr>
            <a:xfrm>
              <a:off x="5562600" y="5334000"/>
              <a:ext cx="1066800" cy="304800"/>
            </a:xfrm>
            <a:custGeom>
              <a:avLst/>
              <a:gdLst>
                <a:gd name="connsiteX0" fmla="*/ 1066800 w 1066800"/>
                <a:gd name="connsiteY0" fmla="*/ 0 h 304800"/>
                <a:gd name="connsiteX1" fmla="*/ 0 w 1066800"/>
                <a:gd name="connsiteY1" fmla="*/ 0 h 304800"/>
                <a:gd name="connsiteX2" fmla="*/ 0 w 1066800"/>
                <a:gd name="connsiteY2" fmla="*/ 171450 h 304800"/>
                <a:gd name="connsiteX3" fmla="*/ 133350 w 1066800"/>
                <a:gd name="connsiteY3" fmla="*/ 304800 h 304800"/>
                <a:gd name="connsiteX4" fmla="*/ 933450 w 1066800"/>
                <a:gd name="connsiteY4" fmla="*/ 304800 h 304800"/>
                <a:gd name="connsiteX5" fmla="*/ 1066800 w 1066800"/>
                <a:gd name="connsiteY5" fmla="*/ 17145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6800" h="304800">
                  <a:moveTo>
                    <a:pt x="1066800" y="0"/>
                  </a:moveTo>
                  <a:lnTo>
                    <a:pt x="0" y="0"/>
                  </a:lnTo>
                  <a:lnTo>
                    <a:pt x="0" y="171450"/>
                  </a:lnTo>
                  <a:cubicBezTo>
                    <a:pt x="0" y="245097"/>
                    <a:pt x="59703" y="304800"/>
                    <a:pt x="133350" y="304800"/>
                  </a:cubicBezTo>
                  <a:lnTo>
                    <a:pt x="933450" y="304800"/>
                  </a:lnTo>
                  <a:cubicBezTo>
                    <a:pt x="1007097" y="304800"/>
                    <a:pt x="1066800" y="245097"/>
                    <a:pt x="1066800" y="17145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44B771FE-1014-174B-B203-56D4AC0B2D69}"/>
                </a:ext>
              </a:extLst>
            </p:cNvPr>
            <p:cNvSpPr/>
            <p:nvPr/>
          </p:nvSpPr>
          <p:spPr>
            <a:xfrm>
              <a:off x="6248400" y="4114800"/>
              <a:ext cx="152400" cy="228600"/>
            </a:xfrm>
            <a:custGeom>
              <a:avLst/>
              <a:gdLst>
                <a:gd name="connsiteX0" fmla="*/ 76200 w 152400"/>
                <a:gd name="connsiteY0" fmla="*/ 228600 h 228600"/>
                <a:gd name="connsiteX1" fmla="*/ 0 w 152400"/>
                <a:gd name="connsiteY1" fmla="*/ 152400 h 228600"/>
                <a:gd name="connsiteX2" fmla="*/ 0 w 152400"/>
                <a:gd name="connsiteY2" fmla="*/ 76200 h 228600"/>
                <a:gd name="connsiteX3" fmla="*/ 76200 w 152400"/>
                <a:gd name="connsiteY3" fmla="*/ 0 h 228600"/>
                <a:gd name="connsiteX4" fmla="*/ 152400 w 152400"/>
                <a:gd name="connsiteY4" fmla="*/ 76200 h 228600"/>
                <a:gd name="connsiteX5" fmla="*/ 152400 w 152400"/>
                <a:gd name="connsiteY5" fmla="*/ 152400 h 228600"/>
                <a:gd name="connsiteX6" fmla="*/ 76200 w 152400"/>
                <a:gd name="connsiteY6" fmla="*/ 22860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400" h="228600">
                  <a:moveTo>
                    <a:pt x="76200" y="228600"/>
                  </a:moveTo>
                  <a:cubicBezTo>
                    <a:pt x="34119" y="228600"/>
                    <a:pt x="0" y="194481"/>
                    <a:pt x="0" y="152400"/>
                  </a:cubicBezTo>
                  <a:lnTo>
                    <a:pt x="0" y="76200"/>
                  </a:lnTo>
                  <a:cubicBezTo>
                    <a:pt x="0" y="34119"/>
                    <a:pt x="34119" y="0"/>
                    <a:pt x="76200" y="0"/>
                  </a:cubicBezTo>
                  <a:cubicBezTo>
                    <a:pt x="118281" y="0"/>
                    <a:pt x="152400" y="34119"/>
                    <a:pt x="152400" y="76200"/>
                  </a:cubicBezTo>
                  <a:lnTo>
                    <a:pt x="152400" y="152400"/>
                  </a:lnTo>
                  <a:cubicBezTo>
                    <a:pt x="152400" y="194481"/>
                    <a:pt x="118281" y="228600"/>
                    <a:pt x="76200" y="228600"/>
                  </a:cubicBezTo>
                  <a:close/>
                </a:path>
              </a:pathLst>
            </a:custGeom>
            <a:solidFill>
              <a:srgbClr val="02A43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8B5174C3-708C-9C48-BD9B-957E6B321ED4}"/>
                </a:ext>
              </a:extLst>
            </p:cNvPr>
            <p:cNvSpPr/>
            <p:nvPr/>
          </p:nvSpPr>
          <p:spPr>
            <a:xfrm>
              <a:off x="6248400" y="4495800"/>
              <a:ext cx="152400" cy="457200"/>
            </a:xfrm>
            <a:custGeom>
              <a:avLst/>
              <a:gdLst>
                <a:gd name="connsiteX0" fmla="*/ 76200 w 152400"/>
                <a:gd name="connsiteY0" fmla="*/ 457200 h 457200"/>
                <a:gd name="connsiteX1" fmla="*/ 0 w 152400"/>
                <a:gd name="connsiteY1" fmla="*/ 381000 h 457200"/>
                <a:gd name="connsiteX2" fmla="*/ 0 w 152400"/>
                <a:gd name="connsiteY2" fmla="*/ 76200 h 457200"/>
                <a:gd name="connsiteX3" fmla="*/ 76200 w 152400"/>
                <a:gd name="connsiteY3" fmla="*/ 0 h 457200"/>
                <a:gd name="connsiteX4" fmla="*/ 152400 w 152400"/>
                <a:gd name="connsiteY4" fmla="*/ 76200 h 457200"/>
                <a:gd name="connsiteX5" fmla="*/ 152400 w 152400"/>
                <a:gd name="connsiteY5" fmla="*/ 381000 h 457200"/>
                <a:gd name="connsiteX6" fmla="*/ 76200 w 152400"/>
                <a:gd name="connsiteY6" fmla="*/ 45720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400" h="457200">
                  <a:moveTo>
                    <a:pt x="76200" y="457200"/>
                  </a:moveTo>
                  <a:cubicBezTo>
                    <a:pt x="34119" y="457200"/>
                    <a:pt x="0" y="423081"/>
                    <a:pt x="0" y="381000"/>
                  </a:cubicBezTo>
                  <a:lnTo>
                    <a:pt x="0" y="76200"/>
                  </a:lnTo>
                  <a:cubicBezTo>
                    <a:pt x="0" y="34119"/>
                    <a:pt x="34119" y="0"/>
                    <a:pt x="76200" y="0"/>
                  </a:cubicBezTo>
                  <a:cubicBezTo>
                    <a:pt x="118281" y="0"/>
                    <a:pt x="152400" y="34119"/>
                    <a:pt x="152400" y="76200"/>
                  </a:cubicBezTo>
                  <a:lnTo>
                    <a:pt x="152400" y="381000"/>
                  </a:lnTo>
                  <a:cubicBezTo>
                    <a:pt x="152400" y="423081"/>
                    <a:pt x="118281" y="457200"/>
                    <a:pt x="76200" y="457200"/>
                  </a:cubicBezTo>
                  <a:close/>
                </a:path>
              </a:pathLst>
            </a:custGeom>
            <a:solidFill>
              <a:srgbClr val="02A43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C647902A-67B6-E846-A53C-D8FE62E21181}"/>
                </a:ext>
              </a:extLst>
            </p:cNvPr>
            <p:cNvSpPr/>
            <p:nvPr/>
          </p:nvSpPr>
          <p:spPr>
            <a:xfrm>
              <a:off x="5867400" y="1676400"/>
              <a:ext cx="457200" cy="152400"/>
            </a:xfrm>
            <a:custGeom>
              <a:avLst/>
              <a:gdLst>
                <a:gd name="connsiteX0" fmla="*/ 0 w 457200"/>
                <a:gd name="connsiteY0" fmla="*/ 0 h 152400"/>
                <a:gd name="connsiteX1" fmla="*/ 457200 w 457200"/>
                <a:gd name="connsiteY1" fmla="*/ 0 h 152400"/>
                <a:gd name="connsiteX2" fmla="*/ 457200 w 457200"/>
                <a:gd name="connsiteY2" fmla="*/ 152400 h 152400"/>
                <a:gd name="connsiteX3" fmla="*/ 0 w 457200"/>
                <a:gd name="connsiteY3" fmla="*/ 15240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7200" h="152400">
                  <a:moveTo>
                    <a:pt x="0" y="0"/>
                  </a:moveTo>
                  <a:lnTo>
                    <a:pt x="457200" y="0"/>
                  </a:lnTo>
                  <a:lnTo>
                    <a:pt x="457200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06725B53-53FC-BA42-BB89-B7B668D2FBF8}"/>
                </a:ext>
              </a:extLst>
            </p:cNvPr>
            <p:cNvSpPr/>
            <p:nvPr/>
          </p:nvSpPr>
          <p:spPr>
            <a:xfrm>
              <a:off x="4343400" y="2590800"/>
              <a:ext cx="457200" cy="152400"/>
            </a:xfrm>
            <a:custGeom>
              <a:avLst/>
              <a:gdLst>
                <a:gd name="connsiteX0" fmla="*/ 0 w 457200"/>
                <a:gd name="connsiteY0" fmla="*/ 0 h 152400"/>
                <a:gd name="connsiteX1" fmla="*/ 457200 w 457200"/>
                <a:gd name="connsiteY1" fmla="*/ 0 h 152400"/>
                <a:gd name="connsiteX2" fmla="*/ 457200 w 457200"/>
                <a:gd name="connsiteY2" fmla="*/ 152400 h 152400"/>
                <a:gd name="connsiteX3" fmla="*/ 0 w 457200"/>
                <a:gd name="connsiteY3" fmla="*/ 15240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7200" h="152400">
                  <a:moveTo>
                    <a:pt x="0" y="0"/>
                  </a:moveTo>
                  <a:lnTo>
                    <a:pt x="457200" y="0"/>
                  </a:lnTo>
                  <a:lnTo>
                    <a:pt x="457200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A8A77B0D-B49F-E243-ACB5-B7AF84146DB7}"/>
                </a:ext>
              </a:extLst>
            </p:cNvPr>
            <p:cNvSpPr/>
            <p:nvPr/>
          </p:nvSpPr>
          <p:spPr>
            <a:xfrm>
              <a:off x="3809997" y="2133600"/>
              <a:ext cx="1524004" cy="3581400"/>
            </a:xfrm>
            <a:custGeom>
              <a:avLst/>
              <a:gdLst>
                <a:gd name="connsiteX0" fmla="*/ 171452 w 1524004"/>
                <a:gd name="connsiteY0" fmla="*/ 3581400 h 3581400"/>
                <a:gd name="connsiteX1" fmla="*/ 1352552 w 1524004"/>
                <a:gd name="connsiteY1" fmla="*/ 3581400 h 3581400"/>
                <a:gd name="connsiteX2" fmla="*/ 1524002 w 1524004"/>
                <a:gd name="connsiteY2" fmla="*/ 3409950 h 3581400"/>
                <a:gd name="connsiteX3" fmla="*/ 1524002 w 1524004"/>
                <a:gd name="connsiteY3" fmla="*/ 1929203 h 3581400"/>
                <a:gd name="connsiteX4" fmla="*/ 1323920 w 1524004"/>
                <a:gd name="connsiteY4" fmla="*/ 1605467 h 3581400"/>
                <a:gd name="connsiteX5" fmla="*/ 1078327 w 1524004"/>
                <a:gd name="connsiteY5" fmla="*/ 1482662 h 3581400"/>
                <a:gd name="connsiteX6" fmla="*/ 1090510 w 1524004"/>
                <a:gd name="connsiteY6" fmla="*/ 897922 h 3581400"/>
                <a:gd name="connsiteX7" fmla="*/ 1066802 w 1524004"/>
                <a:gd name="connsiteY7" fmla="*/ 755723 h 3581400"/>
                <a:gd name="connsiteX8" fmla="*/ 1066802 w 1524004"/>
                <a:gd name="connsiteY8" fmla="*/ 533400 h 3581400"/>
                <a:gd name="connsiteX9" fmla="*/ 1143002 w 1524004"/>
                <a:gd name="connsiteY9" fmla="*/ 457200 h 3581400"/>
                <a:gd name="connsiteX10" fmla="*/ 1143002 w 1524004"/>
                <a:gd name="connsiteY10" fmla="*/ 76200 h 3581400"/>
                <a:gd name="connsiteX11" fmla="*/ 1066802 w 1524004"/>
                <a:gd name="connsiteY11" fmla="*/ 0 h 3581400"/>
                <a:gd name="connsiteX12" fmla="*/ 457202 w 1524004"/>
                <a:gd name="connsiteY12" fmla="*/ 0 h 3581400"/>
                <a:gd name="connsiteX13" fmla="*/ 381002 w 1524004"/>
                <a:gd name="connsiteY13" fmla="*/ 76200 h 3581400"/>
                <a:gd name="connsiteX14" fmla="*/ 381002 w 1524004"/>
                <a:gd name="connsiteY14" fmla="*/ 457200 h 3581400"/>
                <a:gd name="connsiteX15" fmla="*/ 457202 w 1524004"/>
                <a:gd name="connsiteY15" fmla="*/ 533400 h 3581400"/>
                <a:gd name="connsiteX16" fmla="*/ 457202 w 1524004"/>
                <a:gd name="connsiteY16" fmla="*/ 755723 h 3581400"/>
                <a:gd name="connsiteX17" fmla="*/ 433494 w 1524004"/>
                <a:gd name="connsiteY17" fmla="*/ 897922 h 3581400"/>
                <a:gd name="connsiteX18" fmla="*/ 445686 w 1524004"/>
                <a:gd name="connsiteY18" fmla="*/ 1482662 h 3581400"/>
                <a:gd name="connsiteX19" fmla="*/ 200084 w 1524004"/>
                <a:gd name="connsiteY19" fmla="*/ 1605467 h 3581400"/>
                <a:gd name="connsiteX20" fmla="*/ 2 w 1524004"/>
                <a:gd name="connsiteY20" fmla="*/ 1929203 h 3581400"/>
                <a:gd name="connsiteX21" fmla="*/ 2 w 1524004"/>
                <a:gd name="connsiteY21" fmla="*/ 3409950 h 3581400"/>
                <a:gd name="connsiteX22" fmla="*/ 171452 w 1524004"/>
                <a:gd name="connsiteY22" fmla="*/ 3581400 h 3581400"/>
                <a:gd name="connsiteX23" fmla="*/ 533402 w 1524004"/>
                <a:gd name="connsiteY23" fmla="*/ 152400 h 3581400"/>
                <a:gd name="connsiteX24" fmla="*/ 990602 w 1524004"/>
                <a:gd name="connsiteY24" fmla="*/ 152400 h 3581400"/>
                <a:gd name="connsiteX25" fmla="*/ 990602 w 1524004"/>
                <a:gd name="connsiteY25" fmla="*/ 381000 h 3581400"/>
                <a:gd name="connsiteX26" fmla="*/ 533402 w 1524004"/>
                <a:gd name="connsiteY26" fmla="*/ 381000 h 3581400"/>
                <a:gd name="connsiteX27" fmla="*/ 914402 w 1524004"/>
                <a:gd name="connsiteY27" fmla="*/ 533400 h 3581400"/>
                <a:gd name="connsiteX28" fmla="*/ 914402 w 1524004"/>
                <a:gd name="connsiteY28" fmla="*/ 685800 h 3581400"/>
                <a:gd name="connsiteX29" fmla="*/ 609602 w 1524004"/>
                <a:gd name="connsiteY29" fmla="*/ 685800 h 3581400"/>
                <a:gd name="connsiteX30" fmla="*/ 609602 w 1524004"/>
                <a:gd name="connsiteY30" fmla="*/ 533400 h 3581400"/>
                <a:gd name="connsiteX31" fmla="*/ 152402 w 1524004"/>
                <a:gd name="connsiteY31" fmla="*/ 3276600 h 3581400"/>
                <a:gd name="connsiteX32" fmla="*/ 457202 w 1524004"/>
                <a:gd name="connsiteY32" fmla="*/ 3276600 h 3581400"/>
                <a:gd name="connsiteX33" fmla="*/ 457202 w 1524004"/>
                <a:gd name="connsiteY33" fmla="*/ 3124200 h 3581400"/>
                <a:gd name="connsiteX34" fmla="*/ 152402 w 1524004"/>
                <a:gd name="connsiteY34" fmla="*/ 3124200 h 3581400"/>
                <a:gd name="connsiteX35" fmla="*/ 152402 w 1524004"/>
                <a:gd name="connsiteY35" fmla="*/ 1929203 h 3581400"/>
                <a:gd name="connsiteX36" fmla="*/ 268245 w 1524004"/>
                <a:gd name="connsiteY36" fmla="*/ 1741770 h 3581400"/>
                <a:gd name="connsiteX37" fmla="*/ 567483 w 1524004"/>
                <a:gd name="connsiteY37" fmla="*/ 1592151 h 3581400"/>
                <a:gd name="connsiteX38" fmla="*/ 607259 w 1524004"/>
                <a:gd name="connsiteY38" fmla="*/ 1505236 h 3581400"/>
                <a:gd name="connsiteX39" fmla="*/ 607030 w 1524004"/>
                <a:gd name="connsiteY39" fmla="*/ 1504379 h 3581400"/>
                <a:gd name="connsiteX40" fmla="*/ 583827 w 1524004"/>
                <a:gd name="connsiteY40" fmla="*/ 922972 h 3581400"/>
                <a:gd name="connsiteX41" fmla="*/ 597953 w 1524004"/>
                <a:gd name="connsiteY41" fmla="*/ 838200 h 3581400"/>
                <a:gd name="connsiteX42" fmla="*/ 926051 w 1524004"/>
                <a:gd name="connsiteY42" fmla="*/ 838200 h 3581400"/>
                <a:gd name="connsiteX43" fmla="*/ 940177 w 1524004"/>
                <a:gd name="connsiteY43" fmla="*/ 922972 h 3581400"/>
                <a:gd name="connsiteX44" fmla="*/ 917031 w 1524004"/>
                <a:gd name="connsiteY44" fmla="*/ 1504102 h 3581400"/>
                <a:gd name="connsiteX45" fmla="*/ 916745 w 1524004"/>
                <a:gd name="connsiteY45" fmla="*/ 1505236 h 3581400"/>
                <a:gd name="connsiteX46" fmla="*/ 956522 w 1524004"/>
                <a:gd name="connsiteY46" fmla="*/ 1592151 h 3581400"/>
                <a:gd name="connsiteX47" fmla="*/ 1255759 w 1524004"/>
                <a:gd name="connsiteY47" fmla="*/ 1741770 h 3581400"/>
                <a:gd name="connsiteX48" fmla="*/ 1371602 w 1524004"/>
                <a:gd name="connsiteY48" fmla="*/ 1929203 h 3581400"/>
                <a:gd name="connsiteX49" fmla="*/ 1371602 w 1524004"/>
                <a:gd name="connsiteY49" fmla="*/ 3124200 h 3581400"/>
                <a:gd name="connsiteX50" fmla="*/ 609602 w 1524004"/>
                <a:gd name="connsiteY50" fmla="*/ 3124200 h 3581400"/>
                <a:gd name="connsiteX51" fmla="*/ 609602 w 1524004"/>
                <a:gd name="connsiteY51" fmla="*/ 3276600 h 3581400"/>
                <a:gd name="connsiteX52" fmla="*/ 1371602 w 1524004"/>
                <a:gd name="connsiteY52" fmla="*/ 3276600 h 3581400"/>
                <a:gd name="connsiteX53" fmla="*/ 1371602 w 1524004"/>
                <a:gd name="connsiteY53" fmla="*/ 3409950 h 3581400"/>
                <a:gd name="connsiteX54" fmla="*/ 1352552 w 1524004"/>
                <a:gd name="connsiteY54" fmla="*/ 3429000 h 3581400"/>
                <a:gd name="connsiteX55" fmla="*/ 171452 w 1524004"/>
                <a:gd name="connsiteY55" fmla="*/ 3429000 h 3581400"/>
                <a:gd name="connsiteX56" fmla="*/ 152402 w 1524004"/>
                <a:gd name="connsiteY56" fmla="*/ 3409950 h 358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524004" h="3581400">
                  <a:moveTo>
                    <a:pt x="171452" y="3581400"/>
                  </a:moveTo>
                  <a:lnTo>
                    <a:pt x="1352552" y="3581400"/>
                  </a:lnTo>
                  <a:cubicBezTo>
                    <a:pt x="1447193" y="3581286"/>
                    <a:pt x="1523888" y="3504591"/>
                    <a:pt x="1524002" y="3409950"/>
                  </a:cubicBezTo>
                  <a:lnTo>
                    <a:pt x="1524002" y="1929203"/>
                  </a:lnTo>
                  <a:cubicBezTo>
                    <a:pt x="1524469" y="1791976"/>
                    <a:pt x="1446869" y="1666418"/>
                    <a:pt x="1323920" y="1605467"/>
                  </a:cubicBezTo>
                  <a:lnTo>
                    <a:pt x="1078327" y="1482662"/>
                  </a:lnTo>
                  <a:cubicBezTo>
                    <a:pt x="1118952" y="1290228"/>
                    <a:pt x="1123085" y="1091879"/>
                    <a:pt x="1090510" y="897922"/>
                  </a:cubicBezTo>
                  <a:lnTo>
                    <a:pt x="1066802" y="755723"/>
                  </a:lnTo>
                  <a:lnTo>
                    <a:pt x="1066802" y="533400"/>
                  </a:lnTo>
                  <a:cubicBezTo>
                    <a:pt x="1108884" y="533400"/>
                    <a:pt x="1143002" y="499281"/>
                    <a:pt x="1143002" y="457200"/>
                  </a:cubicBezTo>
                  <a:lnTo>
                    <a:pt x="1143002" y="76200"/>
                  </a:lnTo>
                  <a:cubicBezTo>
                    <a:pt x="1143002" y="34119"/>
                    <a:pt x="1108884" y="0"/>
                    <a:pt x="1066802" y="0"/>
                  </a:cubicBezTo>
                  <a:lnTo>
                    <a:pt x="457202" y="0"/>
                  </a:lnTo>
                  <a:cubicBezTo>
                    <a:pt x="415118" y="0"/>
                    <a:pt x="381002" y="34119"/>
                    <a:pt x="381002" y="76200"/>
                  </a:cubicBezTo>
                  <a:lnTo>
                    <a:pt x="381002" y="457200"/>
                  </a:lnTo>
                  <a:cubicBezTo>
                    <a:pt x="381002" y="499281"/>
                    <a:pt x="415118" y="533400"/>
                    <a:pt x="457202" y="533400"/>
                  </a:cubicBezTo>
                  <a:lnTo>
                    <a:pt x="457202" y="755723"/>
                  </a:lnTo>
                  <a:lnTo>
                    <a:pt x="433494" y="897922"/>
                  </a:lnTo>
                  <a:cubicBezTo>
                    <a:pt x="400920" y="1091879"/>
                    <a:pt x="405056" y="1290228"/>
                    <a:pt x="445686" y="1482662"/>
                  </a:cubicBezTo>
                  <a:lnTo>
                    <a:pt x="200084" y="1605467"/>
                  </a:lnTo>
                  <a:cubicBezTo>
                    <a:pt x="77135" y="1666418"/>
                    <a:pt x="-464" y="1791976"/>
                    <a:pt x="2" y="1929203"/>
                  </a:cubicBezTo>
                  <a:lnTo>
                    <a:pt x="2" y="3409950"/>
                  </a:lnTo>
                  <a:cubicBezTo>
                    <a:pt x="113" y="3504591"/>
                    <a:pt x="76809" y="3581286"/>
                    <a:pt x="171452" y="3581400"/>
                  </a:cubicBezTo>
                  <a:close/>
                  <a:moveTo>
                    <a:pt x="533402" y="152400"/>
                  </a:moveTo>
                  <a:lnTo>
                    <a:pt x="990602" y="152400"/>
                  </a:lnTo>
                  <a:lnTo>
                    <a:pt x="990602" y="381000"/>
                  </a:lnTo>
                  <a:lnTo>
                    <a:pt x="533402" y="381000"/>
                  </a:lnTo>
                  <a:close/>
                  <a:moveTo>
                    <a:pt x="914402" y="533400"/>
                  </a:moveTo>
                  <a:lnTo>
                    <a:pt x="914402" y="685800"/>
                  </a:lnTo>
                  <a:lnTo>
                    <a:pt x="609602" y="685800"/>
                  </a:lnTo>
                  <a:lnTo>
                    <a:pt x="609602" y="533400"/>
                  </a:lnTo>
                  <a:close/>
                  <a:moveTo>
                    <a:pt x="152402" y="3276600"/>
                  </a:moveTo>
                  <a:lnTo>
                    <a:pt x="457202" y="3276600"/>
                  </a:lnTo>
                  <a:lnTo>
                    <a:pt x="457202" y="3124200"/>
                  </a:lnTo>
                  <a:lnTo>
                    <a:pt x="152402" y="3124200"/>
                  </a:lnTo>
                  <a:lnTo>
                    <a:pt x="152402" y="1929203"/>
                  </a:lnTo>
                  <a:cubicBezTo>
                    <a:pt x="152133" y="1849755"/>
                    <a:pt x="197061" y="1777060"/>
                    <a:pt x="268245" y="1741770"/>
                  </a:cubicBezTo>
                  <a:lnTo>
                    <a:pt x="567483" y="1592151"/>
                  </a:lnTo>
                  <a:cubicBezTo>
                    <a:pt x="599523" y="1576130"/>
                    <a:pt x="616078" y="1539954"/>
                    <a:pt x="607259" y="1505236"/>
                  </a:cubicBezTo>
                  <a:lnTo>
                    <a:pt x="607030" y="1504379"/>
                  </a:lnTo>
                  <a:cubicBezTo>
                    <a:pt x="559264" y="1314250"/>
                    <a:pt x="551364" y="1116302"/>
                    <a:pt x="583827" y="922972"/>
                  </a:cubicBezTo>
                  <a:lnTo>
                    <a:pt x="597953" y="838200"/>
                  </a:lnTo>
                  <a:lnTo>
                    <a:pt x="926051" y="838200"/>
                  </a:lnTo>
                  <a:lnTo>
                    <a:pt x="940177" y="922972"/>
                  </a:lnTo>
                  <a:cubicBezTo>
                    <a:pt x="972638" y="1116206"/>
                    <a:pt x="964751" y="1314060"/>
                    <a:pt x="917031" y="1504102"/>
                  </a:cubicBezTo>
                  <a:lnTo>
                    <a:pt x="916745" y="1505236"/>
                  </a:lnTo>
                  <a:cubicBezTo>
                    <a:pt x="907925" y="1539954"/>
                    <a:pt x="924480" y="1576130"/>
                    <a:pt x="956522" y="1592151"/>
                  </a:cubicBezTo>
                  <a:lnTo>
                    <a:pt x="1255759" y="1741770"/>
                  </a:lnTo>
                  <a:cubicBezTo>
                    <a:pt x="1326939" y="1777060"/>
                    <a:pt x="1371869" y="1849755"/>
                    <a:pt x="1371602" y="1929203"/>
                  </a:cubicBezTo>
                  <a:lnTo>
                    <a:pt x="1371602" y="3124200"/>
                  </a:lnTo>
                  <a:lnTo>
                    <a:pt x="609602" y="3124200"/>
                  </a:lnTo>
                  <a:lnTo>
                    <a:pt x="609602" y="3276600"/>
                  </a:lnTo>
                  <a:lnTo>
                    <a:pt x="1371602" y="3276600"/>
                  </a:lnTo>
                  <a:lnTo>
                    <a:pt x="1371602" y="3409950"/>
                  </a:lnTo>
                  <a:cubicBezTo>
                    <a:pt x="1371602" y="3420475"/>
                    <a:pt x="1363077" y="3429000"/>
                    <a:pt x="1352552" y="3429000"/>
                  </a:cubicBezTo>
                  <a:lnTo>
                    <a:pt x="171452" y="3429000"/>
                  </a:lnTo>
                  <a:cubicBezTo>
                    <a:pt x="160931" y="3429000"/>
                    <a:pt x="152402" y="3420475"/>
                    <a:pt x="152402" y="340995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A00A07F2-8BCE-DC4A-B4E7-05662BC53EE7}"/>
                </a:ext>
              </a:extLst>
            </p:cNvPr>
            <p:cNvSpPr/>
            <p:nvPr/>
          </p:nvSpPr>
          <p:spPr>
            <a:xfrm>
              <a:off x="4114799" y="3962192"/>
              <a:ext cx="914400" cy="1142664"/>
            </a:xfrm>
            <a:custGeom>
              <a:avLst/>
              <a:gdLst>
                <a:gd name="connsiteX0" fmla="*/ 853145 w 914400"/>
                <a:gd name="connsiteY0" fmla="*/ 1103259 h 1142664"/>
                <a:gd name="connsiteX1" fmla="*/ 914400 w 914400"/>
                <a:gd name="connsiteY1" fmla="*/ 1028536 h 1142664"/>
                <a:gd name="connsiteX2" fmla="*/ 914400 w 914400"/>
                <a:gd name="connsiteY2" fmla="*/ 114136 h 1142664"/>
                <a:gd name="connsiteX3" fmla="*/ 853145 w 914400"/>
                <a:gd name="connsiteY3" fmla="*/ 39412 h 1142664"/>
                <a:gd name="connsiteX4" fmla="*/ 61255 w 914400"/>
                <a:gd name="connsiteY4" fmla="*/ 39412 h 1142664"/>
                <a:gd name="connsiteX5" fmla="*/ 0 w 914400"/>
                <a:gd name="connsiteY5" fmla="*/ 114136 h 1142664"/>
                <a:gd name="connsiteX6" fmla="*/ 0 w 914400"/>
                <a:gd name="connsiteY6" fmla="*/ 1028536 h 1142664"/>
                <a:gd name="connsiteX7" fmla="*/ 61255 w 914400"/>
                <a:gd name="connsiteY7" fmla="*/ 1103259 h 1142664"/>
                <a:gd name="connsiteX8" fmla="*/ 853145 w 914400"/>
                <a:gd name="connsiteY8" fmla="*/ 1103259 h 1142664"/>
                <a:gd name="connsiteX9" fmla="*/ 152400 w 914400"/>
                <a:gd name="connsiteY9" fmla="*/ 177648 h 1142664"/>
                <a:gd name="connsiteX10" fmla="*/ 762000 w 914400"/>
                <a:gd name="connsiteY10" fmla="*/ 177648 h 1142664"/>
                <a:gd name="connsiteX11" fmla="*/ 762000 w 914400"/>
                <a:gd name="connsiteY11" fmla="*/ 965023 h 1142664"/>
                <a:gd name="connsiteX12" fmla="*/ 152400 w 914400"/>
                <a:gd name="connsiteY12" fmla="*/ 965023 h 1142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14400" h="1142664">
                  <a:moveTo>
                    <a:pt x="853145" y="1103259"/>
                  </a:moveTo>
                  <a:cubicBezTo>
                    <a:pt x="888768" y="1096135"/>
                    <a:pt x="914400" y="1064864"/>
                    <a:pt x="914400" y="1028536"/>
                  </a:cubicBezTo>
                  <a:lnTo>
                    <a:pt x="914400" y="114136"/>
                  </a:lnTo>
                  <a:cubicBezTo>
                    <a:pt x="914400" y="77807"/>
                    <a:pt x="888768" y="46537"/>
                    <a:pt x="853145" y="39412"/>
                  </a:cubicBezTo>
                  <a:cubicBezTo>
                    <a:pt x="591798" y="-13137"/>
                    <a:pt x="322603" y="-13137"/>
                    <a:pt x="61255" y="39412"/>
                  </a:cubicBezTo>
                  <a:cubicBezTo>
                    <a:pt x="25637" y="46537"/>
                    <a:pt x="-2" y="77807"/>
                    <a:pt x="0" y="114136"/>
                  </a:cubicBezTo>
                  <a:lnTo>
                    <a:pt x="0" y="1028536"/>
                  </a:lnTo>
                  <a:cubicBezTo>
                    <a:pt x="-2" y="1064864"/>
                    <a:pt x="25637" y="1096135"/>
                    <a:pt x="61255" y="1103259"/>
                  </a:cubicBezTo>
                  <a:cubicBezTo>
                    <a:pt x="322604" y="1155799"/>
                    <a:pt x="591798" y="1155799"/>
                    <a:pt x="853145" y="1103259"/>
                  </a:cubicBezTo>
                  <a:close/>
                  <a:moveTo>
                    <a:pt x="152400" y="177648"/>
                  </a:moveTo>
                  <a:cubicBezTo>
                    <a:pt x="354208" y="144016"/>
                    <a:pt x="560194" y="144016"/>
                    <a:pt x="762000" y="177648"/>
                  </a:cubicBezTo>
                  <a:lnTo>
                    <a:pt x="762000" y="965023"/>
                  </a:lnTo>
                  <a:cubicBezTo>
                    <a:pt x="560194" y="998656"/>
                    <a:pt x="354208" y="998656"/>
                    <a:pt x="152400" y="96502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3979C18A-EA30-1847-9B23-CA69CA87B3D0}"/>
                </a:ext>
              </a:extLst>
            </p:cNvPr>
            <p:cNvSpPr/>
            <p:nvPr/>
          </p:nvSpPr>
          <p:spPr>
            <a:xfrm>
              <a:off x="5486396" y="1143000"/>
              <a:ext cx="1219207" cy="4572000"/>
            </a:xfrm>
            <a:custGeom>
              <a:avLst/>
              <a:gdLst>
                <a:gd name="connsiteX0" fmla="*/ 304804 w 1219207"/>
                <a:gd name="connsiteY0" fmla="*/ 1402718 h 4572000"/>
                <a:gd name="connsiteX1" fmla="*/ 4 w 1219207"/>
                <a:gd name="connsiteY1" fmla="*/ 1940976 h 4572000"/>
                <a:gd name="connsiteX2" fmla="*/ 4 w 1219207"/>
                <a:gd name="connsiteY2" fmla="*/ 4362450 h 4572000"/>
                <a:gd name="connsiteX3" fmla="*/ 209554 w 1219207"/>
                <a:gd name="connsiteY3" fmla="*/ 4572000 h 4572000"/>
                <a:gd name="connsiteX4" fmla="*/ 1009654 w 1219207"/>
                <a:gd name="connsiteY4" fmla="*/ 4572000 h 4572000"/>
                <a:gd name="connsiteX5" fmla="*/ 1219204 w 1219207"/>
                <a:gd name="connsiteY5" fmla="*/ 4362450 h 4572000"/>
                <a:gd name="connsiteX6" fmla="*/ 1219204 w 1219207"/>
                <a:gd name="connsiteY6" fmla="*/ 1940976 h 4572000"/>
                <a:gd name="connsiteX7" fmla="*/ 914404 w 1219207"/>
                <a:gd name="connsiteY7" fmla="*/ 1402718 h 4572000"/>
                <a:gd name="connsiteX8" fmla="*/ 914404 w 1219207"/>
                <a:gd name="connsiteY8" fmla="*/ 609600 h 4572000"/>
                <a:gd name="connsiteX9" fmla="*/ 990604 w 1219207"/>
                <a:gd name="connsiteY9" fmla="*/ 533400 h 4572000"/>
                <a:gd name="connsiteX10" fmla="*/ 990604 w 1219207"/>
                <a:gd name="connsiteY10" fmla="*/ 76200 h 4572000"/>
                <a:gd name="connsiteX11" fmla="*/ 914404 w 1219207"/>
                <a:gd name="connsiteY11" fmla="*/ 0 h 4572000"/>
                <a:gd name="connsiteX12" fmla="*/ 304804 w 1219207"/>
                <a:gd name="connsiteY12" fmla="*/ 0 h 4572000"/>
                <a:gd name="connsiteX13" fmla="*/ 228604 w 1219207"/>
                <a:gd name="connsiteY13" fmla="*/ 76200 h 4572000"/>
                <a:gd name="connsiteX14" fmla="*/ 228604 w 1219207"/>
                <a:gd name="connsiteY14" fmla="*/ 533400 h 4572000"/>
                <a:gd name="connsiteX15" fmla="*/ 304804 w 1219207"/>
                <a:gd name="connsiteY15" fmla="*/ 609600 h 4572000"/>
                <a:gd name="connsiteX16" fmla="*/ 1066804 w 1219207"/>
                <a:gd name="connsiteY16" fmla="*/ 4362450 h 4572000"/>
                <a:gd name="connsiteX17" fmla="*/ 1009654 w 1219207"/>
                <a:gd name="connsiteY17" fmla="*/ 4419600 h 4572000"/>
                <a:gd name="connsiteX18" fmla="*/ 209554 w 1219207"/>
                <a:gd name="connsiteY18" fmla="*/ 4419600 h 4572000"/>
                <a:gd name="connsiteX19" fmla="*/ 152404 w 1219207"/>
                <a:gd name="connsiteY19" fmla="*/ 4362450 h 4572000"/>
                <a:gd name="connsiteX20" fmla="*/ 152404 w 1219207"/>
                <a:gd name="connsiteY20" fmla="*/ 4267200 h 4572000"/>
                <a:gd name="connsiteX21" fmla="*/ 1066804 w 1219207"/>
                <a:gd name="connsiteY21" fmla="*/ 4267200 h 4572000"/>
                <a:gd name="connsiteX22" fmla="*/ 381004 w 1219207"/>
                <a:gd name="connsiteY22" fmla="*/ 152400 h 4572000"/>
                <a:gd name="connsiteX23" fmla="*/ 838204 w 1219207"/>
                <a:gd name="connsiteY23" fmla="*/ 152400 h 4572000"/>
                <a:gd name="connsiteX24" fmla="*/ 838204 w 1219207"/>
                <a:gd name="connsiteY24" fmla="*/ 457200 h 4572000"/>
                <a:gd name="connsiteX25" fmla="*/ 381004 w 1219207"/>
                <a:gd name="connsiteY25" fmla="*/ 457200 h 4572000"/>
                <a:gd name="connsiteX26" fmla="*/ 762004 w 1219207"/>
                <a:gd name="connsiteY26" fmla="*/ 609600 h 4572000"/>
                <a:gd name="connsiteX27" fmla="*/ 762004 w 1219207"/>
                <a:gd name="connsiteY27" fmla="*/ 949824 h 4572000"/>
                <a:gd name="connsiteX28" fmla="*/ 609604 w 1219207"/>
                <a:gd name="connsiteY28" fmla="*/ 1051417 h 4572000"/>
                <a:gd name="connsiteX29" fmla="*/ 457204 w 1219207"/>
                <a:gd name="connsiteY29" fmla="*/ 949824 h 4572000"/>
                <a:gd name="connsiteX30" fmla="*/ 457204 w 1219207"/>
                <a:gd name="connsiteY30" fmla="*/ 609600 h 4572000"/>
                <a:gd name="connsiteX31" fmla="*/ 415084 w 1219207"/>
                <a:gd name="connsiteY31" fmla="*/ 1515951 h 4572000"/>
                <a:gd name="connsiteX32" fmla="*/ 457204 w 1219207"/>
                <a:gd name="connsiteY32" fmla="*/ 1447800 h 4572000"/>
                <a:gd name="connsiteX33" fmla="*/ 457204 w 1219207"/>
                <a:gd name="connsiteY33" fmla="*/ 1132980 h 4572000"/>
                <a:gd name="connsiteX34" fmla="*/ 567332 w 1219207"/>
                <a:gd name="connsiteY34" fmla="*/ 1206399 h 4572000"/>
                <a:gd name="connsiteX35" fmla="*/ 651876 w 1219207"/>
                <a:gd name="connsiteY35" fmla="*/ 1206399 h 4572000"/>
                <a:gd name="connsiteX36" fmla="*/ 762004 w 1219207"/>
                <a:gd name="connsiteY36" fmla="*/ 1132980 h 4572000"/>
                <a:gd name="connsiteX37" fmla="*/ 762004 w 1219207"/>
                <a:gd name="connsiteY37" fmla="*/ 1447800 h 4572000"/>
                <a:gd name="connsiteX38" fmla="*/ 804123 w 1219207"/>
                <a:gd name="connsiteY38" fmla="*/ 1515951 h 4572000"/>
                <a:gd name="connsiteX39" fmla="*/ 1066804 w 1219207"/>
                <a:gd name="connsiteY39" fmla="*/ 1940976 h 4572000"/>
                <a:gd name="connsiteX40" fmla="*/ 1066804 w 1219207"/>
                <a:gd name="connsiteY40" fmla="*/ 4114800 h 4572000"/>
                <a:gd name="connsiteX41" fmla="*/ 152404 w 1219207"/>
                <a:gd name="connsiteY41" fmla="*/ 4114800 h 4572000"/>
                <a:gd name="connsiteX42" fmla="*/ 152404 w 1219207"/>
                <a:gd name="connsiteY42" fmla="*/ 1940976 h 4572000"/>
                <a:gd name="connsiteX43" fmla="*/ 415084 w 1219207"/>
                <a:gd name="connsiteY43" fmla="*/ 1515951 h 457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219207" h="4572000">
                  <a:moveTo>
                    <a:pt x="304804" y="1402718"/>
                  </a:moveTo>
                  <a:cubicBezTo>
                    <a:pt x="115142" y="1515580"/>
                    <a:pt x="-768" y="1720272"/>
                    <a:pt x="4" y="1940976"/>
                  </a:cubicBezTo>
                  <a:lnTo>
                    <a:pt x="4" y="4362450"/>
                  </a:lnTo>
                  <a:cubicBezTo>
                    <a:pt x="137" y="4478131"/>
                    <a:pt x="93873" y="4571867"/>
                    <a:pt x="209554" y="4572000"/>
                  </a:cubicBezTo>
                  <a:lnTo>
                    <a:pt x="1009654" y="4572000"/>
                  </a:lnTo>
                  <a:cubicBezTo>
                    <a:pt x="1125335" y="4571867"/>
                    <a:pt x="1219070" y="4478131"/>
                    <a:pt x="1219204" y="4362450"/>
                  </a:cubicBezTo>
                  <a:lnTo>
                    <a:pt x="1219204" y="1940976"/>
                  </a:lnTo>
                  <a:cubicBezTo>
                    <a:pt x="1219975" y="1720272"/>
                    <a:pt x="1104066" y="1515580"/>
                    <a:pt x="914404" y="1402718"/>
                  </a:cubicBezTo>
                  <a:lnTo>
                    <a:pt x="914404" y="609600"/>
                  </a:lnTo>
                  <a:cubicBezTo>
                    <a:pt x="956485" y="609600"/>
                    <a:pt x="990604" y="575484"/>
                    <a:pt x="990604" y="533400"/>
                  </a:cubicBezTo>
                  <a:lnTo>
                    <a:pt x="990604" y="76200"/>
                  </a:lnTo>
                  <a:cubicBezTo>
                    <a:pt x="990604" y="34116"/>
                    <a:pt x="956485" y="0"/>
                    <a:pt x="914404" y="0"/>
                  </a:cubicBezTo>
                  <a:lnTo>
                    <a:pt x="304804" y="0"/>
                  </a:lnTo>
                  <a:cubicBezTo>
                    <a:pt x="262722" y="0"/>
                    <a:pt x="228604" y="34116"/>
                    <a:pt x="228604" y="76200"/>
                  </a:cubicBezTo>
                  <a:lnTo>
                    <a:pt x="228604" y="533400"/>
                  </a:lnTo>
                  <a:cubicBezTo>
                    <a:pt x="228604" y="575484"/>
                    <a:pt x="262722" y="609600"/>
                    <a:pt x="304804" y="609600"/>
                  </a:cubicBezTo>
                  <a:close/>
                  <a:moveTo>
                    <a:pt x="1066804" y="4362450"/>
                  </a:moveTo>
                  <a:cubicBezTo>
                    <a:pt x="1066775" y="4393997"/>
                    <a:pt x="1041201" y="4419572"/>
                    <a:pt x="1009654" y="4419600"/>
                  </a:cubicBezTo>
                  <a:lnTo>
                    <a:pt x="209554" y="4419600"/>
                  </a:lnTo>
                  <a:cubicBezTo>
                    <a:pt x="178007" y="4419572"/>
                    <a:pt x="152432" y="4393997"/>
                    <a:pt x="152404" y="4362450"/>
                  </a:cubicBezTo>
                  <a:lnTo>
                    <a:pt x="152404" y="4267200"/>
                  </a:lnTo>
                  <a:lnTo>
                    <a:pt x="1066804" y="4267200"/>
                  </a:lnTo>
                  <a:close/>
                  <a:moveTo>
                    <a:pt x="381004" y="152400"/>
                  </a:moveTo>
                  <a:lnTo>
                    <a:pt x="838204" y="152400"/>
                  </a:lnTo>
                  <a:lnTo>
                    <a:pt x="838204" y="457200"/>
                  </a:lnTo>
                  <a:lnTo>
                    <a:pt x="381004" y="457200"/>
                  </a:lnTo>
                  <a:close/>
                  <a:moveTo>
                    <a:pt x="762004" y="609600"/>
                  </a:moveTo>
                  <a:lnTo>
                    <a:pt x="762004" y="949824"/>
                  </a:lnTo>
                  <a:lnTo>
                    <a:pt x="609604" y="1051417"/>
                  </a:lnTo>
                  <a:lnTo>
                    <a:pt x="457204" y="949824"/>
                  </a:lnTo>
                  <a:lnTo>
                    <a:pt x="457204" y="609600"/>
                  </a:lnTo>
                  <a:close/>
                  <a:moveTo>
                    <a:pt x="415084" y="1515951"/>
                  </a:moveTo>
                  <a:cubicBezTo>
                    <a:pt x="440897" y="1503045"/>
                    <a:pt x="457204" y="1476661"/>
                    <a:pt x="457204" y="1447800"/>
                  </a:cubicBezTo>
                  <a:lnTo>
                    <a:pt x="457204" y="1132980"/>
                  </a:lnTo>
                  <a:lnTo>
                    <a:pt x="567332" y="1206399"/>
                  </a:lnTo>
                  <a:cubicBezTo>
                    <a:pt x="592926" y="1223467"/>
                    <a:pt x="626282" y="1223467"/>
                    <a:pt x="651876" y="1206399"/>
                  </a:cubicBezTo>
                  <a:lnTo>
                    <a:pt x="762004" y="1132980"/>
                  </a:lnTo>
                  <a:lnTo>
                    <a:pt x="762004" y="1447800"/>
                  </a:lnTo>
                  <a:cubicBezTo>
                    <a:pt x="762004" y="1476661"/>
                    <a:pt x="778311" y="1503045"/>
                    <a:pt x="804123" y="1515951"/>
                  </a:cubicBezTo>
                  <a:cubicBezTo>
                    <a:pt x="965534" y="1595981"/>
                    <a:pt x="1067413" y="1760811"/>
                    <a:pt x="1066804" y="1940976"/>
                  </a:cubicBezTo>
                  <a:lnTo>
                    <a:pt x="1066804" y="4114800"/>
                  </a:lnTo>
                  <a:lnTo>
                    <a:pt x="152404" y="4114800"/>
                  </a:lnTo>
                  <a:lnTo>
                    <a:pt x="152404" y="1940976"/>
                  </a:lnTo>
                  <a:cubicBezTo>
                    <a:pt x="151794" y="1760811"/>
                    <a:pt x="253674" y="1595981"/>
                    <a:pt x="415084" y="151595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5ED39467-3CE8-F24D-A859-9C90D625915E}"/>
                </a:ext>
              </a:extLst>
            </p:cNvPr>
            <p:cNvSpPr/>
            <p:nvPr/>
          </p:nvSpPr>
          <p:spPr>
            <a:xfrm>
              <a:off x="5715000" y="3124200"/>
              <a:ext cx="762000" cy="762000"/>
            </a:xfrm>
            <a:custGeom>
              <a:avLst/>
              <a:gdLst>
                <a:gd name="connsiteX0" fmla="*/ 381000 w 762000"/>
                <a:gd name="connsiteY0" fmla="*/ 762000 h 762000"/>
                <a:gd name="connsiteX1" fmla="*/ 762000 w 762000"/>
                <a:gd name="connsiteY1" fmla="*/ 381000 h 762000"/>
                <a:gd name="connsiteX2" fmla="*/ 381000 w 762000"/>
                <a:gd name="connsiteY2" fmla="*/ 0 h 762000"/>
                <a:gd name="connsiteX3" fmla="*/ 0 w 762000"/>
                <a:gd name="connsiteY3" fmla="*/ 381000 h 762000"/>
                <a:gd name="connsiteX4" fmla="*/ 381000 w 762000"/>
                <a:gd name="connsiteY4" fmla="*/ 762000 h 762000"/>
                <a:gd name="connsiteX5" fmla="*/ 381000 w 762000"/>
                <a:gd name="connsiteY5" fmla="*/ 152400 h 762000"/>
                <a:gd name="connsiteX6" fmla="*/ 609600 w 762000"/>
                <a:gd name="connsiteY6" fmla="*/ 381000 h 762000"/>
                <a:gd name="connsiteX7" fmla="*/ 381000 w 762000"/>
                <a:gd name="connsiteY7" fmla="*/ 609600 h 762000"/>
                <a:gd name="connsiteX8" fmla="*/ 152400 w 762000"/>
                <a:gd name="connsiteY8" fmla="*/ 381000 h 762000"/>
                <a:gd name="connsiteX9" fmla="*/ 381000 w 762000"/>
                <a:gd name="connsiteY9" fmla="*/ 1524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62000" h="762000">
                  <a:moveTo>
                    <a:pt x="381000" y="762000"/>
                  </a:moveTo>
                  <a:cubicBezTo>
                    <a:pt x="591417" y="762000"/>
                    <a:pt x="762000" y="591417"/>
                    <a:pt x="762000" y="381000"/>
                  </a:cubicBezTo>
                  <a:cubicBezTo>
                    <a:pt x="762000" y="170583"/>
                    <a:pt x="591417" y="0"/>
                    <a:pt x="381000" y="0"/>
                  </a:cubicBezTo>
                  <a:cubicBezTo>
                    <a:pt x="170583" y="0"/>
                    <a:pt x="0" y="170583"/>
                    <a:pt x="0" y="381000"/>
                  </a:cubicBezTo>
                  <a:cubicBezTo>
                    <a:pt x="238" y="591321"/>
                    <a:pt x="170679" y="761762"/>
                    <a:pt x="381000" y="762000"/>
                  </a:cubicBezTo>
                  <a:close/>
                  <a:moveTo>
                    <a:pt x="381000" y="152400"/>
                  </a:moveTo>
                  <a:cubicBezTo>
                    <a:pt x="507254" y="152400"/>
                    <a:pt x="609600" y="254746"/>
                    <a:pt x="609600" y="381000"/>
                  </a:cubicBezTo>
                  <a:cubicBezTo>
                    <a:pt x="609600" y="507254"/>
                    <a:pt x="507254" y="609600"/>
                    <a:pt x="381000" y="609600"/>
                  </a:cubicBezTo>
                  <a:cubicBezTo>
                    <a:pt x="254746" y="609600"/>
                    <a:pt x="152400" y="507254"/>
                    <a:pt x="152400" y="381000"/>
                  </a:cubicBezTo>
                  <a:cubicBezTo>
                    <a:pt x="152543" y="254813"/>
                    <a:pt x="254813" y="152543"/>
                    <a:pt x="381000" y="15240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8CE9D22A-54DA-3543-B6AD-42D9EEC04B3F}"/>
                </a:ext>
              </a:extLst>
            </p:cNvPr>
            <p:cNvSpPr/>
            <p:nvPr/>
          </p:nvSpPr>
          <p:spPr>
            <a:xfrm>
              <a:off x="6781895" y="2895600"/>
              <a:ext cx="1600104" cy="2819400"/>
            </a:xfrm>
            <a:custGeom>
              <a:avLst/>
              <a:gdLst>
                <a:gd name="connsiteX0" fmla="*/ 1371505 w 1600104"/>
                <a:gd name="connsiteY0" fmla="*/ 0 h 2819400"/>
                <a:gd name="connsiteX1" fmla="*/ 228505 w 1600104"/>
                <a:gd name="connsiteY1" fmla="*/ 0 h 2819400"/>
                <a:gd name="connsiteX2" fmla="*/ 0 w 1600104"/>
                <a:gd name="connsiteY2" fmla="*/ 228695 h 2819400"/>
                <a:gd name="connsiteX3" fmla="*/ 152305 w 1600104"/>
                <a:gd name="connsiteY3" fmla="*/ 444094 h 2819400"/>
                <a:gd name="connsiteX4" fmla="*/ 152305 w 1600104"/>
                <a:gd name="connsiteY4" fmla="*/ 1054418 h 2819400"/>
                <a:gd name="connsiteX5" fmla="*/ 232410 w 1600104"/>
                <a:gd name="connsiteY5" fmla="*/ 1548079 h 2819400"/>
                <a:gd name="connsiteX6" fmla="*/ 304705 w 1600104"/>
                <a:gd name="connsiteY6" fmla="*/ 1993582 h 2819400"/>
                <a:gd name="connsiteX7" fmla="*/ 304705 w 1600104"/>
                <a:gd name="connsiteY7" fmla="*/ 2743200 h 2819400"/>
                <a:gd name="connsiteX8" fmla="*/ 380905 w 1600104"/>
                <a:gd name="connsiteY8" fmla="*/ 2819400 h 2819400"/>
                <a:gd name="connsiteX9" fmla="*/ 1295305 w 1600104"/>
                <a:gd name="connsiteY9" fmla="*/ 2819400 h 2819400"/>
                <a:gd name="connsiteX10" fmla="*/ 1371505 w 1600104"/>
                <a:gd name="connsiteY10" fmla="*/ 2743200 h 2819400"/>
                <a:gd name="connsiteX11" fmla="*/ 1371505 w 1600104"/>
                <a:gd name="connsiteY11" fmla="*/ 1993582 h 2819400"/>
                <a:gd name="connsiteX12" fmla="*/ 1443799 w 1600104"/>
                <a:gd name="connsiteY12" fmla="*/ 1548117 h 2819400"/>
                <a:gd name="connsiteX13" fmla="*/ 1523905 w 1600104"/>
                <a:gd name="connsiteY13" fmla="*/ 1054418 h 2819400"/>
                <a:gd name="connsiteX14" fmla="*/ 1523905 w 1600104"/>
                <a:gd name="connsiteY14" fmla="*/ 779802 h 2819400"/>
                <a:gd name="connsiteX15" fmla="*/ 1600105 w 1600104"/>
                <a:gd name="connsiteY15" fmla="*/ 609600 h 2819400"/>
                <a:gd name="connsiteX16" fmla="*/ 1600105 w 1600104"/>
                <a:gd name="connsiteY16" fmla="*/ 228600 h 2819400"/>
                <a:gd name="connsiteX17" fmla="*/ 1371505 w 1600104"/>
                <a:gd name="connsiteY17" fmla="*/ 0 h 2819400"/>
                <a:gd name="connsiteX18" fmla="*/ 1219105 w 1600104"/>
                <a:gd name="connsiteY18" fmla="*/ 2667000 h 2819400"/>
                <a:gd name="connsiteX19" fmla="*/ 457105 w 1600104"/>
                <a:gd name="connsiteY19" fmla="*/ 2667000 h 2819400"/>
                <a:gd name="connsiteX20" fmla="*/ 457105 w 1600104"/>
                <a:gd name="connsiteY20" fmla="*/ 2514600 h 2819400"/>
                <a:gd name="connsiteX21" fmla="*/ 1219105 w 1600104"/>
                <a:gd name="connsiteY21" fmla="*/ 2514600 h 2819400"/>
                <a:gd name="connsiteX22" fmla="*/ 1299210 w 1600104"/>
                <a:gd name="connsiteY22" fmla="*/ 1499902 h 2819400"/>
                <a:gd name="connsiteX23" fmla="*/ 1219105 w 1600104"/>
                <a:gd name="connsiteY23" fmla="*/ 1993582 h 2819400"/>
                <a:gd name="connsiteX24" fmla="*/ 1219105 w 1600104"/>
                <a:gd name="connsiteY24" fmla="*/ 2362200 h 2819400"/>
                <a:gd name="connsiteX25" fmla="*/ 457105 w 1600104"/>
                <a:gd name="connsiteY25" fmla="*/ 2362200 h 2819400"/>
                <a:gd name="connsiteX26" fmla="*/ 457105 w 1600104"/>
                <a:gd name="connsiteY26" fmla="*/ 1993582 h 2819400"/>
                <a:gd name="connsiteX27" fmla="*/ 376999 w 1600104"/>
                <a:gd name="connsiteY27" fmla="*/ 1499921 h 2819400"/>
                <a:gd name="connsiteX28" fmla="*/ 304829 w 1600104"/>
                <a:gd name="connsiteY28" fmla="*/ 1066800 h 2819400"/>
                <a:gd name="connsiteX29" fmla="*/ 1371381 w 1600104"/>
                <a:gd name="connsiteY29" fmla="*/ 1066800 h 2819400"/>
                <a:gd name="connsiteX30" fmla="*/ 1299210 w 1600104"/>
                <a:gd name="connsiteY30" fmla="*/ 1499902 h 2819400"/>
                <a:gd name="connsiteX31" fmla="*/ 1371505 w 1600104"/>
                <a:gd name="connsiteY31" fmla="*/ 914400 h 2819400"/>
                <a:gd name="connsiteX32" fmla="*/ 304705 w 1600104"/>
                <a:gd name="connsiteY32" fmla="*/ 914400 h 2819400"/>
                <a:gd name="connsiteX33" fmla="*/ 304705 w 1600104"/>
                <a:gd name="connsiteY33" fmla="*/ 457200 h 2819400"/>
                <a:gd name="connsiteX34" fmla="*/ 838581 w 1600104"/>
                <a:gd name="connsiteY34" fmla="*/ 457200 h 2819400"/>
                <a:gd name="connsiteX35" fmla="*/ 1081945 w 1600104"/>
                <a:gd name="connsiteY35" fmla="*/ 685800 h 2819400"/>
                <a:gd name="connsiteX36" fmla="*/ 1155935 w 1600104"/>
                <a:gd name="connsiteY36" fmla="*/ 685800 h 2819400"/>
                <a:gd name="connsiteX37" fmla="*/ 1371505 w 1600104"/>
                <a:gd name="connsiteY37" fmla="*/ 838200 h 2819400"/>
                <a:gd name="connsiteX38" fmla="*/ 1447705 w 1600104"/>
                <a:gd name="connsiteY38" fmla="*/ 609600 h 2819400"/>
                <a:gd name="connsiteX39" fmla="*/ 1371505 w 1600104"/>
                <a:gd name="connsiteY39" fmla="*/ 685800 h 2819400"/>
                <a:gd name="connsiteX40" fmla="*/ 1295305 w 1600104"/>
                <a:gd name="connsiteY40" fmla="*/ 609600 h 2819400"/>
                <a:gd name="connsiteX41" fmla="*/ 1219105 w 1600104"/>
                <a:gd name="connsiteY41" fmla="*/ 533400 h 2819400"/>
                <a:gd name="connsiteX42" fmla="*/ 1081945 w 1600104"/>
                <a:gd name="connsiteY42" fmla="*/ 533400 h 2819400"/>
                <a:gd name="connsiteX43" fmla="*/ 990505 w 1600104"/>
                <a:gd name="connsiteY43" fmla="*/ 441960 h 2819400"/>
                <a:gd name="connsiteX44" fmla="*/ 990505 w 1600104"/>
                <a:gd name="connsiteY44" fmla="*/ 381000 h 2819400"/>
                <a:gd name="connsiteX45" fmla="*/ 914305 w 1600104"/>
                <a:gd name="connsiteY45" fmla="*/ 304800 h 2819400"/>
                <a:gd name="connsiteX46" fmla="*/ 228505 w 1600104"/>
                <a:gd name="connsiteY46" fmla="*/ 304800 h 2819400"/>
                <a:gd name="connsiteX47" fmla="*/ 152305 w 1600104"/>
                <a:gd name="connsiteY47" fmla="*/ 228600 h 2819400"/>
                <a:gd name="connsiteX48" fmla="*/ 228505 w 1600104"/>
                <a:gd name="connsiteY48" fmla="*/ 152400 h 2819400"/>
                <a:gd name="connsiteX49" fmla="*/ 1371505 w 1600104"/>
                <a:gd name="connsiteY49" fmla="*/ 152400 h 2819400"/>
                <a:gd name="connsiteX50" fmla="*/ 1447705 w 1600104"/>
                <a:gd name="connsiteY50" fmla="*/ 228600 h 281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600104" h="2819400">
                  <a:moveTo>
                    <a:pt x="1371505" y="0"/>
                  </a:moveTo>
                  <a:lnTo>
                    <a:pt x="228505" y="0"/>
                  </a:lnTo>
                  <a:cubicBezTo>
                    <a:pt x="102251" y="48"/>
                    <a:pt x="-57" y="102441"/>
                    <a:pt x="0" y="228695"/>
                  </a:cubicBezTo>
                  <a:cubicBezTo>
                    <a:pt x="38" y="325498"/>
                    <a:pt x="61046" y="411785"/>
                    <a:pt x="152305" y="444094"/>
                  </a:cubicBezTo>
                  <a:lnTo>
                    <a:pt x="152305" y="1054418"/>
                  </a:lnTo>
                  <a:cubicBezTo>
                    <a:pt x="152257" y="1222210"/>
                    <a:pt x="179308" y="1388907"/>
                    <a:pt x="232410" y="1548079"/>
                  </a:cubicBezTo>
                  <a:cubicBezTo>
                    <a:pt x="280340" y="1691716"/>
                    <a:pt x="304752" y="1842154"/>
                    <a:pt x="304705" y="1993582"/>
                  </a:cubicBezTo>
                  <a:lnTo>
                    <a:pt x="304705" y="2743200"/>
                  </a:lnTo>
                  <a:cubicBezTo>
                    <a:pt x="304705" y="2785282"/>
                    <a:pt x="338823" y="2819400"/>
                    <a:pt x="380905" y="2819400"/>
                  </a:cubicBezTo>
                  <a:lnTo>
                    <a:pt x="1295305" y="2819400"/>
                  </a:lnTo>
                  <a:cubicBezTo>
                    <a:pt x="1337386" y="2819400"/>
                    <a:pt x="1371505" y="2785282"/>
                    <a:pt x="1371505" y="2743200"/>
                  </a:cubicBezTo>
                  <a:lnTo>
                    <a:pt x="1371505" y="1993582"/>
                  </a:lnTo>
                  <a:cubicBezTo>
                    <a:pt x="1371467" y="1842173"/>
                    <a:pt x="1395879" y="1691745"/>
                    <a:pt x="1443799" y="1548117"/>
                  </a:cubicBezTo>
                  <a:cubicBezTo>
                    <a:pt x="1496901" y="1388936"/>
                    <a:pt x="1523952" y="1222219"/>
                    <a:pt x="1523905" y="1054418"/>
                  </a:cubicBezTo>
                  <a:lnTo>
                    <a:pt x="1523905" y="779802"/>
                  </a:lnTo>
                  <a:cubicBezTo>
                    <a:pt x="1572397" y="736521"/>
                    <a:pt x="1600124" y="674599"/>
                    <a:pt x="1600105" y="609600"/>
                  </a:cubicBezTo>
                  <a:lnTo>
                    <a:pt x="1600105" y="228600"/>
                  </a:lnTo>
                  <a:cubicBezTo>
                    <a:pt x="1599962" y="102413"/>
                    <a:pt x="1497692" y="143"/>
                    <a:pt x="1371505" y="0"/>
                  </a:cubicBezTo>
                  <a:close/>
                  <a:moveTo>
                    <a:pt x="1219105" y="2667000"/>
                  </a:moveTo>
                  <a:lnTo>
                    <a:pt x="457105" y="2667000"/>
                  </a:lnTo>
                  <a:lnTo>
                    <a:pt x="457105" y="2514600"/>
                  </a:lnTo>
                  <a:lnTo>
                    <a:pt x="1219105" y="2514600"/>
                  </a:lnTo>
                  <a:close/>
                  <a:moveTo>
                    <a:pt x="1299210" y="1499902"/>
                  </a:moveTo>
                  <a:cubicBezTo>
                    <a:pt x="1246108" y="1659074"/>
                    <a:pt x="1219057" y="1825781"/>
                    <a:pt x="1219105" y="1993582"/>
                  </a:cubicBezTo>
                  <a:lnTo>
                    <a:pt x="1219105" y="2362200"/>
                  </a:lnTo>
                  <a:lnTo>
                    <a:pt x="457105" y="2362200"/>
                  </a:lnTo>
                  <a:lnTo>
                    <a:pt x="457105" y="1993582"/>
                  </a:lnTo>
                  <a:cubicBezTo>
                    <a:pt x="457152" y="1825790"/>
                    <a:pt x="430101" y="1659093"/>
                    <a:pt x="376999" y="1499921"/>
                  </a:cubicBezTo>
                  <a:cubicBezTo>
                    <a:pt x="330403" y="1360218"/>
                    <a:pt x="306048" y="1214066"/>
                    <a:pt x="304829" y="1066800"/>
                  </a:cubicBezTo>
                  <a:lnTo>
                    <a:pt x="1371381" y="1066800"/>
                  </a:lnTo>
                  <a:cubicBezTo>
                    <a:pt x="1370162" y="1214056"/>
                    <a:pt x="1345806" y="1360208"/>
                    <a:pt x="1299210" y="1499902"/>
                  </a:cubicBezTo>
                  <a:close/>
                  <a:moveTo>
                    <a:pt x="1371505" y="914400"/>
                  </a:moveTo>
                  <a:lnTo>
                    <a:pt x="304705" y="914400"/>
                  </a:lnTo>
                  <a:lnTo>
                    <a:pt x="304705" y="457200"/>
                  </a:lnTo>
                  <a:lnTo>
                    <a:pt x="838581" y="457200"/>
                  </a:lnTo>
                  <a:cubicBezTo>
                    <a:pt x="846791" y="585626"/>
                    <a:pt x="953262" y="685629"/>
                    <a:pt x="1081945" y="685800"/>
                  </a:cubicBezTo>
                  <a:lnTo>
                    <a:pt x="1155935" y="685800"/>
                  </a:lnTo>
                  <a:cubicBezTo>
                    <a:pt x="1188330" y="777078"/>
                    <a:pt x="1274655" y="838095"/>
                    <a:pt x="1371505" y="838200"/>
                  </a:cubicBezTo>
                  <a:close/>
                  <a:moveTo>
                    <a:pt x="1447705" y="609600"/>
                  </a:moveTo>
                  <a:cubicBezTo>
                    <a:pt x="1447705" y="651681"/>
                    <a:pt x="1413586" y="685800"/>
                    <a:pt x="1371505" y="685800"/>
                  </a:cubicBezTo>
                  <a:cubicBezTo>
                    <a:pt x="1329423" y="685800"/>
                    <a:pt x="1295305" y="651681"/>
                    <a:pt x="1295305" y="609600"/>
                  </a:cubicBezTo>
                  <a:cubicBezTo>
                    <a:pt x="1295305" y="567519"/>
                    <a:pt x="1261186" y="533400"/>
                    <a:pt x="1219105" y="533400"/>
                  </a:cubicBezTo>
                  <a:lnTo>
                    <a:pt x="1081945" y="533400"/>
                  </a:lnTo>
                  <a:cubicBezTo>
                    <a:pt x="1031472" y="533324"/>
                    <a:pt x="990581" y="492433"/>
                    <a:pt x="990505" y="441960"/>
                  </a:cubicBezTo>
                  <a:lnTo>
                    <a:pt x="990505" y="381000"/>
                  </a:lnTo>
                  <a:cubicBezTo>
                    <a:pt x="990505" y="338919"/>
                    <a:pt x="956386" y="304800"/>
                    <a:pt x="914305" y="304800"/>
                  </a:cubicBezTo>
                  <a:lnTo>
                    <a:pt x="228505" y="304800"/>
                  </a:lnTo>
                  <a:cubicBezTo>
                    <a:pt x="186423" y="304800"/>
                    <a:pt x="152305" y="270681"/>
                    <a:pt x="152305" y="228600"/>
                  </a:cubicBezTo>
                  <a:cubicBezTo>
                    <a:pt x="152305" y="186519"/>
                    <a:pt x="186423" y="152400"/>
                    <a:pt x="228505" y="152400"/>
                  </a:cubicBezTo>
                  <a:lnTo>
                    <a:pt x="1371505" y="152400"/>
                  </a:lnTo>
                  <a:cubicBezTo>
                    <a:pt x="1413567" y="152448"/>
                    <a:pt x="1447657" y="186538"/>
                    <a:pt x="1447705" y="22860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4DA5FA48-AF08-1244-9D43-33AE96183B06}"/>
                </a:ext>
              </a:extLst>
            </p:cNvPr>
            <p:cNvSpPr/>
            <p:nvPr/>
          </p:nvSpPr>
          <p:spPr>
            <a:xfrm>
              <a:off x="6248400" y="4114800"/>
              <a:ext cx="152400" cy="228600"/>
            </a:xfrm>
            <a:custGeom>
              <a:avLst/>
              <a:gdLst>
                <a:gd name="connsiteX0" fmla="*/ 76200 w 152400"/>
                <a:gd name="connsiteY0" fmla="*/ 0 h 228600"/>
                <a:gd name="connsiteX1" fmla="*/ 0 w 152400"/>
                <a:gd name="connsiteY1" fmla="*/ 76200 h 228600"/>
                <a:gd name="connsiteX2" fmla="*/ 0 w 152400"/>
                <a:gd name="connsiteY2" fmla="*/ 152400 h 228600"/>
                <a:gd name="connsiteX3" fmla="*/ 76200 w 152400"/>
                <a:gd name="connsiteY3" fmla="*/ 228600 h 228600"/>
                <a:gd name="connsiteX4" fmla="*/ 152400 w 152400"/>
                <a:gd name="connsiteY4" fmla="*/ 152400 h 228600"/>
                <a:gd name="connsiteX5" fmla="*/ 152400 w 152400"/>
                <a:gd name="connsiteY5" fmla="*/ 76200 h 228600"/>
                <a:gd name="connsiteX6" fmla="*/ 76200 w 152400"/>
                <a:gd name="connsiteY6" fmla="*/ 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400" h="228600">
                  <a:moveTo>
                    <a:pt x="76200" y="0"/>
                  </a:moveTo>
                  <a:cubicBezTo>
                    <a:pt x="34119" y="0"/>
                    <a:pt x="0" y="34119"/>
                    <a:pt x="0" y="76200"/>
                  </a:cubicBezTo>
                  <a:lnTo>
                    <a:pt x="0" y="152400"/>
                  </a:lnTo>
                  <a:cubicBezTo>
                    <a:pt x="0" y="194481"/>
                    <a:pt x="34119" y="228600"/>
                    <a:pt x="76200" y="228600"/>
                  </a:cubicBezTo>
                  <a:cubicBezTo>
                    <a:pt x="118281" y="228600"/>
                    <a:pt x="152400" y="194481"/>
                    <a:pt x="152400" y="152400"/>
                  </a:cubicBezTo>
                  <a:lnTo>
                    <a:pt x="152400" y="76200"/>
                  </a:lnTo>
                  <a:cubicBezTo>
                    <a:pt x="152400" y="34119"/>
                    <a:pt x="118281" y="0"/>
                    <a:pt x="7620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0B9B6CC9-7522-EF4B-82B4-BD89BD4B905E}"/>
                </a:ext>
              </a:extLst>
            </p:cNvPr>
            <p:cNvSpPr/>
            <p:nvPr/>
          </p:nvSpPr>
          <p:spPr>
            <a:xfrm>
              <a:off x="6248400" y="4495800"/>
              <a:ext cx="152400" cy="457200"/>
            </a:xfrm>
            <a:custGeom>
              <a:avLst/>
              <a:gdLst>
                <a:gd name="connsiteX0" fmla="*/ 76200 w 152400"/>
                <a:gd name="connsiteY0" fmla="*/ 0 h 457200"/>
                <a:gd name="connsiteX1" fmla="*/ 0 w 152400"/>
                <a:gd name="connsiteY1" fmla="*/ 76200 h 457200"/>
                <a:gd name="connsiteX2" fmla="*/ 0 w 152400"/>
                <a:gd name="connsiteY2" fmla="*/ 381000 h 457200"/>
                <a:gd name="connsiteX3" fmla="*/ 76200 w 152400"/>
                <a:gd name="connsiteY3" fmla="*/ 457200 h 457200"/>
                <a:gd name="connsiteX4" fmla="*/ 152400 w 152400"/>
                <a:gd name="connsiteY4" fmla="*/ 381000 h 457200"/>
                <a:gd name="connsiteX5" fmla="*/ 152400 w 152400"/>
                <a:gd name="connsiteY5" fmla="*/ 76200 h 457200"/>
                <a:gd name="connsiteX6" fmla="*/ 76200 w 15240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400" h="457200">
                  <a:moveTo>
                    <a:pt x="76200" y="0"/>
                  </a:moveTo>
                  <a:cubicBezTo>
                    <a:pt x="34119" y="0"/>
                    <a:pt x="0" y="34119"/>
                    <a:pt x="0" y="76200"/>
                  </a:cubicBezTo>
                  <a:lnTo>
                    <a:pt x="0" y="381000"/>
                  </a:lnTo>
                  <a:cubicBezTo>
                    <a:pt x="0" y="423081"/>
                    <a:pt x="34119" y="457200"/>
                    <a:pt x="76200" y="457200"/>
                  </a:cubicBezTo>
                  <a:cubicBezTo>
                    <a:pt x="118281" y="457200"/>
                    <a:pt x="152400" y="423081"/>
                    <a:pt x="152400" y="381000"/>
                  </a:cubicBezTo>
                  <a:lnTo>
                    <a:pt x="152400" y="76200"/>
                  </a:lnTo>
                  <a:cubicBezTo>
                    <a:pt x="152400" y="34119"/>
                    <a:pt x="118281" y="0"/>
                    <a:pt x="7620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2" name="Graphic 140">
            <a:extLst>
              <a:ext uri="{FF2B5EF4-FFF2-40B4-BE49-F238E27FC236}">
                <a16:creationId xmlns:a16="http://schemas.microsoft.com/office/drawing/2014/main" id="{CA606D0D-8F0F-EE49-91CD-CCDF1DF85F6A}"/>
              </a:ext>
            </a:extLst>
          </p:cNvPr>
          <p:cNvGrpSpPr/>
          <p:nvPr/>
        </p:nvGrpSpPr>
        <p:grpSpPr>
          <a:xfrm>
            <a:off x="5658303" y="2517910"/>
            <a:ext cx="1159932" cy="1269207"/>
            <a:chOff x="3891539" y="1016858"/>
            <a:chExt cx="4408917" cy="4824272"/>
          </a:xfrm>
        </p:grpSpPr>
        <p:sp>
          <p:nvSpPr>
            <p:cNvPr id="143" name="Freeform 142">
              <a:extLst>
                <a:ext uri="{FF2B5EF4-FFF2-40B4-BE49-F238E27FC236}">
                  <a16:creationId xmlns:a16="http://schemas.microsoft.com/office/drawing/2014/main" id="{687A6026-8A35-E545-AB1F-B1CBBA7F9962}"/>
                </a:ext>
              </a:extLst>
            </p:cNvPr>
            <p:cNvSpPr/>
            <p:nvPr/>
          </p:nvSpPr>
          <p:spPr>
            <a:xfrm>
              <a:off x="3967771" y="1093017"/>
              <a:ext cx="4256456" cy="4672007"/>
            </a:xfrm>
            <a:custGeom>
              <a:avLst/>
              <a:gdLst>
                <a:gd name="connsiteX0" fmla="*/ 4161016 w 4256456"/>
                <a:gd name="connsiteY0" fmla="*/ 2230903 h 4672007"/>
                <a:gd name="connsiteX1" fmla="*/ 4228491 w 4256456"/>
                <a:gd name="connsiteY1" fmla="*/ 2068425 h 4672007"/>
                <a:gd name="connsiteX2" fmla="*/ 3259341 w 4256456"/>
                <a:gd name="connsiteY2" fmla="*/ 1095599 h 4672007"/>
                <a:gd name="connsiteX3" fmla="*/ 2195589 w 4256456"/>
                <a:gd name="connsiteY3" fmla="*/ 28018 h 4672007"/>
                <a:gd name="connsiteX4" fmla="*/ 2060639 w 4256456"/>
                <a:gd name="connsiteY4" fmla="*/ 28018 h 4672007"/>
                <a:gd name="connsiteX5" fmla="*/ 997116 w 4256456"/>
                <a:gd name="connsiteY5" fmla="*/ 1095599 h 4672007"/>
                <a:gd name="connsiteX6" fmla="*/ 27966 w 4256456"/>
                <a:gd name="connsiteY6" fmla="*/ 2068425 h 4672007"/>
                <a:gd name="connsiteX7" fmla="*/ 95441 w 4256456"/>
                <a:gd name="connsiteY7" fmla="*/ 2230903 h 4672007"/>
                <a:gd name="connsiteX8" fmla="*/ 591712 w 4256456"/>
                <a:gd name="connsiteY8" fmla="*/ 2230903 h 4672007"/>
                <a:gd name="connsiteX9" fmla="*/ 591712 w 4256456"/>
                <a:gd name="connsiteY9" fmla="*/ 4576758 h 4672007"/>
                <a:gd name="connsiteX10" fmla="*/ 686962 w 4256456"/>
                <a:gd name="connsiteY10" fmla="*/ 4672008 h 4672007"/>
                <a:gd name="connsiteX11" fmla="*/ 3569513 w 4256456"/>
                <a:gd name="connsiteY11" fmla="*/ 4672008 h 4672007"/>
                <a:gd name="connsiteX12" fmla="*/ 3664763 w 4256456"/>
                <a:gd name="connsiteY12" fmla="*/ 4576758 h 4672007"/>
                <a:gd name="connsiteX13" fmla="*/ 3664763 w 4256456"/>
                <a:gd name="connsiteY13" fmla="*/ 2230903 h 4672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56456" h="4672007">
                  <a:moveTo>
                    <a:pt x="4161016" y="2230903"/>
                  </a:moveTo>
                  <a:cubicBezTo>
                    <a:pt x="4245789" y="2230903"/>
                    <a:pt x="4288327" y="2128490"/>
                    <a:pt x="4228491" y="2068425"/>
                  </a:cubicBezTo>
                  <a:lnTo>
                    <a:pt x="3259341" y="1095599"/>
                  </a:lnTo>
                  <a:lnTo>
                    <a:pt x="2195589" y="28018"/>
                  </a:lnTo>
                  <a:cubicBezTo>
                    <a:pt x="2158366" y="-9339"/>
                    <a:pt x="2097863" y="-9339"/>
                    <a:pt x="2060639" y="28018"/>
                  </a:cubicBezTo>
                  <a:lnTo>
                    <a:pt x="997116" y="1095599"/>
                  </a:lnTo>
                  <a:lnTo>
                    <a:pt x="27966" y="2068425"/>
                  </a:lnTo>
                  <a:cubicBezTo>
                    <a:pt x="-31870" y="2128490"/>
                    <a:pt x="10668" y="2230903"/>
                    <a:pt x="95441" y="2230903"/>
                  </a:cubicBezTo>
                  <a:lnTo>
                    <a:pt x="591712" y="2230903"/>
                  </a:lnTo>
                  <a:lnTo>
                    <a:pt x="591712" y="4576758"/>
                  </a:lnTo>
                  <a:cubicBezTo>
                    <a:pt x="591712" y="4629355"/>
                    <a:pt x="634365" y="4672008"/>
                    <a:pt x="686962" y="4672008"/>
                  </a:cubicBezTo>
                  <a:lnTo>
                    <a:pt x="3569513" y="4672008"/>
                  </a:lnTo>
                  <a:cubicBezTo>
                    <a:pt x="3622111" y="4672008"/>
                    <a:pt x="3664763" y="4629355"/>
                    <a:pt x="3664763" y="4576758"/>
                  </a:cubicBezTo>
                  <a:lnTo>
                    <a:pt x="3664763" y="2230903"/>
                  </a:lnTo>
                  <a:close/>
                </a:path>
              </a:pathLst>
            </a:custGeom>
            <a:solidFill>
              <a:schemeClr val="accent2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 144">
              <a:extLst>
                <a:ext uri="{FF2B5EF4-FFF2-40B4-BE49-F238E27FC236}">
                  <a16:creationId xmlns:a16="http://schemas.microsoft.com/office/drawing/2014/main" id="{09E405A3-DCFB-AE47-91F5-2781355B01C7}"/>
                </a:ext>
              </a:extLst>
            </p:cNvPr>
            <p:cNvSpPr/>
            <p:nvPr/>
          </p:nvSpPr>
          <p:spPr>
            <a:xfrm>
              <a:off x="4877466" y="3297002"/>
              <a:ext cx="2437066" cy="2468022"/>
            </a:xfrm>
            <a:custGeom>
              <a:avLst/>
              <a:gdLst>
                <a:gd name="connsiteX0" fmla="*/ 2437066 w 2437066"/>
                <a:gd name="connsiteY0" fmla="*/ 2468023 h 2468022"/>
                <a:gd name="connsiteX1" fmla="*/ 0 w 2437066"/>
                <a:gd name="connsiteY1" fmla="*/ 2468023 h 2468022"/>
                <a:gd name="connsiteX2" fmla="*/ 0 w 2437066"/>
                <a:gd name="connsiteY2" fmla="*/ 95250 h 2468022"/>
                <a:gd name="connsiteX3" fmla="*/ 95250 w 2437066"/>
                <a:gd name="connsiteY3" fmla="*/ 0 h 2468022"/>
                <a:gd name="connsiteX4" fmla="*/ 2341816 w 2437066"/>
                <a:gd name="connsiteY4" fmla="*/ 0 h 2468022"/>
                <a:gd name="connsiteX5" fmla="*/ 2437066 w 2437066"/>
                <a:gd name="connsiteY5" fmla="*/ 95250 h 2468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37066" h="2468022">
                  <a:moveTo>
                    <a:pt x="2437066" y="2468023"/>
                  </a:moveTo>
                  <a:lnTo>
                    <a:pt x="0" y="2468023"/>
                  </a:lnTo>
                  <a:lnTo>
                    <a:pt x="0" y="95250"/>
                  </a:lnTo>
                  <a:cubicBezTo>
                    <a:pt x="0" y="42653"/>
                    <a:pt x="42653" y="0"/>
                    <a:pt x="95250" y="0"/>
                  </a:cubicBezTo>
                  <a:lnTo>
                    <a:pt x="2341816" y="0"/>
                  </a:lnTo>
                  <a:cubicBezTo>
                    <a:pt x="2394414" y="0"/>
                    <a:pt x="2437066" y="42653"/>
                    <a:pt x="2437066" y="95250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 145">
              <a:extLst>
                <a:ext uri="{FF2B5EF4-FFF2-40B4-BE49-F238E27FC236}">
                  <a16:creationId xmlns:a16="http://schemas.microsoft.com/office/drawing/2014/main" id="{67040341-3461-5642-9D9E-F77FC4175F0D}"/>
                </a:ext>
              </a:extLst>
            </p:cNvPr>
            <p:cNvSpPr/>
            <p:nvPr/>
          </p:nvSpPr>
          <p:spPr>
            <a:xfrm>
              <a:off x="5569553" y="4335932"/>
              <a:ext cx="1053026" cy="899121"/>
            </a:xfrm>
            <a:custGeom>
              <a:avLst/>
              <a:gdLst>
                <a:gd name="connsiteX0" fmla="*/ 1053027 w 1053026"/>
                <a:gd name="connsiteY0" fmla="*/ 526447 h 899121"/>
                <a:gd name="connsiteX1" fmla="*/ 1053027 w 1053026"/>
                <a:gd name="connsiteY1" fmla="*/ 833761 h 899121"/>
                <a:gd name="connsiteX2" fmla="*/ 987666 w 1053026"/>
                <a:gd name="connsiteY2" fmla="*/ 899122 h 899121"/>
                <a:gd name="connsiteX3" fmla="*/ 65361 w 1053026"/>
                <a:gd name="connsiteY3" fmla="*/ 899122 h 899121"/>
                <a:gd name="connsiteX4" fmla="*/ 0 w 1053026"/>
                <a:gd name="connsiteY4" fmla="*/ 833761 h 899121"/>
                <a:gd name="connsiteX5" fmla="*/ 0 w 1053026"/>
                <a:gd name="connsiteY5" fmla="*/ 526447 h 899121"/>
                <a:gd name="connsiteX6" fmla="*/ 149771 w 1053026"/>
                <a:gd name="connsiteY6" fmla="*/ 159029 h 899121"/>
                <a:gd name="connsiteX7" fmla="*/ 309353 w 1053026"/>
                <a:gd name="connsiteY7" fmla="*/ 46939 h 899121"/>
                <a:gd name="connsiteX8" fmla="*/ 334080 w 1053026"/>
                <a:gd name="connsiteY8" fmla="*/ 36366 h 899121"/>
                <a:gd name="connsiteX9" fmla="*/ 372828 w 1053026"/>
                <a:gd name="connsiteY9" fmla="*/ 22841 h 899121"/>
                <a:gd name="connsiteX10" fmla="*/ 526447 w 1053026"/>
                <a:gd name="connsiteY10" fmla="*/ 0 h 899121"/>
                <a:gd name="connsiteX11" fmla="*/ 680066 w 1053026"/>
                <a:gd name="connsiteY11" fmla="*/ 22841 h 899121"/>
                <a:gd name="connsiteX12" fmla="*/ 718814 w 1053026"/>
                <a:gd name="connsiteY12" fmla="*/ 36576 h 899121"/>
                <a:gd name="connsiteX13" fmla="*/ 743674 w 1053026"/>
                <a:gd name="connsiteY13" fmla="*/ 46939 h 899121"/>
                <a:gd name="connsiteX14" fmla="*/ 914876 w 1053026"/>
                <a:gd name="connsiteY14" fmla="*/ 171145 h 899121"/>
                <a:gd name="connsiteX15" fmla="*/ 1053027 w 1053026"/>
                <a:gd name="connsiteY15" fmla="*/ 526447 h 899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53026" h="899121">
                  <a:moveTo>
                    <a:pt x="1053027" y="526447"/>
                  </a:moveTo>
                  <a:lnTo>
                    <a:pt x="1053027" y="833761"/>
                  </a:lnTo>
                  <a:cubicBezTo>
                    <a:pt x="1053027" y="869899"/>
                    <a:pt x="1023804" y="899122"/>
                    <a:pt x="987666" y="899122"/>
                  </a:cubicBezTo>
                  <a:lnTo>
                    <a:pt x="65361" y="899122"/>
                  </a:lnTo>
                  <a:cubicBezTo>
                    <a:pt x="29280" y="899122"/>
                    <a:pt x="0" y="869899"/>
                    <a:pt x="0" y="833761"/>
                  </a:cubicBezTo>
                  <a:lnTo>
                    <a:pt x="0" y="526447"/>
                  </a:lnTo>
                  <a:cubicBezTo>
                    <a:pt x="0" y="383400"/>
                    <a:pt x="57017" y="253727"/>
                    <a:pt x="149771" y="159029"/>
                  </a:cubicBezTo>
                  <a:cubicBezTo>
                    <a:pt x="197415" y="109785"/>
                    <a:pt x="254794" y="71114"/>
                    <a:pt x="309353" y="46939"/>
                  </a:cubicBezTo>
                  <a:cubicBezTo>
                    <a:pt x="317487" y="43224"/>
                    <a:pt x="325736" y="39662"/>
                    <a:pt x="334080" y="36366"/>
                  </a:cubicBezTo>
                  <a:cubicBezTo>
                    <a:pt x="346748" y="31318"/>
                    <a:pt x="359721" y="26841"/>
                    <a:pt x="372828" y="22841"/>
                  </a:cubicBezTo>
                  <a:cubicBezTo>
                    <a:pt x="421443" y="7982"/>
                    <a:pt x="472935" y="0"/>
                    <a:pt x="526447" y="0"/>
                  </a:cubicBezTo>
                  <a:cubicBezTo>
                    <a:pt x="579977" y="0"/>
                    <a:pt x="631450" y="7982"/>
                    <a:pt x="680066" y="22841"/>
                  </a:cubicBezTo>
                  <a:cubicBezTo>
                    <a:pt x="693230" y="26899"/>
                    <a:pt x="706127" y="31452"/>
                    <a:pt x="718814" y="36576"/>
                  </a:cubicBezTo>
                  <a:cubicBezTo>
                    <a:pt x="727215" y="39796"/>
                    <a:pt x="735483" y="43301"/>
                    <a:pt x="743674" y="46939"/>
                  </a:cubicBezTo>
                  <a:cubicBezTo>
                    <a:pt x="810406" y="77438"/>
                    <a:pt x="868242" y="120072"/>
                    <a:pt x="914876" y="171145"/>
                  </a:cubicBezTo>
                  <a:cubicBezTo>
                    <a:pt x="1000639" y="264795"/>
                    <a:pt x="1053027" y="389554"/>
                    <a:pt x="1053027" y="526447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 148">
              <a:extLst>
                <a:ext uri="{FF2B5EF4-FFF2-40B4-BE49-F238E27FC236}">
                  <a16:creationId xmlns:a16="http://schemas.microsoft.com/office/drawing/2014/main" id="{8BFD9BB8-2E0E-9F4C-B488-20250A9751C1}"/>
                </a:ext>
              </a:extLst>
            </p:cNvPr>
            <p:cNvSpPr/>
            <p:nvPr/>
          </p:nvSpPr>
          <p:spPr>
            <a:xfrm>
              <a:off x="5905500" y="1093036"/>
              <a:ext cx="2318729" cy="2230826"/>
            </a:xfrm>
            <a:custGeom>
              <a:avLst/>
              <a:gdLst>
                <a:gd name="connsiteX0" fmla="*/ 2223326 w 2318729"/>
                <a:gd name="connsiteY0" fmla="*/ 2230827 h 2230826"/>
                <a:gd name="connsiteX1" fmla="*/ 1842326 w 2318729"/>
                <a:gd name="connsiteY1" fmla="*/ 2230827 h 2230826"/>
                <a:gd name="connsiteX2" fmla="*/ 1909763 w 2318729"/>
                <a:gd name="connsiteY2" fmla="*/ 2068330 h 2230826"/>
                <a:gd name="connsiteX3" fmla="*/ 940689 w 2318729"/>
                <a:gd name="connsiteY3" fmla="*/ 1095637 h 2230826"/>
                <a:gd name="connsiteX4" fmla="*/ 0 w 2318729"/>
                <a:gd name="connsiteY4" fmla="*/ 151519 h 2230826"/>
                <a:gd name="connsiteX5" fmla="*/ 122872 w 2318729"/>
                <a:gd name="connsiteY5" fmla="*/ 28075 h 2230826"/>
                <a:gd name="connsiteX6" fmla="*/ 257937 w 2318729"/>
                <a:gd name="connsiteY6" fmla="*/ 28075 h 2230826"/>
                <a:gd name="connsiteX7" fmla="*/ 1321689 w 2318729"/>
                <a:gd name="connsiteY7" fmla="*/ 1095637 h 2230826"/>
                <a:gd name="connsiteX8" fmla="*/ 2290763 w 2318729"/>
                <a:gd name="connsiteY8" fmla="*/ 2068330 h 2230826"/>
                <a:gd name="connsiteX9" fmla="*/ 2223326 w 2318729"/>
                <a:gd name="connsiteY9" fmla="*/ 2230827 h 2230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18729" h="2230826">
                  <a:moveTo>
                    <a:pt x="2223326" y="2230827"/>
                  </a:moveTo>
                  <a:lnTo>
                    <a:pt x="1842326" y="2230827"/>
                  </a:lnTo>
                  <a:cubicBezTo>
                    <a:pt x="1927098" y="2230827"/>
                    <a:pt x="1969580" y="2128528"/>
                    <a:pt x="1909763" y="2068330"/>
                  </a:cubicBezTo>
                  <a:lnTo>
                    <a:pt x="940689" y="1095637"/>
                  </a:lnTo>
                  <a:lnTo>
                    <a:pt x="0" y="151519"/>
                  </a:lnTo>
                  <a:lnTo>
                    <a:pt x="122872" y="28075"/>
                  </a:lnTo>
                  <a:cubicBezTo>
                    <a:pt x="160211" y="-9263"/>
                    <a:pt x="220599" y="-9454"/>
                    <a:pt x="257937" y="28075"/>
                  </a:cubicBezTo>
                  <a:lnTo>
                    <a:pt x="1321689" y="1095637"/>
                  </a:lnTo>
                  <a:lnTo>
                    <a:pt x="2290763" y="2068330"/>
                  </a:lnTo>
                  <a:cubicBezTo>
                    <a:pt x="2350580" y="2128528"/>
                    <a:pt x="2308098" y="2230827"/>
                    <a:pt x="2223326" y="2230827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 149">
              <a:extLst>
                <a:ext uri="{FF2B5EF4-FFF2-40B4-BE49-F238E27FC236}">
                  <a16:creationId xmlns:a16="http://schemas.microsoft.com/office/drawing/2014/main" id="{632FE2E7-3CFC-E74C-8BE0-3E983F9749B2}"/>
                </a:ext>
              </a:extLst>
            </p:cNvPr>
            <p:cNvSpPr/>
            <p:nvPr/>
          </p:nvSpPr>
          <p:spPr>
            <a:xfrm>
              <a:off x="3967770" y="1093036"/>
              <a:ext cx="2318729" cy="2230826"/>
            </a:xfrm>
            <a:custGeom>
              <a:avLst/>
              <a:gdLst>
                <a:gd name="connsiteX0" fmla="*/ 408967 w 2318729"/>
                <a:gd name="connsiteY0" fmla="*/ 2068330 h 2230826"/>
                <a:gd name="connsiteX1" fmla="*/ 476404 w 2318729"/>
                <a:gd name="connsiteY1" fmla="*/ 2230827 h 2230826"/>
                <a:gd name="connsiteX2" fmla="*/ 95404 w 2318729"/>
                <a:gd name="connsiteY2" fmla="*/ 2230827 h 2230826"/>
                <a:gd name="connsiteX3" fmla="*/ 27967 w 2318729"/>
                <a:gd name="connsiteY3" fmla="*/ 2068330 h 2230826"/>
                <a:gd name="connsiteX4" fmla="*/ 997040 w 2318729"/>
                <a:gd name="connsiteY4" fmla="*/ 1095637 h 2230826"/>
                <a:gd name="connsiteX5" fmla="*/ 2060602 w 2318729"/>
                <a:gd name="connsiteY5" fmla="*/ 28075 h 2230826"/>
                <a:gd name="connsiteX6" fmla="*/ 2195666 w 2318729"/>
                <a:gd name="connsiteY6" fmla="*/ 28075 h 2230826"/>
                <a:gd name="connsiteX7" fmla="*/ 2318729 w 2318729"/>
                <a:gd name="connsiteY7" fmla="*/ 151519 h 2230826"/>
                <a:gd name="connsiteX8" fmla="*/ 1378040 w 2318729"/>
                <a:gd name="connsiteY8" fmla="*/ 1095637 h 2230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18729" h="2230826">
                  <a:moveTo>
                    <a:pt x="408967" y="2068330"/>
                  </a:moveTo>
                  <a:cubicBezTo>
                    <a:pt x="349150" y="2128528"/>
                    <a:pt x="391631" y="2230827"/>
                    <a:pt x="476404" y="2230827"/>
                  </a:cubicBezTo>
                  <a:lnTo>
                    <a:pt x="95404" y="2230827"/>
                  </a:lnTo>
                  <a:cubicBezTo>
                    <a:pt x="10631" y="2230827"/>
                    <a:pt x="-31850" y="2128528"/>
                    <a:pt x="27967" y="2068330"/>
                  </a:cubicBezTo>
                  <a:lnTo>
                    <a:pt x="997040" y="1095637"/>
                  </a:lnTo>
                  <a:lnTo>
                    <a:pt x="2060602" y="28075"/>
                  </a:lnTo>
                  <a:cubicBezTo>
                    <a:pt x="2097940" y="-9263"/>
                    <a:pt x="2158328" y="-9454"/>
                    <a:pt x="2195666" y="28075"/>
                  </a:cubicBezTo>
                  <a:lnTo>
                    <a:pt x="2318729" y="151519"/>
                  </a:lnTo>
                  <a:lnTo>
                    <a:pt x="1378040" y="1095637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 150">
              <a:extLst>
                <a:ext uri="{FF2B5EF4-FFF2-40B4-BE49-F238E27FC236}">
                  <a16:creationId xmlns:a16="http://schemas.microsoft.com/office/drawing/2014/main" id="{CDEA80E5-A234-F44B-9621-1F0D2553FF6D}"/>
                </a:ext>
              </a:extLst>
            </p:cNvPr>
            <p:cNvSpPr/>
            <p:nvPr/>
          </p:nvSpPr>
          <p:spPr>
            <a:xfrm>
              <a:off x="6933628" y="3297021"/>
              <a:ext cx="381000" cy="2468003"/>
            </a:xfrm>
            <a:custGeom>
              <a:avLst/>
              <a:gdLst>
                <a:gd name="connsiteX0" fmla="*/ 381000 w 381000"/>
                <a:gd name="connsiteY0" fmla="*/ 96450 h 2468003"/>
                <a:gd name="connsiteX1" fmla="*/ 381000 w 381000"/>
                <a:gd name="connsiteY1" fmla="*/ 2468004 h 2468003"/>
                <a:gd name="connsiteX2" fmla="*/ 95250 w 381000"/>
                <a:gd name="connsiteY2" fmla="*/ 2468004 h 2468003"/>
                <a:gd name="connsiteX3" fmla="*/ 95250 w 381000"/>
                <a:gd name="connsiteY3" fmla="*/ 96450 h 2468003"/>
                <a:gd name="connsiteX4" fmla="*/ 0 w 381000"/>
                <a:gd name="connsiteY4" fmla="*/ 0 h 2468003"/>
                <a:gd name="connsiteX5" fmla="*/ 285750 w 381000"/>
                <a:gd name="connsiteY5" fmla="*/ 0 h 2468003"/>
                <a:gd name="connsiteX6" fmla="*/ 381000 w 381000"/>
                <a:gd name="connsiteY6" fmla="*/ 96450 h 2468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0" h="2468003">
                  <a:moveTo>
                    <a:pt x="381000" y="96450"/>
                  </a:moveTo>
                  <a:lnTo>
                    <a:pt x="381000" y="2468004"/>
                  </a:lnTo>
                  <a:lnTo>
                    <a:pt x="95250" y="2468004"/>
                  </a:lnTo>
                  <a:lnTo>
                    <a:pt x="95250" y="96450"/>
                  </a:lnTo>
                  <a:cubicBezTo>
                    <a:pt x="95250" y="43205"/>
                    <a:pt x="52578" y="0"/>
                    <a:pt x="0" y="0"/>
                  </a:cubicBezTo>
                  <a:lnTo>
                    <a:pt x="285750" y="0"/>
                  </a:lnTo>
                  <a:cubicBezTo>
                    <a:pt x="338328" y="-19"/>
                    <a:pt x="381000" y="43205"/>
                    <a:pt x="381000" y="9645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 151">
              <a:extLst>
                <a:ext uri="{FF2B5EF4-FFF2-40B4-BE49-F238E27FC236}">
                  <a16:creationId xmlns:a16="http://schemas.microsoft.com/office/drawing/2014/main" id="{5B74FD0C-A5DD-9E47-8E94-8F541B9DBC2B}"/>
                </a:ext>
              </a:extLst>
            </p:cNvPr>
            <p:cNvSpPr/>
            <p:nvPr/>
          </p:nvSpPr>
          <p:spPr>
            <a:xfrm>
              <a:off x="4877371" y="3297002"/>
              <a:ext cx="381000" cy="2468003"/>
            </a:xfrm>
            <a:custGeom>
              <a:avLst/>
              <a:gdLst>
                <a:gd name="connsiteX0" fmla="*/ 381000 w 381000"/>
                <a:gd name="connsiteY0" fmla="*/ 0 h 2468003"/>
                <a:gd name="connsiteX1" fmla="*/ 285750 w 381000"/>
                <a:gd name="connsiteY1" fmla="*/ 96450 h 2468003"/>
                <a:gd name="connsiteX2" fmla="*/ 285750 w 381000"/>
                <a:gd name="connsiteY2" fmla="*/ 2468004 h 2468003"/>
                <a:gd name="connsiteX3" fmla="*/ 0 w 381000"/>
                <a:gd name="connsiteY3" fmla="*/ 2468004 h 2468003"/>
                <a:gd name="connsiteX4" fmla="*/ 0 w 381000"/>
                <a:gd name="connsiteY4" fmla="*/ 96469 h 2468003"/>
                <a:gd name="connsiteX5" fmla="*/ 95250 w 381000"/>
                <a:gd name="connsiteY5" fmla="*/ 19 h 2468003"/>
                <a:gd name="connsiteX6" fmla="*/ 381000 w 381000"/>
                <a:gd name="connsiteY6" fmla="*/ 19 h 2468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0" h="2468003">
                  <a:moveTo>
                    <a:pt x="381000" y="0"/>
                  </a:moveTo>
                  <a:cubicBezTo>
                    <a:pt x="328422" y="0"/>
                    <a:pt x="285750" y="43205"/>
                    <a:pt x="285750" y="96450"/>
                  </a:cubicBezTo>
                  <a:lnTo>
                    <a:pt x="285750" y="2468004"/>
                  </a:lnTo>
                  <a:lnTo>
                    <a:pt x="0" y="2468004"/>
                  </a:lnTo>
                  <a:lnTo>
                    <a:pt x="0" y="96469"/>
                  </a:lnTo>
                  <a:cubicBezTo>
                    <a:pt x="0" y="43224"/>
                    <a:pt x="42672" y="19"/>
                    <a:pt x="95250" y="19"/>
                  </a:cubicBezTo>
                  <a:lnTo>
                    <a:pt x="381000" y="19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 152">
              <a:extLst>
                <a:ext uri="{FF2B5EF4-FFF2-40B4-BE49-F238E27FC236}">
                  <a16:creationId xmlns:a16="http://schemas.microsoft.com/office/drawing/2014/main" id="{B5CB9113-4C19-8C45-9C02-AB8E8AA5C862}"/>
                </a:ext>
              </a:extLst>
            </p:cNvPr>
            <p:cNvSpPr/>
            <p:nvPr/>
          </p:nvSpPr>
          <p:spPr>
            <a:xfrm>
              <a:off x="5953125" y="4335989"/>
              <a:ext cx="669416" cy="899160"/>
            </a:xfrm>
            <a:custGeom>
              <a:avLst/>
              <a:gdLst>
                <a:gd name="connsiteX0" fmla="*/ 669417 w 669416"/>
                <a:gd name="connsiteY0" fmla="*/ 526352 h 899160"/>
                <a:gd name="connsiteX1" fmla="*/ 669417 w 669416"/>
                <a:gd name="connsiteY1" fmla="*/ 833628 h 899160"/>
                <a:gd name="connsiteX2" fmla="*/ 604076 w 669416"/>
                <a:gd name="connsiteY2" fmla="*/ 899160 h 899160"/>
                <a:gd name="connsiteX3" fmla="*/ 318326 w 669416"/>
                <a:gd name="connsiteY3" fmla="*/ 899160 h 899160"/>
                <a:gd name="connsiteX4" fmla="*/ 383667 w 669416"/>
                <a:gd name="connsiteY4" fmla="*/ 833628 h 899160"/>
                <a:gd name="connsiteX5" fmla="*/ 383667 w 669416"/>
                <a:gd name="connsiteY5" fmla="*/ 526352 h 899160"/>
                <a:gd name="connsiteX6" fmla="*/ 245554 w 669416"/>
                <a:gd name="connsiteY6" fmla="*/ 171069 h 899160"/>
                <a:gd name="connsiteX7" fmla="*/ 10668 w 669416"/>
                <a:gd name="connsiteY7" fmla="*/ 22860 h 899160"/>
                <a:gd name="connsiteX8" fmla="*/ 0 w 669416"/>
                <a:gd name="connsiteY8" fmla="*/ 19812 h 899160"/>
                <a:gd name="connsiteX9" fmla="*/ 142875 w 669416"/>
                <a:gd name="connsiteY9" fmla="*/ 0 h 899160"/>
                <a:gd name="connsiteX10" fmla="*/ 296418 w 669416"/>
                <a:gd name="connsiteY10" fmla="*/ 22860 h 899160"/>
                <a:gd name="connsiteX11" fmla="*/ 335280 w 669416"/>
                <a:gd name="connsiteY11" fmla="*/ 36576 h 899160"/>
                <a:gd name="connsiteX12" fmla="*/ 360045 w 669416"/>
                <a:gd name="connsiteY12" fmla="*/ 46863 h 899160"/>
                <a:gd name="connsiteX13" fmla="*/ 531305 w 669416"/>
                <a:gd name="connsiteY13" fmla="*/ 171069 h 899160"/>
                <a:gd name="connsiteX14" fmla="*/ 669417 w 669416"/>
                <a:gd name="connsiteY14" fmla="*/ 526352 h 899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69416" h="899160">
                  <a:moveTo>
                    <a:pt x="669417" y="526352"/>
                  </a:moveTo>
                  <a:lnTo>
                    <a:pt x="669417" y="833628"/>
                  </a:lnTo>
                  <a:cubicBezTo>
                    <a:pt x="669417" y="869823"/>
                    <a:pt x="640271" y="899160"/>
                    <a:pt x="604076" y="899160"/>
                  </a:cubicBezTo>
                  <a:lnTo>
                    <a:pt x="318326" y="899160"/>
                  </a:lnTo>
                  <a:cubicBezTo>
                    <a:pt x="354521" y="899160"/>
                    <a:pt x="383667" y="869823"/>
                    <a:pt x="383667" y="833628"/>
                  </a:cubicBezTo>
                  <a:lnTo>
                    <a:pt x="383667" y="526352"/>
                  </a:lnTo>
                  <a:cubicBezTo>
                    <a:pt x="383667" y="389573"/>
                    <a:pt x="331280" y="264795"/>
                    <a:pt x="245554" y="171069"/>
                  </a:cubicBezTo>
                  <a:cubicBezTo>
                    <a:pt x="181242" y="100699"/>
                    <a:pt x="97803" y="48997"/>
                    <a:pt x="10668" y="22860"/>
                  </a:cubicBezTo>
                  <a:cubicBezTo>
                    <a:pt x="7049" y="21717"/>
                    <a:pt x="3620" y="20765"/>
                    <a:pt x="0" y="19812"/>
                  </a:cubicBezTo>
                  <a:cubicBezTo>
                    <a:pt x="45339" y="6858"/>
                    <a:pt x="93154" y="0"/>
                    <a:pt x="142875" y="0"/>
                  </a:cubicBezTo>
                  <a:cubicBezTo>
                    <a:pt x="196405" y="0"/>
                    <a:pt x="247840" y="8001"/>
                    <a:pt x="296418" y="22860"/>
                  </a:cubicBezTo>
                  <a:cubicBezTo>
                    <a:pt x="309753" y="26861"/>
                    <a:pt x="322516" y="31433"/>
                    <a:pt x="335280" y="36576"/>
                  </a:cubicBezTo>
                  <a:cubicBezTo>
                    <a:pt x="343662" y="39815"/>
                    <a:pt x="351854" y="43244"/>
                    <a:pt x="360045" y="46863"/>
                  </a:cubicBezTo>
                  <a:cubicBezTo>
                    <a:pt x="426911" y="77343"/>
                    <a:pt x="484632" y="120015"/>
                    <a:pt x="531305" y="171069"/>
                  </a:cubicBezTo>
                  <a:cubicBezTo>
                    <a:pt x="617030" y="264795"/>
                    <a:pt x="669417" y="389573"/>
                    <a:pt x="669417" y="526352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 153">
              <a:extLst>
                <a:ext uri="{FF2B5EF4-FFF2-40B4-BE49-F238E27FC236}">
                  <a16:creationId xmlns:a16="http://schemas.microsoft.com/office/drawing/2014/main" id="{183CB44E-A932-C441-96C8-710B2FB14057}"/>
                </a:ext>
              </a:extLst>
            </p:cNvPr>
            <p:cNvSpPr/>
            <p:nvPr/>
          </p:nvSpPr>
          <p:spPr>
            <a:xfrm>
              <a:off x="5569458" y="4335989"/>
              <a:ext cx="669416" cy="899160"/>
            </a:xfrm>
            <a:custGeom>
              <a:avLst/>
              <a:gdLst>
                <a:gd name="connsiteX0" fmla="*/ 669417 w 669416"/>
                <a:gd name="connsiteY0" fmla="*/ 19812 h 899160"/>
                <a:gd name="connsiteX1" fmla="*/ 658749 w 669416"/>
                <a:gd name="connsiteY1" fmla="*/ 22860 h 899160"/>
                <a:gd name="connsiteX2" fmla="*/ 285750 w 669416"/>
                <a:gd name="connsiteY2" fmla="*/ 526352 h 899160"/>
                <a:gd name="connsiteX3" fmla="*/ 285750 w 669416"/>
                <a:gd name="connsiteY3" fmla="*/ 833628 h 899160"/>
                <a:gd name="connsiteX4" fmla="*/ 351282 w 669416"/>
                <a:gd name="connsiteY4" fmla="*/ 899160 h 899160"/>
                <a:gd name="connsiteX5" fmla="*/ 65532 w 669416"/>
                <a:gd name="connsiteY5" fmla="*/ 899160 h 899160"/>
                <a:gd name="connsiteX6" fmla="*/ 0 w 669416"/>
                <a:gd name="connsiteY6" fmla="*/ 833628 h 899160"/>
                <a:gd name="connsiteX7" fmla="*/ 0 w 669416"/>
                <a:gd name="connsiteY7" fmla="*/ 526352 h 899160"/>
                <a:gd name="connsiteX8" fmla="*/ 149924 w 669416"/>
                <a:gd name="connsiteY8" fmla="*/ 158877 h 899160"/>
                <a:gd name="connsiteX9" fmla="*/ 309372 w 669416"/>
                <a:gd name="connsiteY9" fmla="*/ 46863 h 899160"/>
                <a:gd name="connsiteX10" fmla="*/ 334137 w 669416"/>
                <a:gd name="connsiteY10" fmla="*/ 36386 h 899160"/>
                <a:gd name="connsiteX11" fmla="*/ 372999 w 669416"/>
                <a:gd name="connsiteY11" fmla="*/ 22860 h 899160"/>
                <a:gd name="connsiteX12" fmla="*/ 526542 w 669416"/>
                <a:gd name="connsiteY12" fmla="*/ 0 h 899160"/>
                <a:gd name="connsiteX13" fmla="*/ 669417 w 669416"/>
                <a:gd name="connsiteY13" fmla="*/ 19812 h 899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69416" h="899160">
                  <a:moveTo>
                    <a:pt x="669417" y="19812"/>
                  </a:moveTo>
                  <a:cubicBezTo>
                    <a:pt x="665797" y="20765"/>
                    <a:pt x="662369" y="21717"/>
                    <a:pt x="658749" y="22860"/>
                  </a:cubicBezTo>
                  <a:cubicBezTo>
                    <a:pt x="437236" y="90259"/>
                    <a:pt x="285750" y="295123"/>
                    <a:pt x="285750" y="526352"/>
                  </a:cubicBezTo>
                  <a:lnTo>
                    <a:pt x="285750" y="833628"/>
                  </a:lnTo>
                  <a:cubicBezTo>
                    <a:pt x="285750" y="869823"/>
                    <a:pt x="315087" y="899160"/>
                    <a:pt x="351282" y="899160"/>
                  </a:cubicBezTo>
                  <a:lnTo>
                    <a:pt x="65532" y="899160"/>
                  </a:lnTo>
                  <a:cubicBezTo>
                    <a:pt x="29337" y="899160"/>
                    <a:pt x="0" y="869823"/>
                    <a:pt x="0" y="833628"/>
                  </a:cubicBezTo>
                  <a:lnTo>
                    <a:pt x="0" y="526352"/>
                  </a:lnTo>
                  <a:cubicBezTo>
                    <a:pt x="0" y="383286"/>
                    <a:pt x="57150" y="253746"/>
                    <a:pt x="149924" y="158877"/>
                  </a:cubicBezTo>
                  <a:cubicBezTo>
                    <a:pt x="197549" y="109728"/>
                    <a:pt x="254889" y="71057"/>
                    <a:pt x="309372" y="46863"/>
                  </a:cubicBezTo>
                  <a:cubicBezTo>
                    <a:pt x="317563" y="43244"/>
                    <a:pt x="325755" y="39624"/>
                    <a:pt x="334137" y="36386"/>
                  </a:cubicBezTo>
                  <a:cubicBezTo>
                    <a:pt x="346900" y="31242"/>
                    <a:pt x="359855" y="26861"/>
                    <a:pt x="372999" y="22860"/>
                  </a:cubicBezTo>
                  <a:cubicBezTo>
                    <a:pt x="421576" y="8001"/>
                    <a:pt x="473012" y="0"/>
                    <a:pt x="526542" y="0"/>
                  </a:cubicBezTo>
                  <a:cubicBezTo>
                    <a:pt x="576263" y="0"/>
                    <a:pt x="624078" y="6858"/>
                    <a:pt x="669417" y="1981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 154">
              <a:extLst>
                <a:ext uri="{FF2B5EF4-FFF2-40B4-BE49-F238E27FC236}">
                  <a16:creationId xmlns:a16="http://schemas.microsoft.com/office/drawing/2014/main" id="{970220B7-ED84-8C4F-9C2D-E77034ECE3FD}"/>
                </a:ext>
              </a:extLst>
            </p:cNvPr>
            <p:cNvSpPr/>
            <p:nvPr/>
          </p:nvSpPr>
          <p:spPr>
            <a:xfrm>
              <a:off x="5946552" y="4730648"/>
              <a:ext cx="298913" cy="767676"/>
            </a:xfrm>
            <a:custGeom>
              <a:avLst/>
              <a:gdLst>
                <a:gd name="connsiteX0" fmla="*/ 0 w 298913"/>
                <a:gd name="connsiteY0" fmla="*/ 0 h 767676"/>
                <a:gd name="connsiteX1" fmla="*/ 298913 w 298913"/>
                <a:gd name="connsiteY1" fmla="*/ 0 h 767676"/>
                <a:gd name="connsiteX2" fmla="*/ 298913 w 298913"/>
                <a:gd name="connsiteY2" fmla="*/ 767677 h 767676"/>
                <a:gd name="connsiteX3" fmla="*/ 0 w 298913"/>
                <a:gd name="connsiteY3" fmla="*/ 767677 h 767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8913" h="767676">
                  <a:moveTo>
                    <a:pt x="0" y="0"/>
                  </a:moveTo>
                  <a:lnTo>
                    <a:pt x="298913" y="0"/>
                  </a:lnTo>
                  <a:lnTo>
                    <a:pt x="298913" y="767677"/>
                  </a:lnTo>
                  <a:lnTo>
                    <a:pt x="0" y="767677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 155">
              <a:extLst>
                <a:ext uri="{FF2B5EF4-FFF2-40B4-BE49-F238E27FC236}">
                  <a16:creationId xmlns:a16="http://schemas.microsoft.com/office/drawing/2014/main" id="{6921620B-334E-0A4D-B0F0-96BF5DA2C707}"/>
                </a:ext>
              </a:extLst>
            </p:cNvPr>
            <p:cNvSpPr/>
            <p:nvPr/>
          </p:nvSpPr>
          <p:spPr>
            <a:xfrm>
              <a:off x="6245542" y="4646335"/>
              <a:ext cx="457580" cy="851990"/>
            </a:xfrm>
            <a:custGeom>
              <a:avLst/>
              <a:gdLst>
                <a:gd name="connsiteX0" fmla="*/ 457581 w 457580"/>
                <a:gd name="connsiteY0" fmla="*/ 40651 h 851990"/>
                <a:gd name="connsiteX1" fmla="*/ 457581 w 457580"/>
                <a:gd name="connsiteY1" fmla="*/ 700352 h 851990"/>
                <a:gd name="connsiteX2" fmla="*/ 427482 w 457580"/>
                <a:gd name="connsiteY2" fmla="*/ 739595 h 851990"/>
                <a:gd name="connsiteX3" fmla="*/ 0 w 457580"/>
                <a:gd name="connsiteY3" fmla="*/ 851990 h 851990"/>
                <a:gd name="connsiteX4" fmla="*/ 0 w 457580"/>
                <a:gd name="connsiteY4" fmla="*/ 84656 h 851990"/>
                <a:gd name="connsiteX5" fmla="*/ 409004 w 457580"/>
                <a:gd name="connsiteY5" fmla="*/ 836 h 851990"/>
                <a:gd name="connsiteX6" fmla="*/ 457581 w 457580"/>
                <a:gd name="connsiteY6" fmla="*/ 40651 h 85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7580" h="851990">
                  <a:moveTo>
                    <a:pt x="457581" y="40651"/>
                  </a:moveTo>
                  <a:lnTo>
                    <a:pt x="457581" y="700352"/>
                  </a:lnTo>
                  <a:cubicBezTo>
                    <a:pt x="457581" y="718831"/>
                    <a:pt x="445198" y="734833"/>
                    <a:pt x="427482" y="739595"/>
                  </a:cubicBezTo>
                  <a:lnTo>
                    <a:pt x="0" y="851990"/>
                  </a:lnTo>
                  <a:lnTo>
                    <a:pt x="0" y="84656"/>
                  </a:lnTo>
                  <a:lnTo>
                    <a:pt x="409004" y="836"/>
                  </a:lnTo>
                  <a:cubicBezTo>
                    <a:pt x="434149" y="-4308"/>
                    <a:pt x="457581" y="14933"/>
                    <a:pt x="457581" y="40651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 156">
              <a:extLst>
                <a:ext uri="{FF2B5EF4-FFF2-40B4-BE49-F238E27FC236}">
                  <a16:creationId xmlns:a16="http://schemas.microsoft.com/office/drawing/2014/main" id="{17289C32-5F3B-6344-9BD1-CB56798976BD}"/>
                </a:ext>
              </a:extLst>
            </p:cNvPr>
            <p:cNvSpPr/>
            <p:nvPr/>
          </p:nvSpPr>
          <p:spPr>
            <a:xfrm>
              <a:off x="5488876" y="4646335"/>
              <a:ext cx="457581" cy="851990"/>
            </a:xfrm>
            <a:custGeom>
              <a:avLst/>
              <a:gdLst>
                <a:gd name="connsiteX0" fmla="*/ 457581 w 457581"/>
                <a:gd name="connsiteY0" fmla="*/ 84656 h 851990"/>
                <a:gd name="connsiteX1" fmla="*/ 457581 w 457581"/>
                <a:gd name="connsiteY1" fmla="*/ 851990 h 851990"/>
                <a:gd name="connsiteX2" fmla="*/ 30099 w 457581"/>
                <a:gd name="connsiteY2" fmla="*/ 739595 h 851990"/>
                <a:gd name="connsiteX3" fmla="*/ 0 w 457581"/>
                <a:gd name="connsiteY3" fmla="*/ 700352 h 851990"/>
                <a:gd name="connsiteX4" fmla="*/ 0 w 457581"/>
                <a:gd name="connsiteY4" fmla="*/ 40651 h 851990"/>
                <a:gd name="connsiteX5" fmla="*/ 48578 w 457581"/>
                <a:gd name="connsiteY5" fmla="*/ 836 h 85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7581" h="851990">
                  <a:moveTo>
                    <a:pt x="457581" y="84656"/>
                  </a:moveTo>
                  <a:lnTo>
                    <a:pt x="457581" y="851990"/>
                  </a:lnTo>
                  <a:lnTo>
                    <a:pt x="30099" y="739595"/>
                  </a:lnTo>
                  <a:cubicBezTo>
                    <a:pt x="12383" y="734833"/>
                    <a:pt x="0" y="718831"/>
                    <a:pt x="0" y="700352"/>
                  </a:cubicBezTo>
                  <a:lnTo>
                    <a:pt x="0" y="40651"/>
                  </a:lnTo>
                  <a:cubicBezTo>
                    <a:pt x="0" y="14933"/>
                    <a:pt x="23432" y="-4308"/>
                    <a:pt x="48578" y="83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 157">
              <a:extLst>
                <a:ext uri="{FF2B5EF4-FFF2-40B4-BE49-F238E27FC236}">
                  <a16:creationId xmlns:a16="http://schemas.microsoft.com/office/drawing/2014/main" id="{B0EFD95F-EB73-904E-828B-9CC5C1597431}"/>
                </a:ext>
              </a:extLst>
            </p:cNvPr>
            <p:cNvSpPr/>
            <p:nvPr/>
          </p:nvSpPr>
          <p:spPr>
            <a:xfrm>
              <a:off x="5737656" y="3733857"/>
              <a:ext cx="716712" cy="716584"/>
            </a:xfrm>
            <a:custGeom>
              <a:avLst/>
              <a:gdLst>
                <a:gd name="connsiteX0" fmla="*/ 709740 w 716712"/>
                <a:gd name="connsiteY0" fmla="*/ 288436 h 716584"/>
                <a:gd name="connsiteX1" fmla="*/ 358344 w 716712"/>
                <a:gd name="connsiteY1" fmla="*/ 0 h 716584"/>
                <a:gd name="connsiteX2" fmla="*/ 6166 w 716712"/>
                <a:gd name="connsiteY2" fmla="*/ 292894 h 716584"/>
                <a:gd name="connsiteX3" fmla="*/ 1956 w 716712"/>
                <a:gd name="connsiteY3" fmla="*/ 321621 h 716584"/>
                <a:gd name="connsiteX4" fmla="*/ 4719 w 716712"/>
                <a:gd name="connsiteY4" fmla="*/ 415537 h 716584"/>
                <a:gd name="connsiteX5" fmla="*/ 31350 w 716712"/>
                <a:gd name="connsiteY5" fmla="*/ 504349 h 716584"/>
                <a:gd name="connsiteX6" fmla="*/ 31484 w 716712"/>
                <a:gd name="connsiteY6" fmla="*/ 504749 h 716584"/>
                <a:gd name="connsiteX7" fmla="*/ 358344 w 716712"/>
                <a:gd name="connsiteY7" fmla="*/ 716585 h 716584"/>
                <a:gd name="connsiteX8" fmla="*/ 685489 w 716712"/>
                <a:gd name="connsiteY8" fmla="*/ 504482 h 716584"/>
                <a:gd name="connsiteX9" fmla="*/ 713417 w 716712"/>
                <a:gd name="connsiteY9" fmla="*/ 406241 h 716584"/>
                <a:gd name="connsiteX10" fmla="*/ 716712 w 716712"/>
                <a:gd name="connsiteY10" fmla="*/ 358235 h 716584"/>
                <a:gd name="connsiteX11" fmla="*/ 709740 w 716712"/>
                <a:gd name="connsiteY11" fmla="*/ 288436 h 716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16712" h="716584">
                  <a:moveTo>
                    <a:pt x="709740" y="288436"/>
                  </a:moveTo>
                  <a:cubicBezTo>
                    <a:pt x="677336" y="123958"/>
                    <a:pt x="532403" y="0"/>
                    <a:pt x="358344" y="0"/>
                  </a:cubicBezTo>
                  <a:cubicBezTo>
                    <a:pt x="182836" y="0"/>
                    <a:pt x="36856" y="126187"/>
                    <a:pt x="6166" y="292894"/>
                  </a:cubicBezTo>
                  <a:cubicBezTo>
                    <a:pt x="4338" y="302342"/>
                    <a:pt x="3023" y="311925"/>
                    <a:pt x="1956" y="321621"/>
                  </a:cubicBezTo>
                  <a:cubicBezTo>
                    <a:pt x="1956" y="331413"/>
                    <a:pt x="-3930" y="364960"/>
                    <a:pt x="4719" y="415537"/>
                  </a:cubicBezTo>
                  <a:cubicBezTo>
                    <a:pt x="4719" y="424034"/>
                    <a:pt x="14758" y="467658"/>
                    <a:pt x="31350" y="504349"/>
                  </a:cubicBezTo>
                  <a:cubicBezTo>
                    <a:pt x="31217" y="504482"/>
                    <a:pt x="31350" y="504615"/>
                    <a:pt x="31484" y="504749"/>
                  </a:cubicBezTo>
                  <a:cubicBezTo>
                    <a:pt x="87358" y="629621"/>
                    <a:pt x="212764" y="716585"/>
                    <a:pt x="358344" y="716585"/>
                  </a:cubicBezTo>
                  <a:cubicBezTo>
                    <a:pt x="504191" y="716585"/>
                    <a:pt x="629597" y="629488"/>
                    <a:pt x="685489" y="504482"/>
                  </a:cubicBezTo>
                  <a:cubicBezTo>
                    <a:pt x="701987" y="469811"/>
                    <a:pt x="712197" y="421005"/>
                    <a:pt x="713417" y="406241"/>
                  </a:cubicBezTo>
                  <a:cubicBezTo>
                    <a:pt x="715645" y="392887"/>
                    <a:pt x="716712" y="372008"/>
                    <a:pt x="716712" y="358235"/>
                  </a:cubicBezTo>
                  <a:cubicBezTo>
                    <a:pt x="716693" y="331889"/>
                    <a:pt x="713798" y="307086"/>
                    <a:pt x="709740" y="288436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 158">
              <a:extLst>
                <a:ext uri="{FF2B5EF4-FFF2-40B4-BE49-F238E27FC236}">
                  <a16:creationId xmlns:a16="http://schemas.microsoft.com/office/drawing/2014/main" id="{CF6FCF85-9BF3-8C4B-AE6C-0D40677D9C35}"/>
                </a:ext>
              </a:extLst>
            </p:cNvPr>
            <p:cNvSpPr/>
            <p:nvPr/>
          </p:nvSpPr>
          <p:spPr>
            <a:xfrm>
              <a:off x="5719388" y="3761208"/>
              <a:ext cx="501246" cy="716660"/>
            </a:xfrm>
            <a:custGeom>
              <a:avLst/>
              <a:gdLst>
                <a:gd name="connsiteX0" fmla="*/ 501247 w 501246"/>
                <a:gd name="connsiteY0" fmla="*/ 686943 h 716660"/>
                <a:gd name="connsiteX1" fmla="*/ 358372 w 501246"/>
                <a:gd name="connsiteY1" fmla="*/ 716661 h 716660"/>
                <a:gd name="connsiteX2" fmla="*/ 31474 w 501246"/>
                <a:gd name="connsiteY2" fmla="*/ 504825 h 716660"/>
                <a:gd name="connsiteX3" fmla="*/ 31283 w 501246"/>
                <a:gd name="connsiteY3" fmla="*/ 504444 h 716660"/>
                <a:gd name="connsiteX4" fmla="*/ 4804 w 501246"/>
                <a:gd name="connsiteY4" fmla="*/ 415480 h 716660"/>
                <a:gd name="connsiteX5" fmla="*/ 1946 w 501246"/>
                <a:gd name="connsiteY5" fmla="*/ 321564 h 716660"/>
                <a:gd name="connsiteX6" fmla="*/ 6137 w 501246"/>
                <a:gd name="connsiteY6" fmla="*/ 292989 h 716660"/>
                <a:gd name="connsiteX7" fmla="*/ 358372 w 501246"/>
                <a:gd name="connsiteY7" fmla="*/ 0 h 716660"/>
                <a:gd name="connsiteX8" fmla="*/ 501247 w 501246"/>
                <a:gd name="connsiteY8" fmla="*/ 29718 h 716660"/>
                <a:gd name="connsiteX9" fmla="*/ 291887 w 501246"/>
                <a:gd name="connsiteY9" fmla="*/ 292989 h 716660"/>
                <a:gd name="connsiteX10" fmla="*/ 287696 w 501246"/>
                <a:gd name="connsiteY10" fmla="*/ 321564 h 716660"/>
                <a:gd name="connsiteX11" fmla="*/ 501247 w 501246"/>
                <a:gd name="connsiteY11" fmla="*/ 686943 h 716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1246" h="716660">
                  <a:moveTo>
                    <a:pt x="501247" y="686943"/>
                  </a:moveTo>
                  <a:cubicBezTo>
                    <a:pt x="457432" y="706183"/>
                    <a:pt x="409235" y="716661"/>
                    <a:pt x="358372" y="716661"/>
                  </a:cubicBezTo>
                  <a:cubicBezTo>
                    <a:pt x="212830" y="716661"/>
                    <a:pt x="87481" y="629602"/>
                    <a:pt x="31474" y="504825"/>
                  </a:cubicBezTo>
                  <a:cubicBezTo>
                    <a:pt x="31283" y="504634"/>
                    <a:pt x="31283" y="504444"/>
                    <a:pt x="31283" y="504444"/>
                  </a:cubicBezTo>
                  <a:cubicBezTo>
                    <a:pt x="14557" y="466934"/>
                    <a:pt x="4804" y="423939"/>
                    <a:pt x="4804" y="415480"/>
                  </a:cubicBezTo>
                  <a:cubicBezTo>
                    <a:pt x="-3959" y="364998"/>
                    <a:pt x="1946" y="331470"/>
                    <a:pt x="1946" y="321564"/>
                  </a:cubicBezTo>
                  <a:cubicBezTo>
                    <a:pt x="3089" y="311848"/>
                    <a:pt x="4423" y="302323"/>
                    <a:pt x="6137" y="292989"/>
                  </a:cubicBezTo>
                  <a:cubicBezTo>
                    <a:pt x="36808" y="126301"/>
                    <a:pt x="182921" y="0"/>
                    <a:pt x="358372" y="0"/>
                  </a:cubicBezTo>
                  <a:cubicBezTo>
                    <a:pt x="409235" y="0"/>
                    <a:pt x="457432" y="10668"/>
                    <a:pt x="501247" y="29718"/>
                  </a:cubicBezTo>
                  <a:cubicBezTo>
                    <a:pt x="393614" y="76581"/>
                    <a:pt x="313604" y="174498"/>
                    <a:pt x="291887" y="292989"/>
                  </a:cubicBezTo>
                  <a:cubicBezTo>
                    <a:pt x="290173" y="302323"/>
                    <a:pt x="288839" y="311848"/>
                    <a:pt x="287696" y="321564"/>
                  </a:cubicBezTo>
                  <a:cubicBezTo>
                    <a:pt x="287696" y="493128"/>
                    <a:pt x="342065" y="617563"/>
                    <a:pt x="501247" y="686943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 159">
              <a:extLst>
                <a:ext uri="{FF2B5EF4-FFF2-40B4-BE49-F238E27FC236}">
                  <a16:creationId xmlns:a16="http://schemas.microsoft.com/office/drawing/2014/main" id="{CA62A7D9-507D-F344-BB2C-F073B627F662}"/>
                </a:ext>
              </a:extLst>
            </p:cNvPr>
            <p:cNvSpPr/>
            <p:nvPr/>
          </p:nvSpPr>
          <p:spPr>
            <a:xfrm>
              <a:off x="5621521" y="3523468"/>
              <a:ext cx="949128" cy="519798"/>
            </a:xfrm>
            <a:custGeom>
              <a:avLst/>
              <a:gdLst>
                <a:gd name="connsiteX0" fmla="*/ 0 w 949128"/>
                <a:gd name="connsiteY0" fmla="*/ 474478 h 519798"/>
                <a:gd name="connsiteX1" fmla="*/ 0 w 949128"/>
                <a:gd name="connsiteY1" fmla="*/ 519798 h 519798"/>
                <a:gd name="connsiteX2" fmla="*/ 89535 w 949128"/>
                <a:gd name="connsiteY2" fmla="*/ 519798 h 519798"/>
                <a:gd name="connsiteX3" fmla="*/ 240697 w 949128"/>
                <a:gd name="connsiteY3" fmla="*/ 424320 h 519798"/>
                <a:gd name="connsiteX4" fmla="*/ 290855 w 949128"/>
                <a:gd name="connsiteY4" fmla="*/ 328841 h 519798"/>
                <a:gd name="connsiteX5" fmla="*/ 341147 w 949128"/>
                <a:gd name="connsiteY5" fmla="*/ 424320 h 519798"/>
                <a:gd name="connsiteX6" fmla="*/ 405117 w 949128"/>
                <a:gd name="connsiteY6" fmla="*/ 494233 h 519798"/>
                <a:gd name="connsiteX7" fmla="*/ 492309 w 949128"/>
                <a:gd name="connsiteY7" fmla="*/ 519798 h 519798"/>
                <a:gd name="connsiteX8" fmla="*/ 949128 w 949128"/>
                <a:gd name="connsiteY8" fmla="*/ 519798 h 519798"/>
                <a:gd name="connsiteX9" fmla="*/ 949128 w 949128"/>
                <a:gd name="connsiteY9" fmla="*/ 474478 h 519798"/>
                <a:gd name="connsiteX10" fmla="*/ 491071 w 949128"/>
                <a:gd name="connsiteY10" fmla="*/ 267 h 519798"/>
                <a:gd name="connsiteX11" fmla="*/ 474631 w 949128"/>
                <a:gd name="connsiteY11" fmla="*/ 0 h 519798"/>
                <a:gd name="connsiteX12" fmla="*/ 458191 w 949128"/>
                <a:gd name="connsiteY12" fmla="*/ 267 h 519798"/>
                <a:gd name="connsiteX13" fmla="*/ 139008 w 949128"/>
                <a:gd name="connsiteY13" fmla="*/ 138989 h 519798"/>
                <a:gd name="connsiteX14" fmla="*/ 0 w 949128"/>
                <a:gd name="connsiteY14" fmla="*/ 474478 h 519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49128" h="519798">
                  <a:moveTo>
                    <a:pt x="0" y="474478"/>
                  </a:moveTo>
                  <a:lnTo>
                    <a:pt x="0" y="519798"/>
                  </a:lnTo>
                  <a:lnTo>
                    <a:pt x="89535" y="519798"/>
                  </a:lnTo>
                  <a:cubicBezTo>
                    <a:pt x="151848" y="519798"/>
                    <a:pt x="209474" y="483451"/>
                    <a:pt x="240697" y="424320"/>
                  </a:cubicBezTo>
                  <a:lnTo>
                    <a:pt x="290855" y="328841"/>
                  </a:lnTo>
                  <a:lnTo>
                    <a:pt x="341147" y="424320"/>
                  </a:lnTo>
                  <a:cubicBezTo>
                    <a:pt x="356768" y="453885"/>
                    <a:pt x="379000" y="477793"/>
                    <a:pt x="405117" y="494233"/>
                  </a:cubicBezTo>
                  <a:cubicBezTo>
                    <a:pt x="431101" y="510673"/>
                    <a:pt x="461220" y="519798"/>
                    <a:pt x="492309" y="519798"/>
                  </a:cubicBezTo>
                  <a:lnTo>
                    <a:pt x="949128" y="519798"/>
                  </a:lnTo>
                  <a:lnTo>
                    <a:pt x="949128" y="474478"/>
                  </a:lnTo>
                  <a:cubicBezTo>
                    <a:pt x="949128" y="217894"/>
                    <a:pt x="745465" y="8972"/>
                    <a:pt x="491071" y="267"/>
                  </a:cubicBezTo>
                  <a:cubicBezTo>
                    <a:pt x="485680" y="0"/>
                    <a:pt x="480136" y="0"/>
                    <a:pt x="474631" y="0"/>
                  </a:cubicBezTo>
                  <a:cubicBezTo>
                    <a:pt x="469106" y="0"/>
                    <a:pt x="463582" y="0"/>
                    <a:pt x="458191" y="267"/>
                  </a:cubicBezTo>
                  <a:cubicBezTo>
                    <a:pt x="333699" y="4553"/>
                    <a:pt x="221361" y="56636"/>
                    <a:pt x="139008" y="138989"/>
                  </a:cubicBezTo>
                  <a:cubicBezTo>
                    <a:pt x="53054" y="224809"/>
                    <a:pt x="0" y="343357"/>
                    <a:pt x="0" y="47447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 160">
              <a:extLst>
                <a:ext uri="{FF2B5EF4-FFF2-40B4-BE49-F238E27FC236}">
                  <a16:creationId xmlns:a16="http://schemas.microsoft.com/office/drawing/2014/main" id="{700B493C-4C9E-094F-B4DC-E3D6B37591E2}"/>
                </a:ext>
              </a:extLst>
            </p:cNvPr>
            <p:cNvSpPr/>
            <p:nvPr/>
          </p:nvSpPr>
          <p:spPr>
            <a:xfrm>
              <a:off x="5952934" y="3523507"/>
              <a:ext cx="617791" cy="519683"/>
            </a:xfrm>
            <a:custGeom>
              <a:avLst/>
              <a:gdLst>
                <a:gd name="connsiteX0" fmla="*/ 617792 w 617791"/>
                <a:gd name="connsiteY0" fmla="*/ 474536 h 519683"/>
                <a:gd name="connsiteX1" fmla="*/ 617792 w 617791"/>
                <a:gd name="connsiteY1" fmla="*/ 519684 h 519683"/>
                <a:gd name="connsiteX2" fmla="*/ 332042 w 617791"/>
                <a:gd name="connsiteY2" fmla="*/ 519684 h 519683"/>
                <a:gd name="connsiteX3" fmla="*/ 332042 w 617791"/>
                <a:gd name="connsiteY3" fmla="*/ 474536 h 519683"/>
                <a:gd name="connsiteX4" fmla="*/ 0 w 617791"/>
                <a:gd name="connsiteY4" fmla="*/ 22098 h 519683"/>
                <a:gd name="connsiteX5" fmla="*/ 126683 w 617791"/>
                <a:gd name="connsiteY5" fmla="*/ 190 h 519683"/>
                <a:gd name="connsiteX6" fmla="*/ 143256 w 617791"/>
                <a:gd name="connsiteY6" fmla="*/ 0 h 519683"/>
                <a:gd name="connsiteX7" fmla="*/ 159639 w 617791"/>
                <a:gd name="connsiteY7" fmla="*/ 190 h 519683"/>
                <a:gd name="connsiteX8" fmla="*/ 617792 w 617791"/>
                <a:gd name="connsiteY8" fmla="*/ 474536 h 519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7791" h="519683">
                  <a:moveTo>
                    <a:pt x="617792" y="474536"/>
                  </a:moveTo>
                  <a:lnTo>
                    <a:pt x="617792" y="519684"/>
                  </a:lnTo>
                  <a:lnTo>
                    <a:pt x="332042" y="519684"/>
                  </a:lnTo>
                  <a:lnTo>
                    <a:pt x="332042" y="474536"/>
                  </a:lnTo>
                  <a:cubicBezTo>
                    <a:pt x="332042" y="262128"/>
                    <a:pt x="192405" y="82296"/>
                    <a:pt x="0" y="22098"/>
                  </a:cubicBezTo>
                  <a:cubicBezTo>
                    <a:pt x="40196" y="9144"/>
                    <a:pt x="82677" y="1714"/>
                    <a:pt x="126683" y="190"/>
                  </a:cubicBezTo>
                  <a:cubicBezTo>
                    <a:pt x="132207" y="0"/>
                    <a:pt x="137732" y="0"/>
                    <a:pt x="143256" y="0"/>
                  </a:cubicBezTo>
                  <a:cubicBezTo>
                    <a:pt x="148781" y="0"/>
                    <a:pt x="154305" y="0"/>
                    <a:pt x="159639" y="190"/>
                  </a:cubicBezTo>
                  <a:cubicBezTo>
                    <a:pt x="413957" y="8954"/>
                    <a:pt x="617792" y="217932"/>
                    <a:pt x="617792" y="474536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 161">
              <a:extLst>
                <a:ext uri="{FF2B5EF4-FFF2-40B4-BE49-F238E27FC236}">
                  <a16:creationId xmlns:a16="http://schemas.microsoft.com/office/drawing/2014/main" id="{2529152F-EB32-5846-A76A-F8CAD8BD60F8}"/>
                </a:ext>
              </a:extLst>
            </p:cNvPr>
            <p:cNvSpPr/>
            <p:nvPr/>
          </p:nvSpPr>
          <p:spPr>
            <a:xfrm>
              <a:off x="5621464" y="3523507"/>
              <a:ext cx="617220" cy="519683"/>
            </a:xfrm>
            <a:custGeom>
              <a:avLst/>
              <a:gdLst>
                <a:gd name="connsiteX0" fmla="*/ 617220 w 617220"/>
                <a:gd name="connsiteY0" fmla="*/ 22098 h 519683"/>
                <a:gd name="connsiteX1" fmla="*/ 424815 w 617220"/>
                <a:gd name="connsiteY1" fmla="*/ 138875 h 519683"/>
                <a:gd name="connsiteX2" fmla="*/ 302324 w 617220"/>
                <a:gd name="connsiteY2" fmla="*/ 350520 h 519683"/>
                <a:gd name="connsiteX3" fmla="*/ 290894 w 617220"/>
                <a:gd name="connsiteY3" fmla="*/ 328803 h 519683"/>
                <a:gd name="connsiteX4" fmla="*/ 240792 w 617220"/>
                <a:gd name="connsiteY4" fmla="*/ 424244 h 519683"/>
                <a:gd name="connsiteX5" fmla="*/ 89535 w 617220"/>
                <a:gd name="connsiteY5" fmla="*/ 519684 h 519683"/>
                <a:gd name="connsiteX6" fmla="*/ 0 w 617220"/>
                <a:gd name="connsiteY6" fmla="*/ 519684 h 519683"/>
                <a:gd name="connsiteX7" fmla="*/ 0 w 617220"/>
                <a:gd name="connsiteY7" fmla="*/ 474536 h 519683"/>
                <a:gd name="connsiteX8" fmla="*/ 139065 w 617220"/>
                <a:gd name="connsiteY8" fmla="*/ 138875 h 519683"/>
                <a:gd name="connsiteX9" fmla="*/ 458153 w 617220"/>
                <a:gd name="connsiteY9" fmla="*/ 190 h 519683"/>
                <a:gd name="connsiteX10" fmla="*/ 474726 w 617220"/>
                <a:gd name="connsiteY10" fmla="*/ 0 h 519683"/>
                <a:gd name="connsiteX11" fmla="*/ 491109 w 617220"/>
                <a:gd name="connsiteY11" fmla="*/ 190 h 519683"/>
                <a:gd name="connsiteX12" fmla="*/ 617220 w 617220"/>
                <a:gd name="connsiteY12" fmla="*/ 22098 h 519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7220" h="519683">
                  <a:moveTo>
                    <a:pt x="617220" y="22098"/>
                  </a:moveTo>
                  <a:cubicBezTo>
                    <a:pt x="543687" y="45148"/>
                    <a:pt x="477964" y="85725"/>
                    <a:pt x="424815" y="138875"/>
                  </a:cubicBezTo>
                  <a:cubicBezTo>
                    <a:pt x="367094" y="196596"/>
                    <a:pt x="324041" y="269177"/>
                    <a:pt x="302324" y="350520"/>
                  </a:cubicBezTo>
                  <a:lnTo>
                    <a:pt x="290894" y="328803"/>
                  </a:lnTo>
                  <a:lnTo>
                    <a:pt x="240792" y="424244"/>
                  </a:lnTo>
                  <a:cubicBezTo>
                    <a:pt x="209550" y="483489"/>
                    <a:pt x="151829" y="519684"/>
                    <a:pt x="89535" y="519684"/>
                  </a:cubicBezTo>
                  <a:lnTo>
                    <a:pt x="0" y="519684"/>
                  </a:lnTo>
                  <a:lnTo>
                    <a:pt x="0" y="474536"/>
                  </a:lnTo>
                  <a:cubicBezTo>
                    <a:pt x="0" y="343281"/>
                    <a:pt x="53150" y="224790"/>
                    <a:pt x="139065" y="138875"/>
                  </a:cubicBezTo>
                  <a:cubicBezTo>
                    <a:pt x="221361" y="56579"/>
                    <a:pt x="333756" y="4572"/>
                    <a:pt x="458153" y="190"/>
                  </a:cubicBezTo>
                  <a:cubicBezTo>
                    <a:pt x="463677" y="0"/>
                    <a:pt x="469202" y="0"/>
                    <a:pt x="474726" y="0"/>
                  </a:cubicBezTo>
                  <a:cubicBezTo>
                    <a:pt x="480251" y="0"/>
                    <a:pt x="485775" y="0"/>
                    <a:pt x="491109" y="190"/>
                  </a:cubicBezTo>
                  <a:cubicBezTo>
                    <a:pt x="534924" y="1714"/>
                    <a:pt x="577215" y="9144"/>
                    <a:pt x="617220" y="2209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 162">
              <a:extLst>
                <a:ext uri="{FF2B5EF4-FFF2-40B4-BE49-F238E27FC236}">
                  <a16:creationId xmlns:a16="http://schemas.microsoft.com/office/drawing/2014/main" id="{20F45A50-1FB6-FA42-9E48-E4EDE95CA703}"/>
                </a:ext>
              </a:extLst>
            </p:cNvPr>
            <p:cNvSpPr/>
            <p:nvPr/>
          </p:nvSpPr>
          <p:spPr>
            <a:xfrm>
              <a:off x="6417373" y="4646239"/>
              <a:ext cx="285750" cy="806841"/>
            </a:xfrm>
            <a:custGeom>
              <a:avLst/>
              <a:gdLst>
                <a:gd name="connsiteX0" fmla="*/ 285750 w 285750"/>
                <a:gd name="connsiteY0" fmla="*/ 40651 h 806841"/>
                <a:gd name="connsiteX1" fmla="*/ 285750 w 285750"/>
                <a:gd name="connsiteY1" fmla="*/ 700352 h 806841"/>
                <a:gd name="connsiteX2" fmla="*/ 255651 w 285750"/>
                <a:gd name="connsiteY2" fmla="*/ 739595 h 806841"/>
                <a:gd name="connsiteX3" fmla="*/ 0 w 285750"/>
                <a:gd name="connsiteY3" fmla="*/ 806842 h 806841"/>
                <a:gd name="connsiteX4" fmla="*/ 0 w 285750"/>
                <a:gd name="connsiteY4" fmla="*/ 49414 h 806841"/>
                <a:gd name="connsiteX5" fmla="*/ 237173 w 285750"/>
                <a:gd name="connsiteY5" fmla="*/ 836 h 806841"/>
                <a:gd name="connsiteX6" fmla="*/ 285750 w 285750"/>
                <a:gd name="connsiteY6" fmla="*/ 40651 h 80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5750" h="806841">
                  <a:moveTo>
                    <a:pt x="285750" y="40651"/>
                  </a:moveTo>
                  <a:lnTo>
                    <a:pt x="285750" y="700352"/>
                  </a:lnTo>
                  <a:cubicBezTo>
                    <a:pt x="285750" y="718831"/>
                    <a:pt x="273368" y="734833"/>
                    <a:pt x="255651" y="739595"/>
                  </a:cubicBezTo>
                  <a:lnTo>
                    <a:pt x="0" y="806842"/>
                  </a:lnTo>
                  <a:lnTo>
                    <a:pt x="0" y="49414"/>
                  </a:lnTo>
                  <a:lnTo>
                    <a:pt x="237173" y="836"/>
                  </a:lnTo>
                  <a:cubicBezTo>
                    <a:pt x="262319" y="-4307"/>
                    <a:pt x="285750" y="14933"/>
                    <a:pt x="285750" y="4065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 163">
              <a:extLst>
                <a:ext uri="{FF2B5EF4-FFF2-40B4-BE49-F238E27FC236}">
                  <a16:creationId xmlns:a16="http://schemas.microsoft.com/office/drawing/2014/main" id="{E2BD7089-545C-8841-9CA7-3C7EA4FA88E0}"/>
                </a:ext>
              </a:extLst>
            </p:cNvPr>
            <p:cNvSpPr/>
            <p:nvPr/>
          </p:nvSpPr>
          <p:spPr>
            <a:xfrm>
              <a:off x="5488876" y="4646239"/>
              <a:ext cx="286131" cy="806841"/>
            </a:xfrm>
            <a:custGeom>
              <a:avLst/>
              <a:gdLst>
                <a:gd name="connsiteX0" fmla="*/ 286131 w 286131"/>
                <a:gd name="connsiteY0" fmla="*/ 49604 h 806841"/>
                <a:gd name="connsiteX1" fmla="*/ 285750 w 286131"/>
                <a:gd name="connsiteY1" fmla="*/ 57415 h 806841"/>
                <a:gd name="connsiteX2" fmla="*/ 285750 w 286131"/>
                <a:gd name="connsiteY2" fmla="*/ 806842 h 806841"/>
                <a:gd name="connsiteX3" fmla="*/ 30099 w 286131"/>
                <a:gd name="connsiteY3" fmla="*/ 739595 h 806841"/>
                <a:gd name="connsiteX4" fmla="*/ 0 w 286131"/>
                <a:gd name="connsiteY4" fmla="*/ 700352 h 806841"/>
                <a:gd name="connsiteX5" fmla="*/ 0 w 286131"/>
                <a:gd name="connsiteY5" fmla="*/ 40651 h 806841"/>
                <a:gd name="connsiteX6" fmla="*/ 48578 w 286131"/>
                <a:gd name="connsiteY6" fmla="*/ 836 h 80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6131" h="806841">
                  <a:moveTo>
                    <a:pt x="286131" y="49604"/>
                  </a:moveTo>
                  <a:cubicBezTo>
                    <a:pt x="285941" y="52081"/>
                    <a:pt x="285750" y="54748"/>
                    <a:pt x="285750" y="57415"/>
                  </a:cubicBezTo>
                  <a:lnTo>
                    <a:pt x="285750" y="806842"/>
                  </a:lnTo>
                  <a:lnTo>
                    <a:pt x="30099" y="739595"/>
                  </a:lnTo>
                  <a:cubicBezTo>
                    <a:pt x="12383" y="734833"/>
                    <a:pt x="0" y="718831"/>
                    <a:pt x="0" y="700352"/>
                  </a:cubicBezTo>
                  <a:lnTo>
                    <a:pt x="0" y="40651"/>
                  </a:lnTo>
                  <a:cubicBezTo>
                    <a:pt x="0" y="14933"/>
                    <a:pt x="23432" y="-4307"/>
                    <a:pt x="48578" y="83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165" name="Graphic 140">
              <a:extLst>
                <a:ext uri="{FF2B5EF4-FFF2-40B4-BE49-F238E27FC236}">
                  <a16:creationId xmlns:a16="http://schemas.microsoft.com/office/drawing/2014/main" id="{CA606D0D-8F0F-EE49-91CD-CCDF1DF85F6A}"/>
                </a:ext>
              </a:extLst>
            </p:cNvPr>
            <p:cNvGrpSpPr/>
            <p:nvPr/>
          </p:nvGrpSpPr>
          <p:grpSpPr>
            <a:xfrm>
              <a:off x="3891539" y="1016858"/>
              <a:ext cx="4408917" cy="4824272"/>
              <a:chOff x="3891539" y="1016858"/>
              <a:chExt cx="4408917" cy="4824272"/>
            </a:xfrm>
            <a:solidFill>
              <a:srgbClr val="5F266D"/>
            </a:solidFill>
          </p:grpSpPr>
          <p:sp>
            <p:nvSpPr>
              <p:cNvPr id="166" name="Freeform 165">
                <a:extLst>
                  <a:ext uri="{FF2B5EF4-FFF2-40B4-BE49-F238E27FC236}">
                    <a16:creationId xmlns:a16="http://schemas.microsoft.com/office/drawing/2014/main" id="{FE862675-E577-034F-8E36-04897E9FE46F}"/>
                  </a:ext>
                </a:extLst>
              </p:cNvPr>
              <p:cNvSpPr/>
              <p:nvPr/>
            </p:nvSpPr>
            <p:spPr>
              <a:xfrm>
                <a:off x="3891539" y="1016858"/>
                <a:ext cx="4408917" cy="4824272"/>
              </a:xfrm>
              <a:custGeom>
                <a:avLst/>
                <a:gdLst>
                  <a:gd name="connsiteX0" fmla="*/ 4358635 w 4408917"/>
                  <a:gd name="connsiteY0" fmla="*/ 2090788 h 4824272"/>
                  <a:gd name="connsiteX1" fmla="*/ 2325809 w 4408917"/>
                  <a:gd name="connsiteY1" fmla="*/ 50342 h 4824272"/>
                  <a:gd name="connsiteX2" fmla="*/ 2082922 w 4408917"/>
                  <a:gd name="connsiteY2" fmla="*/ 50342 h 4824272"/>
                  <a:gd name="connsiteX3" fmla="*/ 50287 w 4408917"/>
                  <a:gd name="connsiteY3" fmla="*/ 2090788 h 4824272"/>
                  <a:gd name="connsiteX4" fmla="*/ 171635 w 4408917"/>
                  <a:gd name="connsiteY4" fmla="*/ 2383205 h 4824272"/>
                  <a:gd name="connsiteX5" fmla="*/ 591688 w 4408917"/>
                  <a:gd name="connsiteY5" fmla="*/ 2383205 h 4824272"/>
                  <a:gd name="connsiteX6" fmla="*/ 591688 w 4408917"/>
                  <a:gd name="connsiteY6" fmla="*/ 4652822 h 4824272"/>
                  <a:gd name="connsiteX7" fmla="*/ 763138 w 4408917"/>
                  <a:gd name="connsiteY7" fmla="*/ 4824272 h 4824272"/>
                  <a:gd name="connsiteX8" fmla="*/ 985832 w 4408917"/>
                  <a:gd name="connsiteY8" fmla="*/ 4824272 h 4824272"/>
                  <a:gd name="connsiteX9" fmla="*/ 3422899 w 4408917"/>
                  <a:gd name="connsiteY9" fmla="*/ 4824272 h 4824272"/>
                  <a:gd name="connsiteX10" fmla="*/ 3645784 w 4408917"/>
                  <a:gd name="connsiteY10" fmla="*/ 4824272 h 4824272"/>
                  <a:gd name="connsiteX11" fmla="*/ 3817234 w 4408917"/>
                  <a:gd name="connsiteY11" fmla="*/ 4652822 h 4824272"/>
                  <a:gd name="connsiteX12" fmla="*/ 3817234 w 4408917"/>
                  <a:gd name="connsiteY12" fmla="*/ 2383205 h 4824272"/>
                  <a:gd name="connsiteX13" fmla="*/ 4237287 w 4408917"/>
                  <a:gd name="connsiteY13" fmla="*/ 2383205 h 4824272"/>
                  <a:gd name="connsiteX14" fmla="*/ 4358635 w 4408917"/>
                  <a:gd name="connsiteY14" fmla="*/ 2090788 h 4824272"/>
                  <a:gd name="connsiteX15" fmla="*/ 4237287 w 4408917"/>
                  <a:gd name="connsiteY15" fmla="*/ 2230805 h 4824272"/>
                  <a:gd name="connsiteX16" fmla="*/ 3741034 w 4408917"/>
                  <a:gd name="connsiteY16" fmla="*/ 2230805 h 4824272"/>
                  <a:gd name="connsiteX17" fmla="*/ 3664834 w 4408917"/>
                  <a:gd name="connsiteY17" fmla="*/ 2307005 h 4824272"/>
                  <a:gd name="connsiteX18" fmla="*/ 3664834 w 4408917"/>
                  <a:gd name="connsiteY18" fmla="*/ 4652822 h 4824272"/>
                  <a:gd name="connsiteX19" fmla="*/ 3645784 w 4408917"/>
                  <a:gd name="connsiteY19" fmla="*/ 4671872 h 4824272"/>
                  <a:gd name="connsiteX20" fmla="*/ 3499099 w 4408917"/>
                  <a:gd name="connsiteY20" fmla="*/ 4671872 h 4824272"/>
                  <a:gd name="connsiteX21" fmla="*/ 3499099 w 4408917"/>
                  <a:gd name="connsiteY21" fmla="*/ 2375395 h 4824272"/>
                  <a:gd name="connsiteX22" fmla="*/ 3327649 w 4408917"/>
                  <a:gd name="connsiteY22" fmla="*/ 2203945 h 4824272"/>
                  <a:gd name="connsiteX23" fmla="*/ 1081082 w 4408917"/>
                  <a:gd name="connsiteY23" fmla="*/ 2203945 h 4824272"/>
                  <a:gd name="connsiteX24" fmla="*/ 909632 w 4408917"/>
                  <a:gd name="connsiteY24" fmla="*/ 2375395 h 4824272"/>
                  <a:gd name="connsiteX25" fmla="*/ 909632 w 4408917"/>
                  <a:gd name="connsiteY25" fmla="*/ 4671872 h 4824272"/>
                  <a:gd name="connsiteX26" fmla="*/ 763138 w 4408917"/>
                  <a:gd name="connsiteY26" fmla="*/ 4671872 h 4824272"/>
                  <a:gd name="connsiteX27" fmla="*/ 744088 w 4408917"/>
                  <a:gd name="connsiteY27" fmla="*/ 4652822 h 4824272"/>
                  <a:gd name="connsiteX28" fmla="*/ 744088 w 4408917"/>
                  <a:gd name="connsiteY28" fmla="*/ 2307005 h 4824272"/>
                  <a:gd name="connsiteX29" fmla="*/ 667888 w 4408917"/>
                  <a:gd name="connsiteY29" fmla="*/ 2230805 h 4824272"/>
                  <a:gd name="connsiteX30" fmla="*/ 171635 w 4408917"/>
                  <a:gd name="connsiteY30" fmla="*/ 2230805 h 4824272"/>
                  <a:gd name="connsiteX31" fmla="*/ 158110 w 4408917"/>
                  <a:gd name="connsiteY31" fmla="*/ 2198420 h 4824272"/>
                  <a:gd name="connsiteX32" fmla="*/ 2190936 w 4408917"/>
                  <a:gd name="connsiteY32" fmla="*/ 157975 h 4824272"/>
                  <a:gd name="connsiteX33" fmla="*/ 2217796 w 4408917"/>
                  <a:gd name="connsiteY33" fmla="*/ 157975 h 4824272"/>
                  <a:gd name="connsiteX34" fmla="*/ 4250812 w 4408917"/>
                  <a:gd name="connsiteY34" fmla="*/ 2198420 h 4824272"/>
                  <a:gd name="connsiteX35" fmla="*/ 4237287 w 4408917"/>
                  <a:gd name="connsiteY35" fmla="*/ 2230805 h 4824272"/>
                  <a:gd name="connsiteX36" fmla="*/ 1062032 w 4408917"/>
                  <a:gd name="connsiteY36" fmla="*/ 2375395 h 4824272"/>
                  <a:gd name="connsiteX37" fmla="*/ 1081082 w 4408917"/>
                  <a:gd name="connsiteY37" fmla="*/ 2356345 h 4824272"/>
                  <a:gd name="connsiteX38" fmla="*/ 3327649 w 4408917"/>
                  <a:gd name="connsiteY38" fmla="*/ 2356345 h 4824272"/>
                  <a:gd name="connsiteX39" fmla="*/ 3346699 w 4408917"/>
                  <a:gd name="connsiteY39" fmla="*/ 2375395 h 4824272"/>
                  <a:gd name="connsiteX40" fmla="*/ 3346699 w 4408917"/>
                  <a:gd name="connsiteY40" fmla="*/ 4671872 h 4824272"/>
                  <a:gd name="connsiteX41" fmla="*/ 1062032 w 4408917"/>
                  <a:gd name="connsiteY41" fmla="*/ 4671872 h 4824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4408917" h="4824272">
                    <a:moveTo>
                      <a:pt x="4358635" y="2090788"/>
                    </a:moveTo>
                    <a:lnTo>
                      <a:pt x="2325809" y="50342"/>
                    </a:lnTo>
                    <a:cubicBezTo>
                      <a:pt x="2258582" y="-16885"/>
                      <a:pt x="2149940" y="-16676"/>
                      <a:pt x="2082922" y="50342"/>
                    </a:cubicBezTo>
                    <a:lnTo>
                      <a:pt x="50287" y="2090788"/>
                    </a:lnTo>
                    <a:cubicBezTo>
                      <a:pt x="-57479" y="2198973"/>
                      <a:pt x="19540" y="2383205"/>
                      <a:pt x="171635" y="2383205"/>
                    </a:cubicBezTo>
                    <a:lnTo>
                      <a:pt x="591688" y="2383205"/>
                    </a:lnTo>
                    <a:lnTo>
                      <a:pt x="591688" y="4652822"/>
                    </a:lnTo>
                    <a:cubicBezTo>
                      <a:pt x="591688" y="4747501"/>
                      <a:pt x="668650" y="4824272"/>
                      <a:pt x="763138" y="4824272"/>
                    </a:cubicBezTo>
                    <a:lnTo>
                      <a:pt x="985832" y="4824272"/>
                    </a:lnTo>
                    <a:lnTo>
                      <a:pt x="3422899" y="4824272"/>
                    </a:lnTo>
                    <a:lnTo>
                      <a:pt x="3645784" y="4824272"/>
                    </a:lnTo>
                    <a:cubicBezTo>
                      <a:pt x="3740272" y="4824272"/>
                      <a:pt x="3817234" y="4747501"/>
                      <a:pt x="3817234" y="4652822"/>
                    </a:cubicBezTo>
                    <a:lnTo>
                      <a:pt x="3817234" y="2383205"/>
                    </a:lnTo>
                    <a:lnTo>
                      <a:pt x="4237287" y="2383205"/>
                    </a:lnTo>
                    <a:cubicBezTo>
                      <a:pt x="4389401" y="2383205"/>
                      <a:pt x="4466382" y="2198954"/>
                      <a:pt x="4358635" y="2090788"/>
                    </a:cubicBezTo>
                    <a:close/>
                    <a:moveTo>
                      <a:pt x="4237287" y="2230805"/>
                    </a:moveTo>
                    <a:lnTo>
                      <a:pt x="3741034" y="2230805"/>
                    </a:lnTo>
                    <a:cubicBezTo>
                      <a:pt x="3698934" y="2230805"/>
                      <a:pt x="3664834" y="2264905"/>
                      <a:pt x="3664834" y="2307005"/>
                    </a:cubicBezTo>
                    <a:lnTo>
                      <a:pt x="3664834" y="4652822"/>
                    </a:lnTo>
                    <a:cubicBezTo>
                      <a:pt x="3664834" y="4663490"/>
                      <a:pt x="3656262" y="4671872"/>
                      <a:pt x="3645784" y="4671872"/>
                    </a:cubicBezTo>
                    <a:lnTo>
                      <a:pt x="3499099" y="4671872"/>
                    </a:lnTo>
                    <a:lnTo>
                      <a:pt x="3499099" y="2375395"/>
                    </a:lnTo>
                    <a:cubicBezTo>
                      <a:pt x="3499099" y="2280907"/>
                      <a:pt x="3422327" y="2203945"/>
                      <a:pt x="3327649" y="2203945"/>
                    </a:cubicBezTo>
                    <a:lnTo>
                      <a:pt x="1081082" y="2203945"/>
                    </a:lnTo>
                    <a:cubicBezTo>
                      <a:pt x="986594" y="2203945"/>
                      <a:pt x="909632" y="2280907"/>
                      <a:pt x="909632" y="2375395"/>
                    </a:cubicBezTo>
                    <a:lnTo>
                      <a:pt x="909632" y="4671872"/>
                    </a:lnTo>
                    <a:lnTo>
                      <a:pt x="763138" y="4671872"/>
                    </a:lnTo>
                    <a:cubicBezTo>
                      <a:pt x="752660" y="4671872"/>
                      <a:pt x="744088" y="4663490"/>
                      <a:pt x="744088" y="4652822"/>
                    </a:cubicBezTo>
                    <a:lnTo>
                      <a:pt x="744088" y="2307005"/>
                    </a:lnTo>
                    <a:cubicBezTo>
                      <a:pt x="744088" y="2264905"/>
                      <a:pt x="709988" y="2230805"/>
                      <a:pt x="667888" y="2230805"/>
                    </a:cubicBezTo>
                    <a:lnTo>
                      <a:pt x="171635" y="2230805"/>
                    </a:lnTo>
                    <a:cubicBezTo>
                      <a:pt x="154071" y="2230805"/>
                      <a:pt x="146299" y="2210231"/>
                      <a:pt x="158110" y="2198420"/>
                    </a:cubicBezTo>
                    <a:lnTo>
                      <a:pt x="2190936" y="157975"/>
                    </a:lnTo>
                    <a:cubicBezTo>
                      <a:pt x="2198136" y="150774"/>
                      <a:pt x="2210252" y="150431"/>
                      <a:pt x="2217796" y="157975"/>
                    </a:cubicBezTo>
                    <a:lnTo>
                      <a:pt x="4250812" y="2198420"/>
                    </a:lnTo>
                    <a:cubicBezTo>
                      <a:pt x="4262623" y="2210231"/>
                      <a:pt x="4254851" y="2230805"/>
                      <a:pt x="4237287" y="2230805"/>
                    </a:cubicBezTo>
                    <a:close/>
                    <a:moveTo>
                      <a:pt x="1062032" y="2375395"/>
                    </a:moveTo>
                    <a:cubicBezTo>
                      <a:pt x="1062032" y="2364917"/>
                      <a:pt x="1070605" y="2356345"/>
                      <a:pt x="1081082" y="2356345"/>
                    </a:cubicBezTo>
                    <a:lnTo>
                      <a:pt x="3327649" y="2356345"/>
                    </a:lnTo>
                    <a:cubicBezTo>
                      <a:pt x="3338317" y="2356345"/>
                      <a:pt x="3346699" y="2364917"/>
                      <a:pt x="3346699" y="2375395"/>
                    </a:cubicBezTo>
                    <a:lnTo>
                      <a:pt x="3346699" y="4671872"/>
                    </a:lnTo>
                    <a:lnTo>
                      <a:pt x="1062032" y="4671872"/>
                    </a:lnTo>
                    <a:close/>
                  </a:path>
                </a:pathLst>
              </a:custGeom>
              <a:solidFill>
                <a:schemeClr val="accent1"/>
              </a:solidFill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7" name="Freeform 166">
                <a:extLst>
                  <a:ext uri="{FF2B5EF4-FFF2-40B4-BE49-F238E27FC236}">
                    <a16:creationId xmlns:a16="http://schemas.microsoft.com/office/drawing/2014/main" id="{F9B04AA7-7791-0A49-B1F8-351281B3DC26}"/>
                  </a:ext>
                </a:extLst>
              </p:cNvPr>
              <p:cNvSpPr/>
              <p:nvPr/>
            </p:nvSpPr>
            <p:spPr>
              <a:xfrm>
                <a:off x="5585650" y="2013413"/>
                <a:ext cx="1020698" cy="1020508"/>
              </a:xfrm>
              <a:custGeom>
                <a:avLst/>
                <a:gdLst>
                  <a:gd name="connsiteX0" fmla="*/ 510350 w 1020698"/>
                  <a:gd name="connsiteY0" fmla="*/ 0 h 1020508"/>
                  <a:gd name="connsiteX1" fmla="*/ 0 w 1020698"/>
                  <a:gd name="connsiteY1" fmla="*/ 510350 h 1020508"/>
                  <a:gd name="connsiteX2" fmla="*/ 510350 w 1020698"/>
                  <a:gd name="connsiteY2" fmla="*/ 1020509 h 1020508"/>
                  <a:gd name="connsiteX3" fmla="*/ 1020699 w 1020698"/>
                  <a:gd name="connsiteY3" fmla="*/ 510350 h 1020508"/>
                  <a:gd name="connsiteX4" fmla="*/ 510350 w 1020698"/>
                  <a:gd name="connsiteY4" fmla="*/ 0 h 1020508"/>
                  <a:gd name="connsiteX5" fmla="*/ 510350 w 1020698"/>
                  <a:gd name="connsiteY5" fmla="*/ 868109 h 1020508"/>
                  <a:gd name="connsiteX6" fmla="*/ 152400 w 1020698"/>
                  <a:gd name="connsiteY6" fmla="*/ 510350 h 1020508"/>
                  <a:gd name="connsiteX7" fmla="*/ 510350 w 1020698"/>
                  <a:gd name="connsiteY7" fmla="*/ 152400 h 1020508"/>
                  <a:gd name="connsiteX8" fmla="*/ 868299 w 1020698"/>
                  <a:gd name="connsiteY8" fmla="*/ 510350 h 1020508"/>
                  <a:gd name="connsiteX9" fmla="*/ 510350 w 1020698"/>
                  <a:gd name="connsiteY9" fmla="*/ 868109 h 1020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20698" h="1020508">
                    <a:moveTo>
                      <a:pt x="510350" y="0"/>
                    </a:moveTo>
                    <a:cubicBezTo>
                      <a:pt x="228981" y="0"/>
                      <a:pt x="0" y="228981"/>
                      <a:pt x="0" y="510350"/>
                    </a:cubicBezTo>
                    <a:cubicBezTo>
                      <a:pt x="0" y="791718"/>
                      <a:pt x="228981" y="1020509"/>
                      <a:pt x="510350" y="1020509"/>
                    </a:cubicBezTo>
                    <a:cubicBezTo>
                      <a:pt x="791718" y="1020509"/>
                      <a:pt x="1020699" y="791718"/>
                      <a:pt x="1020699" y="510350"/>
                    </a:cubicBezTo>
                    <a:cubicBezTo>
                      <a:pt x="1020699" y="228981"/>
                      <a:pt x="791718" y="0"/>
                      <a:pt x="510350" y="0"/>
                    </a:cubicBezTo>
                    <a:close/>
                    <a:moveTo>
                      <a:pt x="510350" y="868109"/>
                    </a:moveTo>
                    <a:cubicBezTo>
                      <a:pt x="312992" y="868109"/>
                      <a:pt x="152400" y="707708"/>
                      <a:pt x="152400" y="510350"/>
                    </a:cubicBezTo>
                    <a:cubicBezTo>
                      <a:pt x="152400" y="312992"/>
                      <a:pt x="312992" y="152400"/>
                      <a:pt x="510350" y="152400"/>
                    </a:cubicBezTo>
                    <a:cubicBezTo>
                      <a:pt x="707708" y="152400"/>
                      <a:pt x="868299" y="312992"/>
                      <a:pt x="868299" y="510350"/>
                    </a:cubicBezTo>
                    <a:cubicBezTo>
                      <a:pt x="868299" y="707708"/>
                      <a:pt x="707708" y="868109"/>
                      <a:pt x="510350" y="868109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8" name="Freeform 167">
                <a:extLst>
                  <a:ext uri="{FF2B5EF4-FFF2-40B4-BE49-F238E27FC236}">
                    <a16:creationId xmlns:a16="http://schemas.microsoft.com/office/drawing/2014/main" id="{FFA15FEF-4BE6-F648-949D-34B1BA2B4530}"/>
                  </a:ext>
                </a:extLst>
              </p:cNvPr>
              <p:cNvSpPr/>
              <p:nvPr/>
            </p:nvSpPr>
            <p:spPr>
              <a:xfrm>
                <a:off x="5412676" y="3446898"/>
                <a:ext cx="1366646" cy="2127531"/>
              </a:xfrm>
              <a:custGeom>
                <a:avLst/>
                <a:gdLst>
                  <a:gd name="connsiteX0" fmla="*/ 1226630 w 1366646"/>
                  <a:gd name="connsiteY0" fmla="*/ 1125692 h 2127531"/>
                  <a:gd name="connsiteX1" fmla="*/ 1213295 w 1366646"/>
                  <a:gd name="connsiteY1" fmla="*/ 1128359 h 2127531"/>
                  <a:gd name="connsiteX2" fmla="*/ 1022223 w 1366646"/>
                  <a:gd name="connsiteY2" fmla="*/ 917666 h 2127531"/>
                  <a:gd name="connsiteX3" fmla="*/ 1117092 w 1366646"/>
                  <a:gd name="connsiteY3" fmla="*/ 672493 h 2127531"/>
                  <a:gd name="connsiteX4" fmla="*/ 1158050 w 1366646"/>
                  <a:gd name="connsiteY4" fmla="*/ 672493 h 2127531"/>
                  <a:gd name="connsiteX5" fmla="*/ 1234250 w 1366646"/>
                  <a:gd name="connsiteY5" fmla="*/ 596293 h 2127531"/>
                  <a:gd name="connsiteX6" fmla="*/ 1234250 w 1366646"/>
                  <a:gd name="connsiteY6" fmla="*/ 551144 h 2127531"/>
                  <a:gd name="connsiteX7" fmla="*/ 703898 w 1366646"/>
                  <a:gd name="connsiteY7" fmla="*/ 790 h 2127531"/>
                  <a:gd name="connsiteX8" fmla="*/ 132588 w 1366646"/>
                  <a:gd name="connsiteY8" fmla="*/ 551144 h 2127531"/>
                  <a:gd name="connsiteX9" fmla="*/ 132588 w 1366646"/>
                  <a:gd name="connsiteY9" fmla="*/ 596293 h 2127531"/>
                  <a:gd name="connsiteX10" fmla="*/ 208788 w 1366646"/>
                  <a:gd name="connsiteY10" fmla="*/ 672493 h 2127531"/>
                  <a:gd name="connsiteX11" fmla="*/ 249555 w 1366646"/>
                  <a:gd name="connsiteY11" fmla="*/ 672493 h 2127531"/>
                  <a:gd name="connsiteX12" fmla="*/ 344805 w 1366646"/>
                  <a:gd name="connsiteY12" fmla="*/ 917285 h 2127531"/>
                  <a:gd name="connsiteX13" fmla="*/ 153353 w 1366646"/>
                  <a:gd name="connsiteY13" fmla="*/ 1128359 h 2127531"/>
                  <a:gd name="connsiteX14" fmla="*/ 140018 w 1366646"/>
                  <a:gd name="connsiteY14" fmla="*/ 1125692 h 2127531"/>
                  <a:gd name="connsiteX15" fmla="*/ 0 w 1366646"/>
                  <a:gd name="connsiteY15" fmla="*/ 1239992 h 2127531"/>
                  <a:gd name="connsiteX16" fmla="*/ 0 w 1366646"/>
                  <a:gd name="connsiteY16" fmla="*/ 1899694 h 2127531"/>
                  <a:gd name="connsiteX17" fmla="*/ 86868 w 1366646"/>
                  <a:gd name="connsiteY17" fmla="*/ 2012660 h 2127531"/>
                  <a:gd name="connsiteX18" fmla="*/ 511112 w 1366646"/>
                  <a:gd name="connsiteY18" fmla="*/ 2124103 h 2127531"/>
                  <a:gd name="connsiteX19" fmla="*/ 533781 w 1366646"/>
                  <a:gd name="connsiteY19" fmla="*/ 2127532 h 2127531"/>
                  <a:gd name="connsiteX20" fmla="*/ 832866 w 1366646"/>
                  <a:gd name="connsiteY20" fmla="*/ 2127532 h 2127531"/>
                  <a:gd name="connsiteX21" fmla="*/ 855535 w 1366646"/>
                  <a:gd name="connsiteY21" fmla="*/ 2124103 h 2127531"/>
                  <a:gd name="connsiteX22" fmla="*/ 1280160 w 1366646"/>
                  <a:gd name="connsiteY22" fmla="*/ 2012660 h 2127531"/>
                  <a:gd name="connsiteX23" fmla="*/ 1366647 w 1366646"/>
                  <a:gd name="connsiteY23" fmla="*/ 1899694 h 2127531"/>
                  <a:gd name="connsiteX24" fmla="*/ 1366647 w 1366646"/>
                  <a:gd name="connsiteY24" fmla="*/ 1239992 h 2127531"/>
                  <a:gd name="connsiteX25" fmla="*/ 1226630 w 1366646"/>
                  <a:gd name="connsiteY25" fmla="*/ 1125692 h 2127531"/>
                  <a:gd name="connsiteX26" fmla="*/ 756666 w 1366646"/>
                  <a:gd name="connsiteY26" fmla="*/ 1975132 h 2127531"/>
                  <a:gd name="connsiteX27" fmla="*/ 609981 w 1366646"/>
                  <a:gd name="connsiteY27" fmla="*/ 1975132 h 2127531"/>
                  <a:gd name="connsiteX28" fmla="*/ 609981 w 1366646"/>
                  <a:gd name="connsiteY28" fmla="*/ 1360007 h 2127531"/>
                  <a:gd name="connsiteX29" fmla="*/ 756666 w 1366646"/>
                  <a:gd name="connsiteY29" fmla="*/ 1360007 h 2127531"/>
                  <a:gd name="connsiteX30" fmla="*/ 683514 w 1366646"/>
                  <a:gd name="connsiteY30" fmla="*/ 152809 h 2127531"/>
                  <a:gd name="connsiteX31" fmla="*/ 1080707 w 1366646"/>
                  <a:gd name="connsiteY31" fmla="*/ 520093 h 2127531"/>
                  <a:gd name="connsiteX32" fmla="*/ 701231 w 1366646"/>
                  <a:gd name="connsiteY32" fmla="*/ 520093 h 2127531"/>
                  <a:gd name="connsiteX33" fmla="*/ 567119 w 1366646"/>
                  <a:gd name="connsiteY33" fmla="*/ 369979 h 2127531"/>
                  <a:gd name="connsiteX34" fmla="*/ 432245 w 1366646"/>
                  <a:gd name="connsiteY34" fmla="*/ 369979 h 2127531"/>
                  <a:gd name="connsiteX35" fmla="*/ 286131 w 1366646"/>
                  <a:gd name="connsiteY35" fmla="*/ 520093 h 2127531"/>
                  <a:gd name="connsiteX36" fmla="*/ 683514 w 1366646"/>
                  <a:gd name="connsiteY36" fmla="*/ 152809 h 2127531"/>
                  <a:gd name="connsiteX37" fmla="*/ 401193 w 1366646"/>
                  <a:gd name="connsiteY37" fmla="*/ 648871 h 2127531"/>
                  <a:gd name="connsiteX38" fmla="*/ 499682 w 1366646"/>
                  <a:gd name="connsiteY38" fmla="*/ 564670 h 2127531"/>
                  <a:gd name="connsiteX39" fmla="*/ 701231 w 1366646"/>
                  <a:gd name="connsiteY39" fmla="*/ 672493 h 2127531"/>
                  <a:gd name="connsiteX40" fmla="*/ 964311 w 1366646"/>
                  <a:gd name="connsiteY40" fmla="*/ 672493 h 2127531"/>
                  <a:gd name="connsiteX41" fmla="*/ 683324 w 1366646"/>
                  <a:gd name="connsiteY41" fmla="*/ 927382 h 2127531"/>
                  <a:gd name="connsiteX42" fmla="*/ 401193 w 1366646"/>
                  <a:gd name="connsiteY42" fmla="*/ 648871 h 2127531"/>
                  <a:gd name="connsiteX43" fmla="*/ 465963 w 1366646"/>
                  <a:gd name="connsiteY43" fmla="*/ 1021298 h 2127531"/>
                  <a:gd name="connsiteX44" fmla="*/ 683324 w 1366646"/>
                  <a:gd name="connsiteY44" fmla="*/ 1079782 h 2127531"/>
                  <a:gd name="connsiteX45" fmla="*/ 900875 w 1366646"/>
                  <a:gd name="connsiteY45" fmla="*/ 1021489 h 2127531"/>
                  <a:gd name="connsiteX46" fmla="*/ 1054799 w 1366646"/>
                  <a:gd name="connsiteY46" fmla="*/ 1160935 h 2127531"/>
                  <a:gd name="connsiteX47" fmla="*/ 826960 w 1366646"/>
                  <a:gd name="connsiteY47" fmla="*/ 1207607 h 2127531"/>
                  <a:gd name="connsiteX48" fmla="*/ 539687 w 1366646"/>
                  <a:gd name="connsiteY48" fmla="*/ 1207607 h 2127531"/>
                  <a:gd name="connsiteX49" fmla="*/ 312039 w 1366646"/>
                  <a:gd name="connsiteY49" fmla="*/ 1160935 h 2127531"/>
                  <a:gd name="connsiteX50" fmla="*/ 465963 w 1366646"/>
                  <a:gd name="connsiteY50" fmla="*/ 1021298 h 2127531"/>
                  <a:gd name="connsiteX51" fmla="*/ 457581 w 1366646"/>
                  <a:gd name="connsiteY51" fmla="*/ 1952653 h 2127531"/>
                  <a:gd name="connsiteX52" fmla="*/ 152400 w 1366646"/>
                  <a:gd name="connsiteY52" fmla="*/ 1872452 h 2127531"/>
                  <a:gd name="connsiteX53" fmla="*/ 152400 w 1366646"/>
                  <a:gd name="connsiteY53" fmla="*/ 1283807 h 2127531"/>
                  <a:gd name="connsiteX54" fmla="*/ 457581 w 1366646"/>
                  <a:gd name="connsiteY54" fmla="*/ 1346291 h 2127531"/>
                  <a:gd name="connsiteX55" fmla="*/ 909066 w 1366646"/>
                  <a:gd name="connsiteY55" fmla="*/ 1346291 h 2127531"/>
                  <a:gd name="connsiteX56" fmla="*/ 1214247 w 1366646"/>
                  <a:gd name="connsiteY56" fmla="*/ 1283807 h 2127531"/>
                  <a:gd name="connsiteX57" fmla="*/ 1214247 w 1366646"/>
                  <a:gd name="connsiteY57" fmla="*/ 1845973 h 2127531"/>
                  <a:gd name="connsiteX58" fmla="*/ 1214247 w 1366646"/>
                  <a:gd name="connsiteY58" fmla="*/ 1872452 h 2127531"/>
                  <a:gd name="connsiteX59" fmla="*/ 909066 w 1366646"/>
                  <a:gd name="connsiteY59" fmla="*/ 1952653 h 2127531"/>
                  <a:gd name="connsiteX60" fmla="*/ 909066 w 1366646"/>
                  <a:gd name="connsiteY60" fmla="*/ 1346291 h 2127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1366646" h="2127531">
                    <a:moveTo>
                      <a:pt x="1226630" y="1125692"/>
                    </a:moveTo>
                    <a:lnTo>
                      <a:pt x="1213295" y="1128359"/>
                    </a:lnTo>
                    <a:cubicBezTo>
                      <a:pt x="1168298" y="1045358"/>
                      <a:pt x="1102824" y="971387"/>
                      <a:pt x="1022223" y="917666"/>
                    </a:cubicBezTo>
                    <a:cubicBezTo>
                      <a:pt x="1076363" y="850325"/>
                      <a:pt x="1112082" y="762771"/>
                      <a:pt x="1117092" y="672493"/>
                    </a:cubicBezTo>
                    <a:lnTo>
                      <a:pt x="1158050" y="672493"/>
                    </a:lnTo>
                    <a:cubicBezTo>
                      <a:pt x="1199960" y="672493"/>
                      <a:pt x="1234250" y="638393"/>
                      <a:pt x="1234250" y="596293"/>
                    </a:cubicBezTo>
                    <a:lnTo>
                      <a:pt x="1234250" y="551144"/>
                    </a:lnTo>
                    <a:cubicBezTo>
                      <a:pt x="1234250" y="252631"/>
                      <a:pt x="1000697" y="10886"/>
                      <a:pt x="703898" y="790"/>
                    </a:cubicBezTo>
                    <a:cubicBezTo>
                      <a:pt x="415119" y="-15498"/>
                      <a:pt x="132588" y="221884"/>
                      <a:pt x="132588" y="551144"/>
                    </a:cubicBezTo>
                    <a:lnTo>
                      <a:pt x="132588" y="596293"/>
                    </a:lnTo>
                    <a:cubicBezTo>
                      <a:pt x="132588" y="638393"/>
                      <a:pt x="166688" y="672493"/>
                      <a:pt x="208788" y="672493"/>
                    </a:cubicBezTo>
                    <a:lnTo>
                      <a:pt x="249555" y="672493"/>
                    </a:lnTo>
                    <a:cubicBezTo>
                      <a:pt x="256851" y="768657"/>
                      <a:pt x="291198" y="850629"/>
                      <a:pt x="344805" y="917285"/>
                    </a:cubicBezTo>
                    <a:cubicBezTo>
                      <a:pt x="270224" y="967292"/>
                      <a:pt x="201130" y="1040424"/>
                      <a:pt x="153353" y="1128359"/>
                    </a:cubicBezTo>
                    <a:lnTo>
                      <a:pt x="140018" y="1125692"/>
                    </a:lnTo>
                    <a:cubicBezTo>
                      <a:pt x="67227" y="1110814"/>
                      <a:pt x="0" y="1166326"/>
                      <a:pt x="0" y="1239992"/>
                    </a:cubicBezTo>
                    <a:lnTo>
                      <a:pt x="0" y="1899694"/>
                    </a:lnTo>
                    <a:cubicBezTo>
                      <a:pt x="0" y="1952462"/>
                      <a:pt x="35624" y="1998944"/>
                      <a:pt x="86868" y="2012660"/>
                    </a:cubicBezTo>
                    <a:lnTo>
                      <a:pt x="511112" y="2124103"/>
                    </a:lnTo>
                    <a:cubicBezTo>
                      <a:pt x="518160" y="2126179"/>
                      <a:pt x="524694" y="2127532"/>
                      <a:pt x="533781" y="2127532"/>
                    </a:cubicBezTo>
                    <a:lnTo>
                      <a:pt x="832866" y="2127532"/>
                    </a:lnTo>
                    <a:cubicBezTo>
                      <a:pt x="843096" y="2127532"/>
                      <a:pt x="849268" y="2125951"/>
                      <a:pt x="855535" y="2124103"/>
                    </a:cubicBezTo>
                    <a:lnTo>
                      <a:pt x="1280160" y="2012660"/>
                    </a:lnTo>
                    <a:cubicBezTo>
                      <a:pt x="1331024" y="1998944"/>
                      <a:pt x="1366647" y="1952462"/>
                      <a:pt x="1366647" y="1899694"/>
                    </a:cubicBezTo>
                    <a:lnTo>
                      <a:pt x="1366647" y="1239992"/>
                    </a:lnTo>
                    <a:cubicBezTo>
                      <a:pt x="1366647" y="1166040"/>
                      <a:pt x="1299020" y="1110814"/>
                      <a:pt x="1226630" y="1125692"/>
                    </a:cubicBezTo>
                    <a:close/>
                    <a:moveTo>
                      <a:pt x="756666" y="1975132"/>
                    </a:moveTo>
                    <a:lnTo>
                      <a:pt x="609981" y="1975132"/>
                    </a:lnTo>
                    <a:cubicBezTo>
                      <a:pt x="609981" y="1661912"/>
                      <a:pt x="609981" y="1674447"/>
                      <a:pt x="609981" y="1360007"/>
                    </a:cubicBezTo>
                    <a:lnTo>
                      <a:pt x="756666" y="1360007"/>
                    </a:lnTo>
                    <a:close/>
                    <a:moveTo>
                      <a:pt x="683514" y="152809"/>
                    </a:moveTo>
                    <a:cubicBezTo>
                      <a:pt x="894340" y="152809"/>
                      <a:pt x="1064800" y="313343"/>
                      <a:pt x="1080707" y="520093"/>
                    </a:cubicBezTo>
                    <a:cubicBezTo>
                      <a:pt x="953948" y="520093"/>
                      <a:pt x="827780" y="520093"/>
                      <a:pt x="701231" y="520093"/>
                    </a:cubicBezTo>
                    <a:cubicBezTo>
                      <a:pt x="632308" y="520093"/>
                      <a:pt x="611600" y="454618"/>
                      <a:pt x="567119" y="369979"/>
                    </a:cubicBezTo>
                    <a:cubicBezTo>
                      <a:pt x="539439" y="316505"/>
                      <a:pt x="461048" y="314886"/>
                      <a:pt x="432245" y="369979"/>
                    </a:cubicBezTo>
                    <a:cubicBezTo>
                      <a:pt x="357245" y="512873"/>
                      <a:pt x="342691" y="520093"/>
                      <a:pt x="286131" y="520093"/>
                    </a:cubicBezTo>
                    <a:cubicBezTo>
                      <a:pt x="301257" y="316505"/>
                      <a:pt x="472383" y="152809"/>
                      <a:pt x="683514" y="152809"/>
                    </a:cubicBezTo>
                    <a:close/>
                    <a:moveTo>
                      <a:pt x="401193" y="648871"/>
                    </a:moveTo>
                    <a:cubicBezTo>
                      <a:pt x="440055" y="630392"/>
                      <a:pt x="473964" y="601436"/>
                      <a:pt x="499682" y="564670"/>
                    </a:cubicBezTo>
                    <a:cubicBezTo>
                      <a:pt x="545345" y="630087"/>
                      <a:pt x="618725" y="672493"/>
                      <a:pt x="701231" y="672493"/>
                    </a:cubicBezTo>
                    <a:lnTo>
                      <a:pt x="964311" y="672493"/>
                    </a:lnTo>
                    <a:cubicBezTo>
                      <a:pt x="945433" y="832741"/>
                      <a:pt x="815169" y="927382"/>
                      <a:pt x="683324" y="927382"/>
                    </a:cubicBezTo>
                    <a:cubicBezTo>
                      <a:pt x="524275" y="927382"/>
                      <a:pt x="401193" y="795175"/>
                      <a:pt x="401193" y="648871"/>
                    </a:cubicBezTo>
                    <a:close/>
                    <a:moveTo>
                      <a:pt x="465963" y="1021298"/>
                    </a:moveTo>
                    <a:cubicBezTo>
                      <a:pt x="530733" y="1058827"/>
                      <a:pt x="605409" y="1079782"/>
                      <a:pt x="683324" y="1079782"/>
                    </a:cubicBezTo>
                    <a:cubicBezTo>
                      <a:pt x="761238" y="1079782"/>
                      <a:pt x="836105" y="1058827"/>
                      <a:pt x="900875" y="1021489"/>
                    </a:cubicBezTo>
                    <a:cubicBezTo>
                      <a:pt x="964178" y="1056198"/>
                      <a:pt x="1015879" y="1104432"/>
                      <a:pt x="1054799" y="1160935"/>
                    </a:cubicBezTo>
                    <a:lnTo>
                      <a:pt x="826960" y="1207607"/>
                    </a:lnTo>
                    <a:lnTo>
                      <a:pt x="539687" y="1207607"/>
                    </a:lnTo>
                    <a:lnTo>
                      <a:pt x="312039" y="1160935"/>
                    </a:lnTo>
                    <a:cubicBezTo>
                      <a:pt x="349758" y="1105842"/>
                      <a:pt x="403174" y="1055664"/>
                      <a:pt x="465963" y="1021298"/>
                    </a:cubicBezTo>
                    <a:close/>
                    <a:moveTo>
                      <a:pt x="457581" y="1952653"/>
                    </a:moveTo>
                    <a:lnTo>
                      <a:pt x="152400" y="1872452"/>
                    </a:lnTo>
                    <a:cubicBezTo>
                      <a:pt x="152400" y="1661340"/>
                      <a:pt x="152400" y="1526257"/>
                      <a:pt x="152400" y="1283807"/>
                    </a:cubicBezTo>
                    <a:cubicBezTo>
                      <a:pt x="156001" y="1284531"/>
                      <a:pt x="453981" y="1345548"/>
                      <a:pt x="457581" y="1346291"/>
                    </a:cubicBezTo>
                    <a:close/>
                    <a:moveTo>
                      <a:pt x="909066" y="1346291"/>
                    </a:moveTo>
                    <a:cubicBezTo>
                      <a:pt x="914800" y="1345110"/>
                      <a:pt x="1208456" y="1285007"/>
                      <a:pt x="1214247" y="1283807"/>
                    </a:cubicBezTo>
                    <a:lnTo>
                      <a:pt x="1214247" y="1845973"/>
                    </a:lnTo>
                    <a:lnTo>
                      <a:pt x="1214247" y="1872452"/>
                    </a:lnTo>
                    <a:lnTo>
                      <a:pt x="909066" y="1952653"/>
                    </a:lnTo>
                    <a:cubicBezTo>
                      <a:pt x="909066" y="1817798"/>
                      <a:pt x="909066" y="1473183"/>
                      <a:pt x="909066" y="134629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9" name="Freeform 168">
                <a:extLst>
                  <a:ext uri="{FF2B5EF4-FFF2-40B4-BE49-F238E27FC236}">
                    <a16:creationId xmlns:a16="http://schemas.microsoft.com/office/drawing/2014/main" id="{629350B9-D7CF-E344-8110-74678C85DDAC}"/>
                  </a:ext>
                </a:extLst>
              </p:cNvPr>
              <p:cNvSpPr/>
              <p:nvPr/>
            </p:nvSpPr>
            <p:spPr>
              <a:xfrm>
                <a:off x="4521006" y="2688953"/>
                <a:ext cx="364030" cy="375609"/>
              </a:xfrm>
              <a:custGeom>
                <a:avLst/>
                <a:gdLst>
                  <a:gd name="connsiteX0" fmla="*/ 231397 w 364030"/>
                  <a:gd name="connsiteY0" fmla="*/ 24738 h 375609"/>
                  <a:gd name="connsiteX1" fmla="*/ 21847 w 364030"/>
                  <a:gd name="connsiteY1" fmla="*/ 246290 h 375609"/>
                  <a:gd name="connsiteX2" fmla="*/ 132718 w 364030"/>
                  <a:gd name="connsiteY2" fmla="*/ 350874 h 375609"/>
                  <a:gd name="connsiteX3" fmla="*/ 342077 w 364030"/>
                  <a:gd name="connsiteY3" fmla="*/ 129513 h 375609"/>
                  <a:gd name="connsiteX4" fmla="*/ 231397 w 364030"/>
                  <a:gd name="connsiteY4" fmla="*/ 24738 h 375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4030" h="375609">
                    <a:moveTo>
                      <a:pt x="231397" y="24738"/>
                    </a:moveTo>
                    <a:lnTo>
                      <a:pt x="21847" y="246290"/>
                    </a:lnTo>
                    <a:cubicBezTo>
                      <a:pt x="-47457" y="319728"/>
                      <a:pt x="64252" y="423664"/>
                      <a:pt x="132718" y="350874"/>
                    </a:cubicBezTo>
                    <a:lnTo>
                      <a:pt x="342077" y="129513"/>
                    </a:lnTo>
                    <a:cubicBezTo>
                      <a:pt x="411324" y="56628"/>
                      <a:pt x="300777" y="-48299"/>
                      <a:pt x="231397" y="2473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0" name="Freeform 169">
                <a:extLst>
                  <a:ext uri="{FF2B5EF4-FFF2-40B4-BE49-F238E27FC236}">
                    <a16:creationId xmlns:a16="http://schemas.microsoft.com/office/drawing/2014/main" id="{FB8EE07E-6854-6243-8EA2-8A31B292D45F}"/>
                  </a:ext>
                </a:extLst>
              </p:cNvPr>
              <p:cNvSpPr/>
              <p:nvPr/>
            </p:nvSpPr>
            <p:spPr>
              <a:xfrm>
                <a:off x="4926945" y="2446479"/>
                <a:ext cx="187418" cy="189224"/>
              </a:xfrm>
              <a:custGeom>
                <a:avLst/>
                <a:gdLst>
                  <a:gd name="connsiteX0" fmla="*/ 54820 w 187418"/>
                  <a:gd name="connsiteY0" fmla="*/ 24896 h 189224"/>
                  <a:gd name="connsiteX1" fmla="*/ 21863 w 187418"/>
                  <a:gd name="connsiteY1" fmla="*/ 59757 h 189224"/>
                  <a:gd name="connsiteX2" fmla="*/ 132544 w 187418"/>
                  <a:gd name="connsiteY2" fmla="*/ 164342 h 189224"/>
                  <a:gd name="connsiteX3" fmla="*/ 165500 w 187418"/>
                  <a:gd name="connsiteY3" fmla="*/ 129671 h 189224"/>
                  <a:gd name="connsiteX4" fmla="*/ 54820 w 187418"/>
                  <a:gd name="connsiteY4" fmla="*/ 24896 h 189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7418" h="189224">
                    <a:moveTo>
                      <a:pt x="54820" y="24896"/>
                    </a:moveTo>
                    <a:lnTo>
                      <a:pt x="21863" y="59757"/>
                    </a:lnTo>
                    <a:cubicBezTo>
                      <a:pt x="-47269" y="132509"/>
                      <a:pt x="63545" y="237704"/>
                      <a:pt x="132544" y="164342"/>
                    </a:cubicBezTo>
                    <a:lnTo>
                      <a:pt x="165500" y="129671"/>
                    </a:lnTo>
                    <a:cubicBezTo>
                      <a:pt x="234709" y="56367"/>
                      <a:pt x="124028" y="-48389"/>
                      <a:pt x="54820" y="2489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173" name="Graphic 171">
            <a:extLst>
              <a:ext uri="{FF2B5EF4-FFF2-40B4-BE49-F238E27FC236}">
                <a16:creationId xmlns:a16="http://schemas.microsoft.com/office/drawing/2014/main" id="{3DB11641-EEB1-1F46-A756-3235EF40E0A9}"/>
              </a:ext>
            </a:extLst>
          </p:cNvPr>
          <p:cNvGrpSpPr/>
          <p:nvPr/>
        </p:nvGrpSpPr>
        <p:grpSpPr>
          <a:xfrm>
            <a:off x="7930263" y="2575556"/>
            <a:ext cx="1121373" cy="1121373"/>
            <a:chOff x="3657600" y="990600"/>
            <a:chExt cx="4876800" cy="4876800"/>
          </a:xfrm>
          <a:solidFill>
            <a:srgbClr val="000000"/>
          </a:solidFill>
        </p:grpSpPr>
        <p:sp>
          <p:nvSpPr>
            <p:cNvPr id="174" name="Freeform 173">
              <a:extLst>
                <a:ext uri="{FF2B5EF4-FFF2-40B4-BE49-F238E27FC236}">
                  <a16:creationId xmlns:a16="http://schemas.microsoft.com/office/drawing/2014/main" id="{16EEBD97-9DB6-3449-94BD-E0180D26FE1A}"/>
                </a:ext>
              </a:extLst>
            </p:cNvPr>
            <p:cNvSpPr/>
            <p:nvPr/>
          </p:nvSpPr>
          <p:spPr>
            <a:xfrm>
              <a:off x="3752850" y="3029626"/>
              <a:ext cx="1184386" cy="1653311"/>
            </a:xfrm>
            <a:custGeom>
              <a:avLst/>
              <a:gdLst>
                <a:gd name="connsiteX0" fmla="*/ 977722 w 1184386"/>
                <a:gd name="connsiteY0" fmla="*/ 413337 h 1653311"/>
                <a:gd name="connsiteX1" fmla="*/ 1184386 w 1184386"/>
                <a:gd name="connsiteY1" fmla="*/ 206673 h 1653311"/>
                <a:gd name="connsiteX2" fmla="*/ 1181129 w 1184386"/>
                <a:gd name="connsiteY2" fmla="*/ 170326 h 1653311"/>
                <a:gd name="connsiteX3" fmla="*/ 977722 w 1184386"/>
                <a:gd name="connsiteY3" fmla="*/ 0 h 1653311"/>
                <a:gd name="connsiteX4" fmla="*/ 798728 w 1184386"/>
                <a:gd name="connsiteY4" fmla="*/ 0 h 1653311"/>
                <a:gd name="connsiteX5" fmla="*/ 301857 w 1184386"/>
                <a:gd name="connsiteY5" fmla="*/ 0 h 1653311"/>
                <a:gd name="connsiteX6" fmla="*/ 206664 w 1184386"/>
                <a:gd name="connsiteY6" fmla="*/ 0 h 1653311"/>
                <a:gd name="connsiteX7" fmla="*/ 0 w 1184386"/>
                <a:gd name="connsiteY7" fmla="*/ 206664 h 1653311"/>
                <a:gd name="connsiteX8" fmla="*/ 206664 w 1184386"/>
                <a:gd name="connsiteY8" fmla="*/ 413328 h 1653311"/>
                <a:gd name="connsiteX9" fmla="*/ 0 w 1184386"/>
                <a:gd name="connsiteY9" fmla="*/ 619992 h 1653311"/>
                <a:gd name="connsiteX10" fmla="*/ 206664 w 1184386"/>
                <a:gd name="connsiteY10" fmla="*/ 826656 h 1653311"/>
                <a:gd name="connsiteX11" fmla="*/ 0 w 1184386"/>
                <a:gd name="connsiteY11" fmla="*/ 1033320 h 1653311"/>
                <a:gd name="connsiteX12" fmla="*/ 206664 w 1184386"/>
                <a:gd name="connsiteY12" fmla="*/ 1239984 h 1653311"/>
                <a:gd name="connsiteX13" fmla="*/ 0 w 1184386"/>
                <a:gd name="connsiteY13" fmla="*/ 1446648 h 1653311"/>
                <a:gd name="connsiteX14" fmla="*/ 206664 w 1184386"/>
                <a:gd name="connsiteY14" fmla="*/ 1653312 h 1653311"/>
                <a:gd name="connsiteX15" fmla="*/ 301857 w 1184386"/>
                <a:gd name="connsiteY15" fmla="*/ 1653312 h 1653311"/>
                <a:gd name="connsiteX16" fmla="*/ 798719 w 1184386"/>
                <a:gd name="connsiteY16" fmla="*/ 1653312 h 1653311"/>
                <a:gd name="connsiteX17" fmla="*/ 977722 w 1184386"/>
                <a:gd name="connsiteY17" fmla="*/ 1653312 h 1653311"/>
                <a:gd name="connsiteX18" fmla="*/ 1184386 w 1184386"/>
                <a:gd name="connsiteY18" fmla="*/ 1446648 h 1653311"/>
                <a:gd name="connsiteX19" fmla="*/ 977722 w 1184386"/>
                <a:gd name="connsiteY19" fmla="*/ 1239984 h 1653311"/>
                <a:gd name="connsiteX20" fmla="*/ 1183034 w 1184386"/>
                <a:gd name="connsiteY20" fmla="*/ 1056646 h 1653311"/>
                <a:gd name="connsiteX21" fmla="*/ 1184386 w 1184386"/>
                <a:gd name="connsiteY21" fmla="*/ 1033320 h 1653311"/>
                <a:gd name="connsiteX22" fmla="*/ 977722 w 1184386"/>
                <a:gd name="connsiteY22" fmla="*/ 826656 h 1653311"/>
                <a:gd name="connsiteX23" fmla="*/ 1184386 w 1184386"/>
                <a:gd name="connsiteY23" fmla="*/ 619992 h 1653311"/>
                <a:gd name="connsiteX24" fmla="*/ 977722 w 1184386"/>
                <a:gd name="connsiteY24" fmla="*/ 413337 h 1653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84386" h="1653311">
                  <a:moveTo>
                    <a:pt x="977722" y="413337"/>
                  </a:moveTo>
                  <a:cubicBezTo>
                    <a:pt x="1091365" y="413337"/>
                    <a:pt x="1184386" y="320307"/>
                    <a:pt x="1184386" y="206673"/>
                  </a:cubicBezTo>
                  <a:cubicBezTo>
                    <a:pt x="1184386" y="194196"/>
                    <a:pt x="1183300" y="182261"/>
                    <a:pt x="1181129" y="170326"/>
                  </a:cubicBezTo>
                  <a:cubicBezTo>
                    <a:pt x="1164041" y="73771"/>
                    <a:pt x="1079154" y="0"/>
                    <a:pt x="977722" y="0"/>
                  </a:cubicBezTo>
                  <a:lnTo>
                    <a:pt x="798728" y="0"/>
                  </a:lnTo>
                  <a:lnTo>
                    <a:pt x="301857" y="0"/>
                  </a:lnTo>
                  <a:lnTo>
                    <a:pt x="206664" y="0"/>
                  </a:lnTo>
                  <a:cubicBezTo>
                    <a:pt x="93021" y="0"/>
                    <a:pt x="0" y="93031"/>
                    <a:pt x="0" y="206664"/>
                  </a:cubicBezTo>
                  <a:cubicBezTo>
                    <a:pt x="0" y="320297"/>
                    <a:pt x="93031" y="413328"/>
                    <a:pt x="206664" y="413328"/>
                  </a:cubicBezTo>
                  <a:cubicBezTo>
                    <a:pt x="93021" y="413328"/>
                    <a:pt x="0" y="506358"/>
                    <a:pt x="0" y="619992"/>
                  </a:cubicBezTo>
                  <a:cubicBezTo>
                    <a:pt x="0" y="733625"/>
                    <a:pt x="93031" y="826656"/>
                    <a:pt x="206664" y="826656"/>
                  </a:cubicBezTo>
                  <a:cubicBezTo>
                    <a:pt x="93021" y="826656"/>
                    <a:pt x="0" y="919686"/>
                    <a:pt x="0" y="1033320"/>
                  </a:cubicBezTo>
                  <a:cubicBezTo>
                    <a:pt x="0" y="1146962"/>
                    <a:pt x="93031" y="1239984"/>
                    <a:pt x="206664" y="1239984"/>
                  </a:cubicBezTo>
                  <a:cubicBezTo>
                    <a:pt x="93021" y="1239984"/>
                    <a:pt x="0" y="1333014"/>
                    <a:pt x="0" y="1446648"/>
                  </a:cubicBezTo>
                  <a:cubicBezTo>
                    <a:pt x="0" y="1560281"/>
                    <a:pt x="93031" y="1653312"/>
                    <a:pt x="206664" y="1653312"/>
                  </a:cubicBezTo>
                  <a:lnTo>
                    <a:pt x="301857" y="1653312"/>
                  </a:lnTo>
                  <a:lnTo>
                    <a:pt x="798719" y="1653312"/>
                  </a:lnTo>
                  <a:lnTo>
                    <a:pt x="977722" y="1653312"/>
                  </a:lnTo>
                  <a:cubicBezTo>
                    <a:pt x="1091365" y="1653312"/>
                    <a:pt x="1184386" y="1560281"/>
                    <a:pt x="1184386" y="1446648"/>
                  </a:cubicBezTo>
                  <a:cubicBezTo>
                    <a:pt x="1184386" y="1333014"/>
                    <a:pt x="1091356" y="1239984"/>
                    <a:pt x="977722" y="1239984"/>
                  </a:cubicBezTo>
                  <a:cubicBezTo>
                    <a:pt x="1083497" y="1239984"/>
                    <a:pt x="1171365" y="1159431"/>
                    <a:pt x="1183034" y="1056646"/>
                  </a:cubicBezTo>
                  <a:cubicBezTo>
                    <a:pt x="1184120" y="1049055"/>
                    <a:pt x="1184386" y="1041187"/>
                    <a:pt x="1184386" y="1033320"/>
                  </a:cubicBezTo>
                  <a:cubicBezTo>
                    <a:pt x="1184386" y="919677"/>
                    <a:pt x="1091356" y="826656"/>
                    <a:pt x="977722" y="826656"/>
                  </a:cubicBezTo>
                  <a:cubicBezTo>
                    <a:pt x="1091365" y="826656"/>
                    <a:pt x="1184386" y="733625"/>
                    <a:pt x="1184386" y="619992"/>
                  </a:cubicBezTo>
                  <a:cubicBezTo>
                    <a:pt x="1184386" y="506358"/>
                    <a:pt x="1091365" y="413337"/>
                    <a:pt x="977722" y="413337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 174">
              <a:extLst>
                <a:ext uri="{FF2B5EF4-FFF2-40B4-BE49-F238E27FC236}">
                  <a16:creationId xmlns:a16="http://schemas.microsoft.com/office/drawing/2014/main" id="{8D99EEC9-BD5D-9F4C-91D9-C2BCFF3B7423}"/>
                </a:ext>
              </a:extLst>
            </p:cNvPr>
            <p:cNvSpPr/>
            <p:nvPr/>
          </p:nvSpPr>
          <p:spPr>
            <a:xfrm>
              <a:off x="4054706" y="1582445"/>
              <a:ext cx="496862" cy="1447199"/>
            </a:xfrm>
            <a:custGeom>
              <a:avLst/>
              <a:gdLst>
                <a:gd name="connsiteX0" fmla="*/ 0 w 496862"/>
                <a:gd name="connsiteY0" fmla="*/ 0 h 1447199"/>
                <a:gd name="connsiteX1" fmla="*/ 496862 w 496862"/>
                <a:gd name="connsiteY1" fmla="*/ 0 h 1447199"/>
                <a:gd name="connsiteX2" fmla="*/ 496862 w 496862"/>
                <a:gd name="connsiteY2" fmla="*/ 1447200 h 1447199"/>
                <a:gd name="connsiteX3" fmla="*/ 0 w 496862"/>
                <a:gd name="connsiteY3" fmla="*/ 1447200 h 144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862" h="1447199">
                  <a:moveTo>
                    <a:pt x="0" y="0"/>
                  </a:moveTo>
                  <a:lnTo>
                    <a:pt x="496862" y="0"/>
                  </a:lnTo>
                  <a:lnTo>
                    <a:pt x="496862" y="1447200"/>
                  </a:lnTo>
                  <a:lnTo>
                    <a:pt x="0" y="1447200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 175">
              <a:extLst>
                <a:ext uri="{FF2B5EF4-FFF2-40B4-BE49-F238E27FC236}">
                  <a16:creationId xmlns:a16="http://schemas.microsoft.com/office/drawing/2014/main" id="{D06062A5-C4B5-B64C-A165-FF55C11FCA2A}"/>
                </a:ext>
              </a:extLst>
            </p:cNvPr>
            <p:cNvSpPr/>
            <p:nvPr/>
          </p:nvSpPr>
          <p:spPr>
            <a:xfrm>
              <a:off x="4054706" y="4682956"/>
              <a:ext cx="496862" cy="592598"/>
            </a:xfrm>
            <a:custGeom>
              <a:avLst/>
              <a:gdLst>
                <a:gd name="connsiteX0" fmla="*/ 0 w 496862"/>
                <a:gd name="connsiteY0" fmla="*/ 0 h 592598"/>
                <a:gd name="connsiteX1" fmla="*/ 496862 w 496862"/>
                <a:gd name="connsiteY1" fmla="*/ 0 h 592598"/>
                <a:gd name="connsiteX2" fmla="*/ 496862 w 496862"/>
                <a:gd name="connsiteY2" fmla="*/ 592598 h 592598"/>
                <a:gd name="connsiteX3" fmla="*/ 0 w 496862"/>
                <a:gd name="connsiteY3" fmla="*/ 592598 h 59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862" h="592598">
                  <a:moveTo>
                    <a:pt x="0" y="0"/>
                  </a:moveTo>
                  <a:lnTo>
                    <a:pt x="496862" y="0"/>
                  </a:lnTo>
                  <a:lnTo>
                    <a:pt x="496862" y="592598"/>
                  </a:lnTo>
                  <a:lnTo>
                    <a:pt x="0" y="592598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 176">
              <a:extLst>
                <a:ext uri="{FF2B5EF4-FFF2-40B4-BE49-F238E27FC236}">
                  <a16:creationId xmlns:a16="http://schemas.microsoft.com/office/drawing/2014/main" id="{7E36490A-5FFA-C44F-A817-527582D971DF}"/>
                </a:ext>
              </a:extLst>
            </p:cNvPr>
            <p:cNvSpPr/>
            <p:nvPr/>
          </p:nvSpPr>
          <p:spPr>
            <a:xfrm>
              <a:off x="3752850" y="5275554"/>
              <a:ext cx="4686300" cy="496595"/>
            </a:xfrm>
            <a:custGeom>
              <a:avLst/>
              <a:gdLst>
                <a:gd name="connsiteX0" fmla="*/ 3887572 w 4686300"/>
                <a:gd name="connsiteY0" fmla="*/ 0 h 496595"/>
                <a:gd name="connsiteX1" fmla="*/ 2591448 w 4686300"/>
                <a:gd name="connsiteY1" fmla="*/ 0 h 496595"/>
                <a:gd name="connsiteX2" fmla="*/ 2094852 w 4686300"/>
                <a:gd name="connsiteY2" fmla="*/ 0 h 496595"/>
                <a:gd name="connsiteX3" fmla="*/ 798728 w 4686300"/>
                <a:gd name="connsiteY3" fmla="*/ 0 h 496595"/>
                <a:gd name="connsiteX4" fmla="*/ 301857 w 4686300"/>
                <a:gd name="connsiteY4" fmla="*/ 0 h 496595"/>
                <a:gd name="connsiteX5" fmla="*/ 248431 w 4686300"/>
                <a:gd name="connsiteY5" fmla="*/ 0 h 496595"/>
                <a:gd name="connsiteX6" fmla="*/ 0 w 4686300"/>
                <a:gd name="connsiteY6" fmla="*/ 248164 h 496595"/>
                <a:gd name="connsiteX7" fmla="*/ 248431 w 4686300"/>
                <a:gd name="connsiteY7" fmla="*/ 496595 h 496595"/>
                <a:gd name="connsiteX8" fmla="*/ 4437869 w 4686300"/>
                <a:gd name="connsiteY8" fmla="*/ 496595 h 496595"/>
                <a:gd name="connsiteX9" fmla="*/ 4686300 w 4686300"/>
                <a:gd name="connsiteY9" fmla="*/ 248164 h 496595"/>
                <a:gd name="connsiteX10" fmla="*/ 4437869 w 4686300"/>
                <a:gd name="connsiteY10" fmla="*/ 0 h 496595"/>
                <a:gd name="connsiteX11" fmla="*/ 4384443 w 4686300"/>
                <a:gd name="connsiteY11" fmla="*/ 0 h 496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686300" h="496595">
                  <a:moveTo>
                    <a:pt x="3887572" y="0"/>
                  </a:moveTo>
                  <a:lnTo>
                    <a:pt x="2591448" y="0"/>
                  </a:lnTo>
                  <a:lnTo>
                    <a:pt x="2094852" y="0"/>
                  </a:lnTo>
                  <a:lnTo>
                    <a:pt x="798728" y="0"/>
                  </a:lnTo>
                  <a:lnTo>
                    <a:pt x="301857" y="0"/>
                  </a:lnTo>
                  <a:lnTo>
                    <a:pt x="248431" y="0"/>
                  </a:lnTo>
                  <a:cubicBezTo>
                    <a:pt x="111738" y="0"/>
                    <a:pt x="0" y="111747"/>
                    <a:pt x="0" y="248164"/>
                  </a:cubicBezTo>
                  <a:cubicBezTo>
                    <a:pt x="0" y="384858"/>
                    <a:pt x="111738" y="496595"/>
                    <a:pt x="248431" y="496595"/>
                  </a:cubicBezTo>
                  <a:lnTo>
                    <a:pt x="4437869" y="496595"/>
                  </a:lnTo>
                  <a:cubicBezTo>
                    <a:pt x="4574563" y="496595"/>
                    <a:pt x="4686300" y="384858"/>
                    <a:pt x="4686300" y="248164"/>
                  </a:cubicBezTo>
                  <a:cubicBezTo>
                    <a:pt x="4686300" y="111747"/>
                    <a:pt x="4574563" y="0"/>
                    <a:pt x="4437869" y="0"/>
                  </a:cubicBezTo>
                  <a:lnTo>
                    <a:pt x="4384443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 177">
              <a:extLst>
                <a:ext uri="{FF2B5EF4-FFF2-40B4-BE49-F238E27FC236}">
                  <a16:creationId xmlns:a16="http://schemas.microsoft.com/office/drawing/2014/main" id="{6B5B6F9B-322B-564B-A1ED-A4AB8C0426DA}"/>
                </a:ext>
              </a:extLst>
            </p:cNvPr>
            <p:cNvSpPr/>
            <p:nvPr/>
          </p:nvSpPr>
          <p:spPr>
            <a:xfrm>
              <a:off x="4730581" y="3199961"/>
              <a:ext cx="574967" cy="886329"/>
            </a:xfrm>
            <a:custGeom>
              <a:avLst/>
              <a:gdLst>
                <a:gd name="connsiteX0" fmla="*/ 574967 w 574967"/>
                <a:gd name="connsiteY0" fmla="*/ 698373 h 886329"/>
                <a:gd name="connsiteX1" fmla="*/ 574967 w 574967"/>
                <a:gd name="connsiteY1" fmla="*/ 188224 h 886329"/>
                <a:gd name="connsiteX2" fmla="*/ 387020 w 574967"/>
                <a:gd name="connsiteY2" fmla="*/ 0 h 886329"/>
                <a:gd name="connsiteX3" fmla="*/ 203406 w 574967"/>
                <a:gd name="connsiteY3" fmla="*/ 0 h 886329"/>
                <a:gd name="connsiteX4" fmla="*/ 206664 w 574967"/>
                <a:gd name="connsiteY4" fmla="*/ 36347 h 886329"/>
                <a:gd name="connsiteX5" fmla="*/ 0 w 574967"/>
                <a:gd name="connsiteY5" fmla="*/ 243011 h 886329"/>
                <a:gd name="connsiteX6" fmla="*/ 206664 w 574967"/>
                <a:gd name="connsiteY6" fmla="*/ 449675 h 886329"/>
                <a:gd name="connsiteX7" fmla="*/ 0 w 574967"/>
                <a:gd name="connsiteY7" fmla="*/ 656339 h 886329"/>
                <a:gd name="connsiteX8" fmla="*/ 206664 w 574967"/>
                <a:gd name="connsiteY8" fmla="*/ 863003 h 886329"/>
                <a:gd name="connsiteX9" fmla="*/ 205311 w 574967"/>
                <a:gd name="connsiteY9" fmla="*/ 886330 h 886329"/>
                <a:gd name="connsiteX10" fmla="*/ 387020 w 574967"/>
                <a:gd name="connsiteY10" fmla="*/ 886330 h 886329"/>
                <a:gd name="connsiteX11" fmla="*/ 574967 w 574967"/>
                <a:gd name="connsiteY11" fmla="*/ 698373 h 886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4967" h="886329">
                  <a:moveTo>
                    <a:pt x="574967" y="698373"/>
                  </a:moveTo>
                  <a:lnTo>
                    <a:pt x="574967" y="188224"/>
                  </a:lnTo>
                  <a:cubicBezTo>
                    <a:pt x="574967" y="84620"/>
                    <a:pt x="490347" y="0"/>
                    <a:pt x="387020" y="0"/>
                  </a:cubicBezTo>
                  <a:lnTo>
                    <a:pt x="203406" y="0"/>
                  </a:lnTo>
                  <a:cubicBezTo>
                    <a:pt x="205578" y="11935"/>
                    <a:pt x="206664" y="23870"/>
                    <a:pt x="206664" y="36347"/>
                  </a:cubicBezTo>
                  <a:cubicBezTo>
                    <a:pt x="206664" y="149990"/>
                    <a:pt x="113633" y="243011"/>
                    <a:pt x="0" y="243011"/>
                  </a:cubicBezTo>
                  <a:cubicBezTo>
                    <a:pt x="113643" y="243011"/>
                    <a:pt x="206664" y="336042"/>
                    <a:pt x="206664" y="449675"/>
                  </a:cubicBezTo>
                  <a:cubicBezTo>
                    <a:pt x="206664" y="563309"/>
                    <a:pt x="113633" y="656339"/>
                    <a:pt x="0" y="656339"/>
                  </a:cubicBezTo>
                  <a:cubicBezTo>
                    <a:pt x="113643" y="656339"/>
                    <a:pt x="206664" y="749370"/>
                    <a:pt x="206664" y="863003"/>
                  </a:cubicBezTo>
                  <a:cubicBezTo>
                    <a:pt x="206664" y="870871"/>
                    <a:pt x="206397" y="878729"/>
                    <a:pt x="205311" y="886330"/>
                  </a:cubicBezTo>
                  <a:lnTo>
                    <a:pt x="387020" y="886330"/>
                  </a:lnTo>
                  <a:cubicBezTo>
                    <a:pt x="490347" y="886320"/>
                    <a:pt x="574967" y="801710"/>
                    <a:pt x="574967" y="698373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 178">
              <a:extLst>
                <a:ext uri="{FF2B5EF4-FFF2-40B4-BE49-F238E27FC236}">
                  <a16:creationId xmlns:a16="http://schemas.microsoft.com/office/drawing/2014/main" id="{AD295BF3-3994-9848-AD34-9D68140ED9A4}"/>
                </a:ext>
              </a:extLst>
            </p:cNvPr>
            <p:cNvSpPr/>
            <p:nvPr/>
          </p:nvSpPr>
          <p:spPr>
            <a:xfrm>
              <a:off x="5847702" y="1582445"/>
              <a:ext cx="496595" cy="3693118"/>
            </a:xfrm>
            <a:custGeom>
              <a:avLst/>
              <a:gdLst>
                <a:gd name="connsiteX0" fmla="*/ 0 w 496595"/>
                <a:gd name="connsiteY0" fmla="*/ 0 h 3693118"/>
                <a:gd name="connsiteX1" fmla="*/ 496595 w 496595"/>
                <a:gd name="connsiteY1" fmla="*/ 0 h 3693118"/>
                <a:gd name="connsiteX2" fmla="*/ 496595 w 496595"/>
                <a:gd name="connsiteY2" fmla="*/ 3693119 h 3693118"/>
                <a:gd name="connsiteX3" fmla="*/ 0 w 496595"/>
                <a:gd name="connsiteY3" fmla="*/ 3693119 h 3693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595" h="3693118">
                  <a:moveTo>
                    <a:pt x="0" y="0"/>
                  </a:moveTo>
                  <a:lnTo>
                    <a:pt x="496595" y="0"/>
                  </a:lnTo>
                  <a:lnTo>
                    <a:pt x="496595" y="3693119"/>
                  </a:lnTo>
                  <a:lnTo>
                    <a:pt x="0" y="3693119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 179">
              <a:extLst>
                <a:ext uri="{FF2B5EF4-FFF2-40B4-BE49-F238E27FC236}">
                  <a16:creationId xmlns:a16="http://schemas.microsoft.com/office/drawing/2014/main" id="{1A5766A6-5805-9B46-96C4-D903157E4B6D}"/>
                </a:ext>
              </a:extLst>
            </p:cNvPr>
            <p:cNvSpPr/>
            <p:nvPr/>
          </p:nvSpPr>
          <p:spPr>
            <a:xfrm>
              <a:off x="6886460" y="3199961"/>
              <a:ext cx="574966" cy="886320"/>
            </a:xfrm>
            <a:custGeom>
              <a:avLst/>
              <a:gdLst>
                <a:gd name="connsiteX0" fmla="*/ 368303 w 574966"/>
                <a:gd name="connsiteY0" fmla="*/ 449675 h 886320"/>
                <a:gd name="connsiteX1" fmla="*/ 574967 w 574966"/>
                <a:gd name="connsiteY1" fmla="*/ 243011 h 886320"/>
                <a:gd name="connsiteX2" fmla="*/ 368303 w 574966"/>
                <a:gd name="connsiteY2" fmla="*/ 36347 h 886320"/>
                <a:gd name="connsiteX3" fmla="*/ 371284 w 574966"/>
                <a:gd name="connsiteY3" fmla="*/ 0 h 886320"/>
                <a:gd name="connsiteX4" fmla="*/ 187947 w 574966"/>
                <a:gd name="connsiteY4" fmla="*/ 0 h 886320"/>
                <a:gd name="connsiteX5" fmla="*/ 0 w 574966"/>
                <a:gd name="connsiteY5" fmla="*/ 188224 h 886320"/>
                <a:gd name="connsiteX6" fmla="*/ 0 w 574966"/>
                <a:gd name="connsiteY6" fmla="*/ 698373 h 886320"/>
                <a:gd name="connsiteX7" fmla="*/ 187947 w 574966"/>
                <a:gd name="connsiteY7" fmla="*/ 886320 h 886320"/>
                <a:gd name="connsiteX8" fmla="*/ 369656 w 574966"/>
                <a:gd name="connsiteY8" fmla="*/ 886320 h 886320"/>
                <a:gd name="connsiteX9" fmla="*/ 368303 w 574966"/>
                <a:gd name="connsiteY9" fmla="*/ 862994 h 886320"/>
                <a:gd name="connsiteX10" fmla="*/ 574967 w 574966"/>
                <a:gd name="connsiteY10" fmla="*/ 656330 h 886320"/>
                <a:gd name="connsiteX11" fmla="*/ 368303 w 574966"/>
                <a:gd name="connsiteY11" fmla="*/ 449675 h 886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4966" h="886320">
                  <a:moveTo>
                    <a:pt x="368303" y="449675"/>
                  </a:moveTo>
                  <a:cubicBezTo>
                    <a:pt x="368303" y="336033"/>
                    <a:pt x="461334" y="243011"/>
                    <a:pt x="574967" y="243011"/>
                  </a:cubicBezTo>
                  <a:cubicBezTo>
                    <a:pt x="461324" y="243011"/>
                    <a:pt x="368303" y="149981"/>
                    <a:pt x="368303" y="36347"/>
                  </a:cubicBezTo>
                  <a:cubicBezTo>
                    <a:pt x="368303" y="23870"/>
                    <a:pt x="369389" y="11935"/>
                    <a:pt x="371284" y="0"/>
                  </a:cubicBezTo>
                  <a:lnTo>
                    <a:pt x="187947" y="0"/>
                  </a:lnTo>
                  <a:cubicBezTo>
                    <a:pt x="84344" y="0"/>
                    <a:pt x="0" y="84620"/>
                    <a:pt x="0" y="188224"/>
                  </a:cubicBezTo>
                  <a:lnTo>
                    <a:pt x="0" y="698373"/>
                  </a:lnTo>
                  <a:cubicBezTo>
                    <a:pt x="0" y="801710"/>
                    <a:pt x="84344" y="886320"/>
                    <a:pt x="187947" y="886320"/>
                  </a:cubicBezTo>
                  <a:lnTo>
                    <a:pt x="369656" y="886320"/>
                  </a:lnTo>
                  <a:cubicBezTo>
                    <a:pt x="368570" y="878729"/>
                    <a:pt x="368303" y="870861"/>
                    <a:pt x="368303" y="862994"/>
                  </a:cubicBezTo>
                  <a:cubicBezTo>
                    <a:pt x="368303" y="749351"/>
                    <a:pt x="461334" y="656330"/>
                    <a:pt x="574967" y="656330"/>
                  </a:cubicBezTo>
                  <a:cubicBezTo>
                    <a:pt x="461324" y="656339"/>
                    <a:pt x="368303" y="563309"/>
                    <a:pt x="368303" y="449675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 180">
              <a:extLst>
                <a:ext uri="{FF2B5EF4-FFF2-40B4-BE49-F238E27FC236}">
                  <a16:creationId xmlns:a16="http://schemas.microsoft.com/office/drawing/2014/main" id="{780C1774-CDFB-C14A-9992-B6D498CDC613}"/>
                </a:ext>
              </a:extLst>
            </p:cNvPr>
            <p:cNvSpPr/>
            <p:nvPr/>
          </p:nvSpPr>
          <p:spPr>
            <a:xfrm>
              <a:off x="7254763" y="3029645"/>
              <a:ext cx="1184386" cy="1653320"/>
            </a:xfrm>
            <a:custGeom>
              <a:avLst/>
              <a:gdLst>
                <a:gd name="connsiteX0" fmla="*/ 1184386 w 1184386"/>
                <a:gd name="connsiteY0" fmla="*/ 619992 h 1653320"/>
                <a:gd name="connsiteX1" fmla="*/ 977722 w 1184386"/>
                <a:gd name="connsiteY1" fmla="*/ 413328 h 1653320"/>
                <a:gd name="connsiteX2" fmla="*/ 1184386 w 1184386"/>
                <a:gd name="connsiteY2" fmla="*/ 206664 h 1653320"/>
                <a:gd name="connsiteX3" fmla="*/ 977722 w 1184386"/>
                <a:gd name="connsiteY3" fmla="*/ 0 h 1653320"/>
                <a:gd name="connsiteX4" fmla="*/ 882529 w 1184386"/>
                <a:gd name="connsiteY4" fmla="*/ 0 h 1653320"/>
                <a:gd name="connsiteX5" fmla="*/ 385667 w 1184386"/>
                <a:gd name="connsiteY5" fmla="*/ 0 h 1653320"/>
                <a:gd name="connsiteX6" fmla="*/ 206664 w 1184386"/>
                <a:gd name="connsiteY6" fmla="*/ 0 h 1653320"/>
                <a:gd name="connsiteX7" fmla="*/ 2981 w 1184386"/>
                <a:gd name="connsiteY7" fmla="*/ 170326 h 1653320"/>
                <a:gd name="connsiteX8" fmla="*/ 0 w 1184386"/>
                <a:gd name="connsiteY8" fmla="*/ 206673 h 1653320"/>
                <a:gd name="connsiteX9" fmla="*/ 206664 w 1184386"/>
                <a:gd name="connsiteY9" fmla="*/ 413337 h 1653320"/>
                <a:gd name="connsiteX10" fmla="*/ 0 w 1184386"/>
                <a:gd name="connsiteY10" fmla="*/ 620001 h 1653320"/>
                <a:gd name="connsiteX11" fmla="*/ 206664 w 1184386"/>
                <a:gd name="connsiteY11" fmla="*/ 826665 h 1653320"/>
                <a:gd name="connsiteX12" fmla="*/ 0 w 1184386"/>
                <a:gd name="connsiteY12" fmla="*/ 1033329 h 1653320"/>
                <a:gd name="connsiteX13" fmla="*/ 1353 w 1184386"/>
                <a:gd name="connsiteY13" fmla="*/ 1056656 h 1653320"/>
                <a:gd name="connsiteX14" fmla="*/ 206664 w 1184386"/>
                <a:gd name="connsiteY14" fmla="*/ 1239993 h 1653320"/>
                <a:gd name="connsiteX15" fmla="*/ 0 w 1184386"/>
                <a:gd name="connsiteY15" fmla="*/ 1446657 h 1653320"/>
                <a:gd name="connsiteX16" fmla="*/ 206664 w 1184386"/>
                <a:gd name="connsiteY16" fmla="*/ 1653321 h 1653320"/>
                <a:gd name="connsiteX17" fmla="*/ 385667 w 1184386"/>
                <a:gd name="connsiteY17" fmla="*/ 1653321 h 1653320"/>
                <a:gd name="connsiteX18" fmla="*/ 882529 w 1184386"/>
                <a:gd name="connsiteY18" fmla="*/ 1653321 h 1653320"/>
                <a:gd name="connsiteX19" fmla="*/ 977722 w 1184386"/>
                <a:gd name="connsiteY19" fmla="*/ 1653321 h 1653320"/>
                <a:gd name="connsiteX20" fmla="*/ 1184386 w 1184386"/>
                <a:gd name="connsiteY20" fmla="*/ 1446657 h 1653320"/>
                <a:gd name="connsiteX21" fmla="*/ 977722 w 1184386"/>
                <a:gd name="connsiteY21" fmla="*/ 1239993 h 1653320"/>
                <a:gd name="connsiteX22" fmla="*/ 1184386 w 1184386"/>
                <a:gd name="connsiteY22" fmla="*/ 1033329 h 1653320"/>
                <a:gd name="connsiteX23" fmla="*/ 977722 w 1184386"/>
                <a:gd name="connsiteY23" fmla="*/ 826665 h 1653320"/>
                <a:gd name="connsiteX24" fmla="*/ 1184386 w 1184386"/>
                <a:gd name="connsiteY24" fmla="*/ 619992 h 1653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84386" h="1653320">
                  <a:moveTo>
                    <a:pt x="1184386" y="619992"/>
                  </a:moveTo>
                  <a:cubicBezTo>
                    <a:pt x="1184386" y="506349"/>
                    <a:pt x="1091356" y="413328"/>
                    <a:pt x="977722" y="413328"/>
                  </a:cubicBezTo>
                  <a:cubicBezTo>
                    <a:pt x="1091365" y="413328"/>
                    <a:pt x="1184386" y="320297"/>
                    <a:pt x="1184386" y="206664"/>
                  </a:cubicBezTo>
                  <a:cubicBezTo>
                    <a:pt x="1184386" y="93031"/>
                    <a:pt x="1091356" y="0"/>
                    <a:pt x="977722" y="0"/>
                  </a:cubicBezTo>
                  <a:lnTo>
                    <a:pt x="882529" y="0"/>
                  </a:lnTo>
                  <a:lnTo>
                    <a:pt x="385667" y="0"/>
                  </a:lnTo>
                  <a:lnTo>
                    <a:pt x="206664" y="0"/>
                  </a:lnTo>
                  <a:cubicBezTo>
                    <a:pt x="105232" y="0"/>
                    <a:pt x="20336" y="73771"/>
                    <a:pt x="2981" y="170326"/>
                  </a:cubicBezTo>
                  <a:cubicBezTo>
                    <a:pt x="1086" y="182261"/>
                    <a:pt x="0" y="194196"/>
                    <a:pt x="0" y="206673"/>
                  </a:cubicBezTo>
                  <a:cubicBezTo>
                    <a:pt x="0" y="320316"/>
                    <a:pt x="93031" y="413337"/>
                    <a:pt x="206664" y="413337"/>
                  </a:cubicBezTo>
                  <a:cubicBezTo>
                    <a:pt x="93021" y="413337"/>
                    <a:pt x="0" y="506368"/>
                    <a:pt x="0" y="620001"/>
                  </a:cubicBezTo>
                  <a:cubicBezTo>
                    <a:pt x="0" y="733635"/>
                    <a:pt x="93031" y="826665"/>
                    <a:pt x="206664" y="826665"/>
                  </a:cubicBezTo>
                  <a:cubicBezTo>
                    <a:pt x="93021" y="826665"/>
                    <a:pt x="0" y="919696"/>
                    <a:pt x="0" y="1033329"/>
                  </a:cubicBezTo>
                  <a:cubicBezTo>
                    <a:pt x="0" y="1041197"/>
                    <a:pt x="267" y="1049055"/>
                    <a:pt x="1353" y="1056656"/>
                  </a:cubicBezTo>
                  <a:cubicBezTo>
                    <a:pt x="13011" y="1159450"/>
                    <a:pt x="100889" y="1239993"/>
                    <a:pt x="206664" y="1239993"/>
                  </a:cubicBezTo>
                  <a:cubicBezTo>
                    <a:pt x="93021" y="1239993"/>
                    <a:pt x="0" y="1333024"/>
                    <a:pt x="0" y="1446657"/>
                  </a:cubicBezTo>
                  <a:cubicBezTo>
                    <a:pt x="0" y="1560290"/>
                    <a:pt x="93031" y="1653321"/>
                    <a:pt x="206664" y="1653321"/>
                  </a:cubicBezTo>
                  <a:lnTo>
                    <a:pt x="385667" y="1653321"/>
                  </a:lnTo>
                  <a:lnTo>
                    <a:pt x="882529" y="1653321"/>
                  </a:lnTo>
                  <a:lnTo>
                    <a:pt x="977722" y="1653321"/>
                  </a:lnTo>
                  <a:cubicBezTo>
                    <a:pt x="1091365" y="1653321"/>
                    <a:pt x="1184386" y="1560290"/>
                    <a:pt x="1184386" y="1446657"/>
                  </a:cubicBezTo>
                  <a:cubicBezTo>
                    <a:pt x="1184386" y="1333024"/>
                    <a:pt x="1091356" y="1239993"/>
                    <a:pt x="977722" y="1239993"/>
                  </a:cubicBezTo>
                  <a:cubicBezTo>
                    <a:pt x="1091365" y="1239993"/>
                    <a:pt x="1184386" y="1146963"/>
                    <a:pt x="1184386" y="1033329"/>
                  </a:cubicBezTo>
                  <a:cubicBezTo>
                    <a:pt x="1184386" y="919686"/>
                    <a:pt x="1091356" y="826665"/>
                    <a:pt x="977722" y="826665"/>
                  </a:cubicBezTo>
                  <a:cubicBezTo>
                    <a:pt x="1091356" y="826656"/>
                    <a:pt x="1184386" y="733625"/>
                    <a:pt x="1184386" y="619992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 181">
              <a:extLst>
                <a:ext uri="{FF2B5EF4-FFF2-40B4-BE49-F238E27FC236}">
                  <a16:creationId xmlns:a16="http://schemas.microsoft.com/office/drawing/2014/main" id="{32F9D05C-3C9B-044F-B6EF-AABFE08CD4CF}"/>
                </a:ext>
              </a:extLst>
            </p:cNvPr>
            <p:cNvSpPr/>
            <p:nvPr/>
          </p:nvSpPr>
          <p:spPr>
            <a:xfrm>
              <a:off x="7640421" y="1582445"/>
              <a:ext cx="496862" cy="1447199"/>
            </a:xfrm>
            <a:custGeom>
              <a:avLst/>
              <a:gdLst>
                <a:gd name="connsiteX0" fmla="*/ 0 w 496862"/>
                <a:gd name="connsiteY0" fmla="*/ 0 h 1447199"/>
                <a:gd name="connsiteX1" fmla="*/ 496862 w 496862"/>
                <a:gd name="connsiteY1" fmla="*/ 0 h 1447199"/>
                <a:gd name="connsiteX2" fmla="*/ 496862 w 496862"/>
                <a:gd name="connsiteY2" fmla="*/ 1447200 h 1447199"/>
                <a:gd name="connsiteX3" fmla="*/ 0 w 496862"/>
                <a:gd name="connsiteY3" fmla="*/ 1447200 h 144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862" h="1447199">
                  <a:moveTo>
                    <a:pt x="0" y="0"/>
                  </a:moveTo>
                  <a:lnTo>
                    <a:pt x="496862" y="0"/>
                  </a:lnTo>
                  <a:lnTo>
                    <a:pt x="496862" y="1447200"/>
                  </a:lnTo>
                  <a:lnTo>
                    <a:pt x="0" y="1447200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 182">
              <a:extLst>
                <a:ext uri="{FF2B5EF4-FFF2-40B4-BE49-F238E27FC236}">
                  <a16:creationId xmlns:a16="http://schemas.microsoft.com/office/drawing/2014/main" id="{25724C8F-F5BF-2C4A-BE38-391D7BE7DC8F}"/>
                </a:ext>
              </a:extLst>
            </p:cNvPr>
            <p:cNvSpPr/>
            <p:nvPr/>
          </p:nvSpPr>
          <p:spPr>
            <a:xfrm>
              <a:off x="7640421" y="4682956"/>
              <a:ext cx="496862" cy="592598"/>
            </a:xfrm>
            <a:custGeom>
              <a:avLst/>
              <a:gdLst>
                <a:gd name="connsiteX0" fmla="*/ 0 w 496862"/>
                <a:gd name="connsiteY0" fmla="*/ 0 h 592598"/>
                <a:gd name="connsiteX1" fmla="*/ 496862 w 496862"/>
                <a:gd name="connsiteY1" fmla="*/ 0 h 592598"/>
                <a:gd name="connsiteX2" fmla="*/ 496862 w 496862"/>
                <a:gd name="connsiteY2" fmla="*/ 592598 h 592598"/>
                <a:gd name="connsiteX3" fmla="*/ 0 w 496862"/>
                <a:gd name="connsiteY3" fmla="*/ 592598 h 59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862" h="592598">
                  <a:moveTo>
                    <a:pt x="0" y="0"/>
                  </a:moveTo>
                  <a:lnTo>
                    <a:pt x="496862" y="0"/>
                  </a:lnTo>
                  <a:lnTo>
                    <a:pt x="496862" y="592598"/>
                  </a:lnTo>
                  <a:lnTo>
                    <a:pt x="0" y="592598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 183">
              <a:extLst>
                <a:ext uri="{FF2B5EF4-FFF2-40B4-BE49-F238E27FC236}">
                  <a16:creationId xmlns:a16="http://schemas.microsoft.com/office/drawing/2014/main" id="{30616E1A-2B6B-4242-B091-96671434418C}"/>
                </a:ext>
              </a:extLst>
            </p:cNvPr>
            <p:cNvSpPr/>
            <p:nvPr/>
          </p:nvSpPr>
          <p:spPr>
            <a:xfrm>
              <a:off x="3752850" y="1085850"/>
              <a:ext cx="4686300" cy="496595"/>
            </a:xfrm>
            <a:custGeom>
              <a:avLst/>
              <a:gdLst>
                <a:gd name="connsiteX0" fmla="*/ 4686300 w 4686300"/>
                <a:gd name="connsiteY0" fmla="*/ 248431 h 496595"/>
                <a:gd name="connsiteX1" fmla="*/ 4437869 w 4686300"/>
                <a:gd name="connsiteY1" fmla="*/ 0 h 496595"/>
                <a:gd name="connsiteX2" fmla="*/ 248431 w 4686300"/>
                <a:gd name="connsiteY2" fmla="*/ 0 h 496595"/>
                <a:gd name="connsiteX3" fmla="*/ 0 w 4686300"/>
                <a:gd name="connsiteY3" fmla="*/ 248431 h 496595"/>
                <a:gd name="connsiteX4" fmla="*/ 248431 w 4686300"/>
                <a:gd name="connsiteY4" fmla="*/ 496595 h 496595"/>
                <a:gd name="connsiteX5" fmla="*/ 301857 w 4686300"/>
                <a:gd name="connsiteY5" fmla="*/ 496595 h 496595"/>
                <a:gd name="connsiteX6" fmla="*/ 798719 w 4686300"/>
                <a:gd name="connsiteY6" fmla="*/ 496595 h 496595"/>
                <a:gd name="connsiteX7" fmla="*/ 2094852 w 4686300"/>
                <a:gd name="connsiteY7" fmla="*/ 496595 h 496595"/>
                <a:gd name="connsiteX8" fmla="*/ 2591448 w 4686300"/>
                <a:gd name="connsiteY8" fmla="*/ 496595 h 496595"/>
                <a:gd name="connsiteX9" fmla="*/ 3887581 w 4686300"/>
                <a:gd name="connsiteY9" fmla="*/ 496595 h 496595"/>
                <a:gd name="connsiteX10" fmla="*/ 4384443 w 4686300"/>
                <a:gd name="connsiteY10" fmla="*/ 496595 h 496595"/>
                <a:gd name="connsiteX11" fmla="*/ 4437869 w 4686300"/>
                <a:gd name="connsiteY11" fmla="*/ 496595 h 496595"/>
                <a:gd name="connsiteX12" fmla="*/ 4686300 w 4686300"/>
                <a:gd name="connsiteY12" fmla="*/ 248431 h 496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86300" h="496595">
                  <a:moveTo>
                    <a:pt x="4686300" y="248431"/>
                  </a:moveTo>
                  <a:cubicBezTo>
                    <a:pt x="4686300" y="111738"/>
                    <a:pt x="4574563" y="0"/>
                    <a:pt x="4437869" y="0"/>
                  </a:cubicBezTo>
                  <a:lnTo>
                    <a:pt x="248431" y="0"/>
                  </a:lnTo>
                  <a:cubicBezTo>
                    <a:pt x="111738" y="0"/>
                    <a:pt x="0" y="111738"/>
                    <a:pt x="0" y="248431"/>
                  </a:cubicBezTo>
                  <a:cubicBezTo>
                    <a:pt x="0" y="384848"/>
                    <a:pt x="111738" y="496595"/>
                    <a:pt x="248431" y="496595"/>
                  </a:cubicBezTo>
                  <a:lnTo>
                    <a:pt x="301857" y="496595"/>
                  </a:lnTo>
                  <a:lnTo>
                    <a:pt x="798719" y="496595"/>
                  </a:lnTo>
                  <a:lnTo>
                    <a:pt x="2094852" y="496595"/>
                  </a:lnTo>
                  <a:lnTo>
                    <a:pt x="2591448" y="496595"/>
                  </a:lnTo>
                  <a:lnTo>
                    <a:pt x="3887581" y="496595"/>
                  </a:lnTo>
                  <a:lnTo>
                    <a:pt x="4384443" y="496595"/>
                  </a:lnTo>
                  <a:lnTo>
                    <a:pt x="4437869" y="496595"/>
                  </a:lnTo>
                  <a:cubicBezTo>
                    <a:pt x="4574563" y="496595"/>
                    <a:pt x="4686300" y="384848"/>
                    <a:pt x="4686300" y="2484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85" name="Graphic 171">
              <a:extLst>
                <a:ext uri="{FF2B5EF4-FFF2-40B4-BE49-F238E27FC236}">
                  <a16:creationId xmlns:a16="http://schemas.microsoft.com/office/drawing/2014/main" id="{3DB11641-EEB1-1F46-A756-3235EF40E0A9}"/>
                </a:ext>
              </a:extLst>
            </p:cNvPr>
            <p:cNvGrpSpPr/>
            <p:nvPr/>
          </p:nvGrpSpPr>
          <p:grpSpPr>
            <a:xfrm>
              <a:off x="3657600" y="990600"/>
              <a:ext cx="4876800" cy="4876800"/>
              <a:chOff x="3657600" y="990600"/>
              <a:chExt cx="4876800" cy="4876800"/>
            </a:xfrm>
            <a:solidFill>
              <a:srgbClr val="000000"/>
            </a:solidFill>
          </p:grpSpPr>
          <p:sp>
            <p:nvSpPr>
              <p:cNvPr id="186" name="Freeform 185">
                <a:extLst>
                  <a:ext uri="{FF2B5EF4-FFF2-40B4-BE49-F238E27FC236}">
                    <a16:creationId xmlns:a16="http://schemas.microsoft.com/office/drawing/2014/main" id="{A067F5F2-E8D6-9F42-9729-752BC9790939}"/>
                  </a:ext>
                </a:extLst>
              </p:cNvPr>
              <p:cNvSpPr/>
              <p:nvPr/>
            </p:nvSpPr>
            <p:spPr>
              <a:xfrm>
                <a:off x="3657600" y="990600"/>
                <a:ext cx="4876800" cy="4876800"/>
              </a:xfrm>
              <a:custGeom>
                <a:avLst/>
                <a:gdLst>
                  <a:gd name="connsiteX0" fmla="*/ 4574943 w 4876800"/>
                  <a:gd name="connsiteY0" fmla="*/ 1943786 h 4876800"/>
                  <a:gd name="connsiteX1" fmla="*/ 4574943 w 4876800"/>
                  <a:gd name="connsiteY1" fmla="*/ 684457 h 4876800"/>
                  <a:gd name="connsiteX2" fmla="*/ 4876800 w 4876800"/>
                  <a:gd name="connsiteY2" fmla="*/ 343681 h 4876800"/>
                  <a:gd name="connsiteX3" fmla="*/ 4533119 w 4876800"/>
                  <a:gd name="connsiteY3" fmla="*/ 0 h 4876800"/>
                  <a:gd name="connsiteX4" fmla="*/ 343681 w 4876800"/>
                  <a:gd name="connsiteY4" fmla="*/ 0 h 4876800"/>
                  <a:gd name="connsiteX5" fmla="*/ 0 w 4876800"/>
                  <a:gd name="connsiteY5" fmla="*/ 343681 h 4876800"/>
                  <a:gd name="connsiteX6" fmla="*/ 301857 w 4876800"/>
                  <a:gd name="connsiteY6" fmla="*/ 684457 h 4876800"/>
                  <a:gd name="connsiteX7" fmla="*/ 301857 w 4876800"/>
                  <a:gd name="connsiteY7" fmla="*/ 1943786 h 4876800"/>
                  <a:gd name="connsiteX8" fmla="*/ 0 w 4876800"/>
                  <a:gd name="connsiteY8" fmla="*/ 2245709 h 4876800"/>
                  <a:gd name="connsiteX9" fmla="*/ 82010 w 4876800"/>
                  <a:gd name="connsiteY9" fmla="*/ 2452373 h 4876800"/>
                  <a:gd name="connsiteX10" fmla="*/ 0 w 4876800"/>
                  <a:gd name="connsiteY10" fmla="*/ 2659028 h 4876800"/>
                  <a:gd name="connsiteX11" fmla="*/ 82010 w 4876800"/>
                  <a:gd name="connsiteY11" fmla="*/ 2865691 h 4876800"/>
                  <a:gd name="connsiteX12" fmla="*/ 0 w 4876800"/>
                  <a:gd name="connsiteY12" fmla="*/ 3072365 h 4876800"/>
                  <a:gd name="connsiteX13" fmla="*/ 82010 w 4876800"/>
                  <a:gd name="connsiteY13" fmla="*/ 3279029 h 4876800"/>
                  <a:gd name="connsiteX14" fmla="*/ 0 w 4876800"/>
                  <a:gd name="connsiteY14" fmla="*/ 3485693 h 4876800"/>
                  <a:gd name="connsiteX15" fmla="*/ 301857 w 4876800"/>
                  <a:gd name="connsiteY15" fmla="*/ 3787607 h 4876800"/>
                  <a:gd name="connsiteX16" fmla="*/ 301857 w 4876800"/>
                  <a:gd name="connsiteY16" fmla="*/ 4192334 h 4876800"/>
                  <a:gd name="connsiteX17" fmla="*/ 0 w 4876800"/>
                  <a:gd name="connsiteY17" fmla="*/ 4533119 h 4876800"/>
                  <a:gd name="connsiteX18" fmla="*/ 343681 w 4876800"/>
                  <a:gd name="connsiteY18" fmla="*/ 4876800 h 4876800"/>
                  <a:gd name="connsiteX19" fmla="*/ 4533119 w 4876800"/>
                  <a:gd name="connsiteY19" fmla="*/ 4876800 h 4876800"/>
                  <a:gd name="connsiteX20" fmla="*/ 4876800 w 4876800"/>
                  <a:gd name="connsiteY20" fmla="*/ 4533119 h 4876800"/>
                  <a:gd name="connsiteX21" fmla="*/ 4574943 w 4876800"/>
                  <a:gd name="connsiteY21" fmla="*/ 4192343 h 4876800"/>
                  <a:gd name="connsiteX22" fmla="*/ 4574943 w 4876800"/>
                  <a:gd name="connsiteY22" fmla="*/ 3787616 h 4876800"/>
                  <a:gd name="connsiteX23" fmla="*/ 4876800 w 4876800"/>
                  <a:gd name="connsiteY23" fmla="*/ 3485693 h 4876800"/>
                  <a:gd name="connsiteX24" fmla="*/ 4794790 w 4876800"/>
                  <a:gd name="connsiteY24" fmla="*/ 3279029 h 4876800"/>
                  <a:gd name="connsiteX25" fmla="*/ 4876800 w 4876800"/>
                  <a:gd name="connsiteY25" fmla="*/ 3072365 h 4876800"/>
                  <a:gd name="connsiteX26" fmla="*/ 4794790 w 4876800"/>
                  <a:gd name="connsiteY26" fmla="*/ 2865701 h 4876800"/>
                  <a:gd name="connsiteX27" fmla="*/ 4876800 w 4876800"/>
                  <a:gd name="connsiteY27" fmla="*/ 2659037 h 4876800"/>
                  <a:gd name="connsiteX28" fmla="*/ 4794790 w 4876800"/>
                  <a:gd name="connsiteY28" fmla="*/ 2452383 h 4876800"/>
                  <a:gd name="connsiteX29" fmla="*/ 4876800 w 4876800"/>
                  <a:gd name="connsiteY29" fmla="*/ 2245719 h 4876800"/>
                  <a:gd name="connsiteX30" fmla="*/ 4574943 w 4876800"/>
                  <a:gd name="connsiteY30" fmla="*/ 1943786 h 4876800"/>
                  <a:gd name="connsiteX31" fmla="*/ 190500 w 4876800"/>
                  <a:gd name="connsiteY31" fmla="*/ 343681 h 4876800"/>
                  <a:gd name="connsiteX32" fmla="*/ 343681 w 4876800"/>
                  <a:gd name="connsiteY32" fmla="*/ 190500 h 4876800"/>
                  <a:gd name="connsiteX33" fmla="*/ 4533119 w 4876800"/>
                  <a:gd name="connsiteY33" fmla="*/ 190500 h 4876800"/>
                  <a:gd name="connsiteX34" fmla="*/ 4686300 w 4876800"/>
                  <a:gd name="connsiteY34" fmla="*/ 343681 h 4876800"/>
                  <a:gd name="connsiteX35" fmla="*/ 4533119 w 4876800"/>
                  <a:gd name="connsiteY35" fmla="*/ 496595 h 4876800"/>
                  <a:gd name="connsiteX36" fmla="*/ 343681 w 4876800"/>
                  <a:gd name="connsiteY36" fmla="*/ 496595 h 4876800"/>
                  <a:gd name="connsiteX37" fmla="*/ 190500 w 4876800"/>
                  <a:gd name="connsiteY37" fmla="*/ 343681 h 4876800"/>
                  <a:gd name="connsiteX38" fmla="*/ 4384443 w 4876800"/>
                  <a:gd name="connsiteY38" fmla="*/ 687095 h 4876800"/>
                  <a:gd name="connsiteX39" fmla="*/ 4384443 w 4876800"/>
                  <a:gd name="connsiteY39" fmla="*/ 1943795 h 4876800"/>
                  <a:gd name="connsiteX40" fmla="*/ 4078081 w 4876800"/>
                  <a:gd name="connsiteY40" fmla="*/ 1943795 h 4876800"/>
                  <a:gd name="connsiteX41" fmla="*/ 4078081 w 4876800"/>
                  <a:gd name="connsiteY41" fmla="*/ 687095 h 4876800"/>
                  <a:gd name="connsiteX42" fmla="*/ 3583924 w 4876800"/>
                  <a:gd name="connsiteY42" fmla="*/ 2865691 h 4876800"/>
                  <a:gd name="connsiteX43" fmla="*/ 3510582 w 4876800"/>
                  <a:gd name="connsiteY43" fmla="*/ 3000432 h 4876800"/>
                  <a:gd name="connsiteX44" fmla="*/ 3416799 w 4876800"/>
                  <a:gd name="connsiteY44" fmla="*/ 3000432 h 4876800"/>
                  <a:gd name="connsiteX45" fmla="*/ 3324101 w 4876800"/>
                  <a:gd name="connsiteY45" fmla="*/ 2907735 h 4876800"/>
                  <a:gd name="connsiteX46" fmla="*/ 3324101 w 4876800"/>
                  <a:gd name="connsiteY46" fmla="*/ 2397576 h 4876800"/>
                  <a:gd name="connsiteX47" fmla="*/ 3416799 w 4876800"/>
                  <a:gd name="connsiteY47" fmla="*/ 2304602 h 4876800"/>
                  <a:gd name="connsiteX48" fmla="*/ 3507696 w 4876800"/>
                  <a:gd name="connsiteY48" fmla="*/ 2304602 h 4876800"/>
                  <a:gd name="connsiteX49" fmla="*/ 3583924 w 4876800"/>
                  <a:gd name="connsiteY49" fmla="*/ 2452364 h 4876800"/>
                  <a:gd name="connsiteX50" fmla="*/ 3501914 w 4876800"/>
                  <a:gd name="connsiteY50" fmla="*/ 2659018 h 4876800"/>
                  <a:gd name="connsiteX51" fmla="*/ 3583924 w 4876800"/>
                  <a:gd name="connsiteY51" fmla="*/ 2865691 h 4876800"/>
                  <a:gd name="connsiteX52" fmla="*/ 3532146 w 4876800"/>
                  <a:gd name="connsiteY52" fmla="*/ 2114112 h 4876800"/>
                  <a:gd name="connsiteX53" fmla="*/ 3416799 w 4876800"/>
                  <a:gd name="connsiteY53" fmla="*/ 2114112 h 4876800"/>
                  <a:gd name="connsiteX54" fmla="*/ 3133601 w 4876800"/>
                  <a:gd name="connsiteY54" fmla="*/ 2397585 h 4876800"/>
                  <a:gd name="connsiteX55" fmla="*/ 3133601 w 4876800"/>
                  <a:gd name="connsiteY55" fmla="*/ 2907744 h 4876800"/>
                  <a:gd name="connsiteX56" fmla="*/ 3416799 w 4876800"/>
                  <a:gd name="connsiteY56" fmla="*/ 3190942 h 4876800"/>
                  <a:gd name="connsiteX57" fmla="*/ 3526260 w 4876800"/>
                  <a:gd name="connsiteY57" fmla="*/ 3190942 h 4876800"/>
                  <a:gd name="connsiteX58" fmla="*/ 3583915 w 4876800"/>
                  <a:gd name="connsiteY58" fmla="*/ 3279029 h 4876800"/>
                  <a:gd name="connsiteX59" fmla="*/ 3501904 w 4876800"/>
                  <a:gd name="connsiteY59" fmla="*/ 3485693 h 4876800"/>
                  <a:gd name="connsiteX60" fmla="*/ 3803819 w 4876800"/>
                  <a:gd name="connsiteY60" fmla="*/ 3787607 h 4876800"/>
                  <a:gd name="connsiteX61" fmla="*/ 3887572 w 4876800"/>
                  <a:gd name="connsiteY61" fmla="*/ 3787607 h 4876800"/>
                  <a:gd name="connsiteX62" fmla="*/ 3887572 w 4876800"/>
                  <a:gd name="connsiteY62" fmla="*/ 4189705 h 4876800"/>
                  <a:gd name="connsiteX63" fmla="*/ 2781948 w 4876800"/>
                  <a:gd name="connsiteY63" fmla="*/ 4189705 h 4876800"/>
                  <a:gd name="connsiteX64" fmla="*/ 2781948 w 4876800"/>
                  <a:gd name="connsiteY64" fmla="*/ 2332225 h 4876800"/>
                  <a:gd name="connsiteX65" fmla="*/ 2686698 w 4876800"/>
                  <a:gd name="connsiteY65" fmla="*/ 2236975 h 4876800"/>
                  <a:gd name="connsiteX66" fmla="*/ 2591448 w 4876800"/>
                  <a:gd name="connsiteY66" fmla="*/ 2332225 h 4876800"/>
                  <a:gd name="connsiteX67" fmla="*/ 2591448 w 4876800"/>
                  <a:gd name="connsiteY67" fmla="*/ 4189714 h 4876800"/>
                  <a:gd name="connsiteX68" fmla="*/ 2285352 w 4876800"/>
                  <a:gd name="connsiteY68" fmla="*/ 4189714 h 4876800"/>
                  <a:gd name="connsiteX69" fmla="*/ 2285352 w 4876800"/>
                  <a:gd name="connsiteY69" fmla="*/ 687095 h 4876800"/>
                  <a:gd name="connsiteX70" fmla="*/ 2591448 w 4876800"/>
                  <a:gd name="connsiteY70" fmla="*/ 687095 h 4876800"/>
                  <a:gd name="connsiteX71" fmla="*/ 2591448 w 4876800"/>
                  <a:gd name="connsiteY71" fmla="*/ 1473022 h 4876800"/>
                  <a:gd name="connsiteX72" fmla="*/ 2686698 w 4876800"/>
                  <a:gd name="connsiteY72" fmla="*/ 1568272 h 4876800"/>
                  <a:gd name="connsiteX73" fmla="*/ 2781948 w 4876800"/>
                  <a:gd name="connsiteY73" fmla="*/ 1473022 h 4876800"/>
                  <a:gd name="connsiteX74" fmla="*/ 2781948 w 4876800"/>
                  <a:gd name="connsiteY74" fmla="*/ 687095 h 4876800"/>
                  <a:gd name="connsiteX75" fmla="*/ 3887581 w 4876800"/>
                  <a:gd name="connsiteY75" fmla="*/ 687095 h 4876800"/>
                  <a:gd name="connsiteX76" fmla="*/ 3887581 w 4876800"/>
                  <a:gd name="connsiteY76" fmla="*/ 1943795 h 4876800"/>
                  <a:gd name="connsiteX77" fmla="*/ 3803828 w 4876800"/>
                  <a:gd name="connsiteY77" fmla="*/ 1943795 h 4876800"/>
                  <a:gd name="connsiteX78" fmla="*/ 3532146 w 4876800"/>
                  <a:gd name="connsiteY78" fmla="*/ 2114112 h 4876800"/>
                  <a:gd name="connsiteX79" fmla="*/ 4384443 w 4876800"/>
                  <a:gd name="connsiteY79" fmla="*/ 3787607 h 4876800"/>
                  <a:gd name="connsiteX80" fmla="*/ 4384443 w 4876800"/>
                  <a:gd name="connsiteY80" fmla="*/ 4189705 h 4876800"/>
                  <a:gd name="connsiteX81" fmla="*/ 4078081 w 4876800"/>
                  <a:gd name="connsiteY81" fmla="*/ 4189705 h 4876800"/>
                  <a:gd name="connsiteX82" fmla="*/ 4078081 w 4876800"/>
                  <a:gd name="connsiteY82" fmla="*/ 3787607 h 4876800"/>
                  <a:gd name="connsiteX83" fmla="*/ 1292876 w 4876800"/>
                  <a:gd name="connsiteY83" fmla="*/ 3279029 h 4876800"/>
                  <a:gd name="connsiteX84" fmla="*/ 1350531 w 4876800"/>
                  <a:gd name="connsiteY84" fmla="*/ 3190942 h 4876800"/>
                  <a:gd name="connsiteX85" fmla="*/ 1459992 w 4876800"/>
                  <a:gd name="connsiteY85" fmla="*/ 3190942 h 4876800"/>
                  <a:gd name="connsiteX86" fmla="*/ 1743189 w 4876800"/>
                  <a:gd name="connsiteY86" fmla="*/ 2907744 h 4876800"/>
                  <a:gd name="connsiteX87" fmla="*/ 1743189 w 4876800"/>
                  <a:gd name="connsiteY87" fmla="*/ 2397585 h 4876800"/>
                  <a:gd name="connsiteX88" fmla="*/ 1459992 w 4876800"/>
                  <a:gd name="connsiteY88" fmla="*/ 2114112 h 4876800"/>
                  <a:gd name="connsiteX89" fmla="*/ 1344654 w 4876800"/>
                  <a:gd name="connsiteY89" fmla="*/ 2114112 h 4876800"/>
                  <a:gd name="connsiteX90" fmla="*/ 1072982 w 4876800"/>
                  <a:gd name="connsiteY90" fmla="*/ 1943786 h 4876800"/>
                  <a:gd name="connsiteX91" fmla="*/ 989228 w 4876800"/>
                  <a:gd name="connsiteY91" fmla="*/ 1943786 h 4876800"/>
                  <a:gd name="connsiteX92" fmla="*/ 989228 w 4876800"/>
                  <a:gd name="connsiteY92" fmla="*/ 687095 h 4876800"/>
                  <a:gd name="connsiteX93" fmla="*/ 2094862 w 4876800"/>
                  <a:gd name="connsiteY93" fmla="*/ 687095 h 4876800"/>
                  <a:gd name="connsiteX94" fmla="*/ 2094862 w 4876800"/>
                  <a:gd name="connsiteY94" fmla="*/ 4189714 h 4876800"/>
                  <a:gd name="connsiteX95" fmla="*/ 989219 w 4876800"/>
                  <a:gd name="connsiteY95" fmla="*/ 4189714 h 4876800"/>
                  <a:gd name="connsiteX96" fmla="*/ 989219 w 4876800"/>
                  <a:gd name="connsiteY96" fmla="*/ 3787616 h 4876800"/>
                  <a:gd name="connsiteX97" fmla="*/ 1072972 w 4876800"/>
                  <a:gd name="connsiteY97" fmla="*/ 3787616 h 4876800"/>
                  <a:gd name="connsiteX98" fmla="*/ 1374886 w 4876800"/>
                  <a:gd name="connsiteY98" fmla="*/ 3485702 h 4876800"/>
                  <a:gd name="connsiteX99" fmla="*/ 1292876 w 4876800"/>
                  <a:gd name="connsiteY99" fmla="*/ 3279029 h 4876800"/>
                  <a:gd name="connsiteX100" fmla="*/ 1292876 w 4876800"/>
                  <a:gd name="connsiteY100" fmla="*/ 2452373 h 4876800"/>
                  <a:gd name="connsiteX101" fmla="*/ 1369105 w 4876800"/>
                  <a:gd name="connsiteY101" fmla="*/ 2304612 h 4876800"/>
                  <a:gd name="connsiteX102" fmla="*/ 1459992 w 4876800"/>
                  <a:gd name="connsiteY102" fmla="*/ 2304612 h 4876800"/>
                  <a:gd name="connsiteX103" fmla="*/ 1552689 w 4876800"/>
                  <a:gd name="connsiteY103" fmla="*/ 2397585 h 4876800"/>
                  <a:gd name="connsiteX104" fmla="*/ 1552689 w 4876800"/>
                  <a:gd name="connsiteY104" fmla="*/ 2907744 h 4876800"/>
                  <a:gd name="connsiteX105" fmla="*/ 1459992 w 4876800"/>
                  <a:gd name="connsiteY105" fmla="*/ 3000442 h 4876800"/>
                  <a:gd name="connsiteX106" fmla="*/ 1366218 w 4876800"/>
                  <a:gd name="connsiteY106" fmla="*/ 3000442 h 4876800"/>
                  <a:gd name="connsiteX107" fmla="*/ 1292876 w 4876800"/>
                  <a:gd name="connsiteY107" fmla="*/ 2865701 h 4876800"/>
                  <a:gd name="connsiteX108" fmla="*/ 1374886 w 4876800"/>
                  <a:gd name="connsiteY108" fmla="*/ 2659037 h 4876800"/>
                  <a:gd name="connsiteX109" fmla="*/ 1292876 w 4876800"/>
                  <a:gd name="connsiteY109" fmla="*/ 2452373 h 4876800"/>
                  <a:gd name="connsiteX110" fmla="*/ 798719 w 4876800"/>
                  <a:gd name="connsiteY110" fmla="*/ 687095 h 4876800"/>
                  <a:gd name="connsiteX111" fmla="*/ 798719 w 4876800"/>
                  <a:gd name="connsiteY111" fmla="*/ 1943795 h 4876800"/>
                  <a:gd name="connsiteX112" fmla="*/ 492357 w 4876800"/>
                  <a:gd name="connsiteY112" fmla="*/ 1943795 h 4876800"/>
                  <a:gd name="connsiteX113" fmla="*/ 492357 w 4876800"/>
                  <a:gd name="connsiteY113" fmla="*/ 687095 h 4876800"/>
                  <a:gd name="connsiteX114" fmla="*/ 190500 w 4876800"/>
                  <a:gd name="connsiteY114" fmla="*/ 3485693 h 4876800"/>
                  <a:gd name="connsiteX115" fmla="*/ 301914 w 4876800"/>
                  <a:gd name="connsiteY115" fmla="*/ 3374279 h 4876800"/>
                  <a:gd name="connsiteX116" fmla="*/ 397164 w 4876800"/>
                  <a:gd name="connsiteY116" fmla="*/ 3279029 h 4876800"/>
                  <a:gd name="connsiteX117" fmla="*/ 301914 w 4876800"/>
                  <a:gd name="connsiteY117" fmla="*/ 3183779 h 4876800"/>
                  <a:gd name="connsiteX118" fmla="*/ 190500 w 4876800"/>
                  <a:gd name="connsiteY118" fmla="*/ 3072365 h 4876800"/>
                  <a:gd name="connsiteX119" fmla="*/ 301914 w 4876800"/>
                  <a:gd name="connsiteY119" fmla="*/ 2960951 h 4876800"/>
                  <a:gd name="connsiteX120" fmla="*/ 397164 w 4876800"/>
                  <a:gd name="connsiteY120" fmla="*/ 2865701 h 4876800"/>
                  <a:gd name="connsiteX121" fmla="*/ 301914 w 4876800"/>
                  <a:gd name="connsiteY121" fmla="*/ 2770451 h 4876800"/>
                  <a:gd name="connsiteX122" fmla="*/ 190500 w 4876800"/>
                  <a:gd name="connsiteY122" fmla="*/ 2659037 h 4876800"/>
                  <a:gd name="connsiteX123" fmla="*/ 301914 w 4876800"/>
                  <a:gd name="connsiteY123" fmla="*/ 2547633 h 4876800"/>
                  <a:gd name="connsiteX124" fmla="*/ 397164 w 4876800"/>
                  <a:gd name="connsiteY124" fmla="*/ 2452383 h 4876800"/>
                  <a:gd name="connsiteX125" fmla="*/ 301914 w 4876800"/>
                  <a:gd name="connsiteY125" fmla="*/ 2357133 h 4876800"/>
                  <a:gd name="connsiteX126" fmla="*/ 190500 w 4876800"/>
                  <a:gd name="connsiteY126" fmla="*/ 2245719 h 4876800"/>
                  <a:gd name="connsiteX127" fmla="*/ 301914 w 4876800"/>
                  <a:gd name="connsiteY127" fmla="*/ 2134305 h 4876800"/>
                  <a:gd name="connsiteX128" fmla="*/ 1072972 w 4876800"/>
                  <a:gd name="connsiteY128" fmla="*/ 2134305 h 4876800"/>
                  <a:gd name="connsiteX129" fmla="*/ 1184386 w 4876800"/>
                  <a:gd name="connsiteY129" fmla="*/ 2245719 h 4876800"/>
                  <a:gd name="connsiteX130" fmla="*/ 1072972 w 4876800"/>
                  <a:gd name="connsiteY130" fmla="*/ 2357133 h 4876800"/>
                  <a:gd name="connsiteX131" fmla="*/ 778164 w 4876800"/>
                  <a:gd name="connsiteY131" fmla="*/ 2357133 h 4876800"/>
                  <a:gd name="connsiteX132" fmla="*/ 682914 w 4876800"/>
                  <a:gd name="connsiteY132" fmla="*/ 2452383 h 4876800"/>
                  <a:gd name="connsiteX133" fmla="*/ 778164 w 4876800"/>
                  <a:gd name="connsiteY133" fmla="*/ 2547633 h 4876800"/>
                  <a:gd name="connsiteX134" fmla="*/ 1072972 w 4876800"/>
                  <a:gd name="connsiteY134" fmla="*/ 2547633 h 4876800"/>
                  <a:gd name="connsiteX135" fmla="*/ 1184386 w 4876800"/>
                  <a:gd name="connsiteY135" fmla="*/ 2659037 h 4876800"/>
                  <a:gd name="connsiteX136" fmla="*/ 1072972 w 4876800"/>
                  <a:gd name="connsiteY136" fmla="*/ 2770451 h 4876800"/>
                  <a:gd name="connsiteX137" fmla="*/ 778164 w 4876800"/>
                  <a:gd name="connsiteY137" fmla="*/ 2770451 h 4876800"/>
                  <a:gd name="connsiteX138" fmla="*/ 682914 w 4876800"/>
                  <a:gd name="connsiteY138" fmla="*/ 2865701 h 4876800"/>
                  <a:gd name="connsiteX139" fmla="*/ 778164 w 4876800"/>
                  <a:gd name="connsiteY139" fmla="*/ 2960951 h 4876800"/>
                  <a:gd name="connsiteX140" fmla="*/ 1072972 w 4876800"/>
                  <a:gd name="connsiteY140" fmla="*/ 2960951 h 4876800"/>
                  <a:gd name="connsiteX141" fmla="*/ 1184386 w 4876800"/>
                  <a:gd name="connsiteY141" fmla="*/ 3072365 h 4876800"/>
                  <a:gd name="connsiteX142" fmla="*/ 1072972 w 4876800"/>
                  <a:gd name="connsiteY142" fmla="*/ 3183779 h 4876800"/>
                  <a:gd name="connsiteX143" fmla="*/ 1072620 w 4876800"/>
                  <a:gd name="connsiteY143" fmla="*/ 3183779 h 4876800"/>
                  <a:gd name="connsiteX144" fmla="*/ 777812 w 4876800"/>
                  <a:gd name="connsiteY144" fmla="*/ 3184865 h 4876800"/>
                  <a:gd name="connsiteX145" fmla="*/ 682914 w 4876800"/>
                  <a:gd name="connsiteY145" fmla="*/ 3280467 h 4876800"/>
                  <a:gd name="connsiteX146" fmla="*/ 778154 w 4876800"/>
                  <a:gd name="connsiteY146" fmla="*/ 3375365 h 4876800"/>
                  <a:gd name="connsiteX147" fmla="*/ 778516 w 4876800"/>
                  <a:gd name="connsiteY147" fmla="*/ 3375365 h 4876800"/>
                  <a:gd name="connsiteX148" fmla="*/ 1073001 w 4876800"/>
                  <a:gd name="connsiteY148" fmla="*/ 3374279 h 4876800"/>
                  <a:gd name="connsiteX149" fmla="*/ 1184386 w 4876800"/>
                  <a:gd name="connsiteY149" fmla="*/ 3485693 h 4876800"/>
                  <a:gd name="connsiteX150" fmla="*/ 1072972 w 4876800"/>
                  <a:gd name="connsiteY150" fmla="*/ 3597107 h 4876800"/>
                  <a:gd name="connsiteX151" fmla="*/ 301914 w 4876800"/>
                  <a:gd name="connsiteY151" fmla="*/ 3597107 h 4876800"/>
                  <a:gd name="connsiteX152" fmla="*/ 190500 w 4876800"/>
                  <a:gd name="connsiteY152" fmla="*/ 3485693 h 4876800"/>
                  <a:gd name="connsiteX153" fmla="*/ 798719 w 4876800"/>
                  <a:gd name="connsiteY153" fmla="*/ 3787607 h 4876800"/>
                  <a:gd name="connsiteX154" fmla="*/ 798719 w 4876800"/>
                  <a:gd name="connsiteY154" fmla="*/ 4189705 h 4876800"/>
                  <a:gd name="connsiteX155" fmla="*/ 492357 w 4876800"/>
                  <a:gd name="connsiteY155" fmla="*/ 4189705 h 4876800"/>
                  <a:gd name="connsiteX156" fmla="*/ 492357 w 4876800"/>
                  <a:gd name="connsiteY156" fmla="*/ 3787607 h 4876800"/>
                  <a:gd name="connsiteX157" fmla="*/ 4686300 w 4876800"/>
                  <a:gd name="connsiteY157" fmla="*/ 4533119 h 4876800"/>
                  <a:gd name="connsiteX158" fmla="*/ 4533119 w 4876800"/>
                  <a:gd name="connsiteY158" fmla="*/ 4686300 h 4876800"/>
                  <a:gd name="connsiteX159" fmla="*/ 343681 w 4876800"/>
                  <a:gd name="connsiteY159" fmla="*/ 4686300 h 4876800"/>
                  <a:gd name="connsiteX160" fmla="*/ 190500 w 4876800"/>
                  <a:gd name="connsiteY160" fmla="*/ 4533119 h 4876800"/>
                  <a:gd name="connsiteX161" fmla="*/ 343681 w 4876800"/>
                  <a:gd name="connsiteY161" fmla="*/ 4380205 h 4876800"/>
                  <a:gd name="connsiteX162" fmla="*/ 4533119 w 4876800"/>
                  <a:gd name="connsiteY162" fmla="*/ 4380205 h 4876800"/>
                  <a:gd name="connsiteX163" fmla="*/ 4686300 w 4876800"/>
                  <a:gd name="connsiteY163" fmla="*/ 4533119 h 4876800"/>
                  <a:gd name="connsiteX164" fmla="*/ 4574886 w 4876800"/>
                  <a:gd name="connsiteY164" fmla="*/ 2547623 h 4876800"/>
                  <a:gd name="connsiteX165" fmla="*/ 4686300 w 4876800"/>
                  <a:gd name="connsiteY165" fmla="*/ 2659028 h 4876800"/>
                  <a:gd name="connsiteX166" fmla="*/ 4574886 w 4876800"/>
                  <a:gd name="connsiteY166" fmla="*/ 2770441 h 4876800"/>
                  <a:gd name="connsiteX167" fmla="*/ 4479636 w 4876800"/>
                  <a:gd name="connsiteY167" fmla="*/ 2865691 h 4876800"/>
                  <a:gd name="connsiteX168" fmla="*/ 4574886 w 4876800"/>
                  <a:gd name="connsiteY168" fmla="*/ 2960941 h 4876800"/>
                  <a:gd name="connsiteX169" fmla="*/ 4686300 w 4876800"/>
                  <a:gd name="connsiteY169" fmla="*/ 3072356 h 4876800"/>
                  <a:gd name="connsiteX170" fmla="*/ 4574886 w 4876800"/>
                  <a:gd name="connsiteY170" fmla="*/ 3183769 h 4876800"/>
                  <a:gd name="connsiteX171" fmla="*/ 4479636 w 4876800"/>
                  <a:gd name="connsiteY171" fmla="*/ 3279019 h 4876800"/>
                  <a:gd name="connsiteX172" fmla="*/ 4574886 w 4876800"/>
                  <a:gd name="connsiteY172" fmla="*/ 3374269 h 4876800"/>
                  <a:gd name="connsiteX173" fmla="*/ 4686300 w 4876800"/>
                  <a:gd name="connsiteY173" fmla="*/ 3485683 h 4876800"/>
                  <a:gd name="connsiteX174" fmla="*/ 4574886 w 4876800"/>
                  <a:gd name="connsiteY174" fmla="*/ 3597097 h 4876800"/>
                  <a:gd name="connsiteX175" fmla="*/ 3803828 w 4876800"/>
                  <a:gd name="connsiteY175" fmla="*/ 3597097 h 4876800"/>
                  <a:gd name="connsiteX176" fmla="*/ 3692414 w 4876800"/>
                  <a:gd name="connsiteY176" fmla="*/ 3485683 h 4876800"/>
                  <a:gd name="connsiteX177" fmla="*/ 3803799 w 4876800"/>
                  <a:gd name="connsiteY177" fmla="*/ 3374269 h 4876800"/>
                  <a:gd name="connsiteX178" fmla="*/ 4098284 w 4876800"/>
                  <a:gd name="connsiteY178" fmla="*/ 3375355 h 4876800"/>
                  <a:gd name="connsiteX179" fmla="*/ 4098646 w 4876800"/>
                  <a:gd name="connsiteY179" fmla="*/ 3375355 h 4876800"/>
                  <a:gd name="connsiteX180" fmla="*/ 4193886 w 4876800"/>
                  <a:gd name="connsiteY180" fmla="*/ 3280458 h 4876800"/>
                  <a:gd name="connsiteX181" fmla="*/ 4098989 w 4876800"/>
                  <a:gd name="connsiteY181" fmla="*/ 3184855 h 4876800"/>
                  <a:gd name="connsiteX182" fmla="*/ 3804180 w 4876800"/>
                  <a:gd name="connsiteY182" fmla="*/ 3183769 h 4876800"/>
                  <a:gd name="connsiteX183" fmla="*/ 3803828 w 4876800"/>
                  <a:gd name="connsiteY183" fmla="*/ 3183769 h 4876800"/>
                  <a:gd name="connsiteX184" fmla="*/ 3692414 w 4876800"/>
                  <a:gd name="connsiteY184" fmla="*/ 3072356 h 4876800"/>
                  <a:gd name="connsiteX185" fmla="*/ 3803828 w 4876800"/>
                  <a:gd name="connsiteY185" fmla="*/ 2960941 h 4876800"/>
                  <a:gd name="connsiteX186" fmla="*/ 4098636 w 4876800"/>
                  <a:gd name="connsiteY186" fmla="*/ 2960941 h 4876800"/>
                  <a:gd name="connsiteX187" fmla="*/ 4193886 w 4876800"/>
                  <a:gd name="connsiteY187" fmla="*/ 2865691 h 4876800"/>
                  <a:gd name="connsiteX188" fmla="*/ 4098636 w 4876800"/>
                  <a:gd name="connsiteY188" fmla="*/ 2770441 h 4876800"/>
                  <a:gd name="connsiteX189" fmla="*/ 3803828 w 4876800"/>
                  <a:gd name="connsiteY189" fmla="*/ 2770441 h 4876800"/>
                  <a:gd name="connsiteX190" fmla="*/ 3692414 w 4876800"/>
                  <a:gd name="connsiteY190" fmla="*/ 2659028 h 4876800"/>
                  <a:gd name="connsiteX191" fmla="*/ 3803828 w 4876800"/>
                  <a:gd name="connsiteY191" fmla="*/ 2547623 h 4876800"/>
                  <a:gd name="connsiteX192" fmla="*/ 4098636 w 4876800"/>
                  <a:gd name="connsiteY192" fmla="*/ 2547623 h 4876800"/>
                  <a:gd name="connsiteX193" fmla="*/ 4193886 w 4876800"/>
                  <a:gd name="connsiteY193" fmla="*/ 2452373 h 4876800"/>
                  <a:gd name="connsiteX194" fmla="*/ 4098636 w 4876800"/>
                  <a:gd name="connsiteY194" fmla="*/ 2357123 h 4876800"/>
                  <a:gd name="connsiteX195" fmla="*/ 3803828 w 4876800"/>
                  <a:gd name="connsiteY195" fmla="*/ 2357123 h 4876800"/>
                  <a:gd name="connsiteX196" fmla="*/ 3692414 w 4876800"/>
                  <a:gd name="connsiteY196" fmla="*/ 2245709 h 4876800"/>
                  <a:gd name="connsiteX197" fmla="*/ 3803828 w 4876800"/>
                  <a:gd name="connsiteY197" fmla="*/ 2134295 h 4876800"/>
                  <a:gd name="connsiteX198" fmla="*/ 4574886 w 4876800"/>
                  <a:gd name="connsiteY198" fmla="*/ 2134295 h 4876800"/>
                  <a:gd name="connsiteX199" fmla="*/ 4686300 w 4876800"/>
                  <a:gd name="connsiteY199" fmla="*/ 2245709 h 4876800"/>
                  <a:gd name="connsiteX200" fmla="*/ 4574886 w 4876800"/>
                  <a:gd name="connsiteY200" fmla="*/ 2357123 h 4876800"/>
                  <a:gd name="connsiteX201" fmla="*/ 4479636 w 4876800"/>
                  <a:gd name="connsiteY201" fmla="*/ 2452373 h 4876800"/>
                  <a:gd name="connsiteX202" fmla="*/ 4574886 w 4876800"/>
                  <a:gd name="connsiteY202" fmla="*/ 2547623 h 4876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</a:cxnLst>
                <a:rect l="l" t="t" r="r" b="b"/>
                <a:pathLst>
                  <a:path w="4876800" h="4876800">
                    <a:moveTo>
                      <a:pt x="4574943" y="1943786"/>
                    </a:moveTo>
                    <a:lnTo>
                      <a:pt x="4574943" y="684457"/>
                    </a:lnTo>
                    <a:cubicBezTo>
                      <a:pt x="4744784" y="663769"/>
                      <a:pt x="4876800" y="518884"/>
                      <a:pt x="4876800" y="343681"/>
                    </a:cubicBezTo>
                    <a:cubicBezTo>
                      <a:pt x="4876800" y="154181"/>
                      <a:pt x="4722619" y="0"/>
                      <a:pt x="4533119" y="0"/>
                    </a:cubicBezTo>
                    <a:lnTo>
                      <a:pt x="343681" y="0"/>
                    </a:lnTo>
                    <a:cubicBezTo>
                      <a:pt x="154181" y="0"/>
                      <a:pt x="0" y="154181"/>
                      <a:pt x="0" y="343681"/>
                    </a:cubicBezTo>
                    <a:cubicBezTo>
                      <a:pt x="0" y="518884"/>
                      <a:pt x="132017" y="663769"/>
                      <a:pt x="301857" y="684457"/>
                    </a:cubicBezTo>
                    <a:lnTo>
                      <a:pt x="301857" y="1943786"/>
                    </a:lnTo>
                    <a:cubicBezTo>
                      <a:pt x="135407" y="1943824"/>
                      <a:pt x="0" y="2079250"/>
                      <a:pt x="0" y="2245709"/>
                    </a:cubicBezTo>
                    <a:cubicBezTo>
                      <a:pt x="0" y="2325586"/>
                      <a:pt x="31185" y="2398319"/>
                      <a:pt x="82010" y="2452373"/>
                    </a:cubicBezTo>
                    <a:cubicBezTo>
                      <a:pt x="31185" y="2506428"/>
                      <a:pt x="0" y="2579151"/>
                      <a:pt x="0" y="2659028"/>
                    </a:cubicBezTo>
                    <a:cubicBezTo>
                      <a:pt x="0" y="2738904"/>
                      <a:pt x="31185" y="2811637"/>
                      <a:pt x="82010" y="2865691"/>
                    </a:cubicBezTo>
                    <a:cubicBezTo>
                      <a:pt x="31185" y="2919746"/>
                      <a:pt x="0" y="2992488"/>
                      <a:pt x="0" y="3072365"/>
                    </a:cubicBezTo>
                    <a:cubicBezTo>
                      <a:pt x="0" y="3152242"/>
                      <a:pt x="31185" y="3224974"/>
                      <a:pt x="82010" y="3279029"/>
                    </a:cubicBezTo>
                    <a:cubicBezTo>
                      <a:pt x="31185" y="3333083"/>
                      <a:pt x="0" y="3405816"/>
                      <a:pt x="0" y="3485693"/>
                    </a:cubicBezTo>
                    <a:cubicBezTo>
                      <a:pt x="0" y="3652152"/>
                      <a:pt x="135407" y="3787578"/>
                      <a:pt x="301857" y="3787607"/>
                    </a:cubicBezTo>
                    <a:lnTo>
                      <a:pt x="301857" y="4192334"/>
                    </a:lnTo>
                    <a:cubicBezTo>
                      <a:pt x="132017" y="4213031"/>
                      <a:pt x="0" y="4357916"/>
                      <a:pt x="0" y="4533119"/>
                    </a:cubicBezTo>
                    <a:cubicBezTo>
                      <a:pt x="0" y="4722619"/>
                      <a:pt x="154181" y="4876800"/>
                      <a:pt x="343681" y="4876800"/>
                    </a:cubicBezTo>
                    <a:lnTo>
                      <a:pt x="4533119" y="4876800"/>
                    </a:lnTo>
                    <a:cubicBezTo>
                      <a:pt x="4722619" y="4876800"/>
                      <a:pt x="4876800" y="4722619"/>
                      <a:pt x="4876800" y="4533119"/>
                    </a:cubicBezTo>
                    <a:cubicBezTo>
                      <a:pt x="4876800" y="4357916"/>
                      <a:pt x="4744784" y="4213031"/>
                      <a:pt x="4574943" y="4192343"/>
                    </a:cubicBezTo>
                    <a:lnTo>
                      <a:pt x="4574943" y="3787616"/>
                    </a:lnTo>
                    <a:cubicBezTo>
                      <a:pt x="4741393" y="3787578"/>
                      <a:pt x="4876800" y="3652152"/>
                      <a:pt x="4876800" y="3485693"/>
                    </a:cubicBezTo>
                    <a:cubicBezTo>
                      <a:pt x="4876800" y="3405816"/>
                      <a:pt x="4845616" y="3333083"/>
                      <a:pt x="4794790" y="3279029"/>
                    </a:cubicBezTo>
                    <a:cubicBezTo>
                      <a:pt x="4845616" y="3224974"/>
                      <a:pt x="4876800" y="3152232"/>
                      <a:pt x="4876800" y="3072365"/>
                    </a:cubicBezTo>
                    <a:cubicBezTo>
                      <a:pt x="4876800" y="2992498"/>
                      <a:pt x="4845616" y="2919756"/>
                      <a:pt x="4794790" y="2865701"/>
                    </a:cubicBezTo>
                    <a:cubicBezTo>
                      <a:pt x="4845616" y="2811647"/>
                      <a:pt x="4876800" y="2738904"/>
                      <a:pt x="4876800" y="2659037"/>
                    </a:cubicBezTo>
                    <a:cubicBezTo>
                      <a:pt x="4876800" y="2579170"/>
                      <a:pt x="4845616" y="2506437"/>
                      <a:pt x="4794790" y="2452383"/>
                    </a:cubicBezTo>
                    <a:cubicBezTo>
                      <a:pt x="4845616" y="2398328"/>
                      <a:pt x="4876800" y="2325586"/>
                      <a:pt x="4876800" y="2245719"/>
                    </a:cubicBezTo>
                    <a:cubicBezTo>
                      <a:pt x="4876800" y="2079250"/>
                      <a:pt x="4741393" y="1943824"/>
                      <a:pt x="4574943" y="1943786"/>
                    </a:cubicBezTo>
                    <a:close/>
                    <a:moveTo>
                      <a:pt x="190500" y="343681"/>
                    </a:moveTo>
                    <a:cubicBezTo>
                      <a:pt x="190500" y="259223"/>
                      <a:pt x="259213" y="190500"/>
                      <a:pt x="343681" y="190500"/>
                    </a:cubicBezTo>
                    <a:lnTo>
                      <a:pt x="4533119" y="190500"/>
                    </a:lnTo>
                    <a:cubicBezTo>
                      <a:pt x="4617587" y="190500"/>
                      <a:pt x="4686300" y="259223"/>
                      <a:pt x="4686300" y="343681"/>
                    </a:cubicBezTo>
                    <a:cubicBezTo>
                      <a:pt x="4686300" y="428006"/>
                      <a:pt x="4617587" y="496595"/>
                      <a:pt x="4533119" y="496595"/>
                    </a:cubicBezTo>
                    <a:lnTo>
                      <a:pt x="343681" y="496595"/>
                    </a:lnTo>
                    <a:cubicBezTo>
                      <a:pt x="259213" y="496595"/>
                      <a:pt x="190500" y="428006"/>
                      <a:pt x="190500" y="343681"/>
                    </a:cubicBezTo>
                    <a:close/>
                    <a:moveTo>
                      <a:pt x="4384443" y="687095"/>
                    </a:moveTo>
                    <a:lnTo>
                      <a:pt x="4384443" y="1943795"/>
                    </a:lnTo>
                    <a:lnTo>
                      <a:pt x="4078081" y="1943795"/>
                    </a:lnTo>
                    <a:lnTo>
                      <a:pt x="4078081" y="687095"/>
                    </a:lnTo>
                    <a:close/>
                    <a:moveTo>
                      <a:pt x="3583924" y="2865691"/>
                    </a:moveTo>
                    <a:cubicBezTo>
                      <a:pt x="3548863" y="2902972"/>
                      <a:pt x="3523164" y="2949159"/>
                      <a:pt x="3510582" y="3000432"/>
                    </a:cubicBezTo>
                    <a:lnTo>
                      <a:pt x="3416799" y="3000432"/>
                    </a:lnTo>
                    <a:cubicBezTo>
                      <a:pt x="3365687" y="3000432"/>
                      <a:pt x="3324101" y="2958846"/>
                      <a:pt x="3324101" y="2907735"/>
                    </a:cubicBezTo>
                    <a:lnTo>
                      <a:pt x="3324101" y="2397576"/>
                    </a:lnTo>
                    <a:cubicBezTo>
                      <a:pt x="3324101" y="2346312"/>
                      <a:pt x="3365687" y="2304602"/>
                      <a:pt x="3416799" y="2304602"/>
                    </a:cubicBezTo>
                    <a:lnTo>
                      <a:pt x="3507696" y="2304602"/>
                    </a:lnTo>
                    <a:cubicBezTo>
                      <a:pt x="3518916" y="2361086"/>
                      <a:pt x="3545919" y="2411949"/>
                      <a:pt x="3583924" y="2452364"/>
                    </a:cubicBezTo>
                    <a:cubicBezTo>
                      <a:pt x="3533099" y="2506418"/>
                      <a:pt x="3501914" y="2579151"/>
                      <a:pt x="3501914" y="2659018"/>
                    </a:cubicBezTo>
                    <a:cubicBezTo>
                      <a:pt x="3501914" y="2738885"/>
                      <a:pt x="3533099" y="2811647"/>
                      <a:pt x="3583924" y="2865691"/>
                    </a:cubicBezTo>
                    <a:close/>
                    <a:moveTo>
                      <a:pt x="3532146" y="2114112"/>
                    </a:moveTo>
                    <a:lnTo>
                      <a:pt x="3416799" y="2114112"/>
                    </a:lnTo>
                    <a:cubicBezTo>
                      <a:pt x="3260646" y="2114112"/>
                      <a:pt x="3133601" y="2241280"/>
                      <a:pt x="3133601" y="2397585"/>
                    </a:cubicBezTo>
                    <a:lnTo>
                      <a:pt x="3133601" y="2907744"/>
                    </a:lnTo>
                    <a:cubicBezTo>
                      <a:pt x="3133601" y="3063907"/>
                      <a:pt x="3260646" y="3190942"/>
                      <a:pt x="3416799" y="3190942"/>
                    </a:cubicBezTo>
                    <a:lnTo>
                      <a:pt x="3526260" y="3190942"/>
                    </a:lnTo>
                    <a:cubicBezTo>
                      <a:pt x="3540290" y="3223660"/>
                      <a:pt x="3559874" y="3253454"/>
                      <a:pt x="3583915" y="3279029"/>
                    </a:cubicBezTo>
                    <a:cubicBezTo>
                      <a:pt x="3533089" y="3333083"/>
                      <a:pt x="3501904" y="3405826"/>
                      <a:pt x="3501904" y="3485693"/>
                    </a:cubicBezTo>
                    <a:cubicBezTo>
                      <a:pt x="3501904" y="3652171"/>
                      <a:pt x="3637340" y="3787607"/>
                      <a:pt x="3803819" y="3787607"/>
                    </a:cubicBezTo>
                    <a:lnTo>
                      <a:pt x="3887572" y="3787607"/>
                    </a:lnTo>
                    <a:lnTo>
                      <a:pt x="3887572" y="4189705"/>
                    </a:lnTo>
                    <a:lnTo>
                      <a:pt x="2781948" y="4189705"/>
                    </a:lnTo>
                    <a:lnTo>
                      <a:pt x="2781948" y="2332225"/>
                    </a:lnTo>
                    <a:cubicBezTo>
                      <a:pt x="2781948" y="2279628"/>
                      <a:pt x="2739304" y="2236975"/>
                      <a:pt x="2686698" y="2236975"/>
                    </a:cubicBezTo>
                    <a:cubicBezTo>
                      <a:pt x="2634091" y="2236975"/>
                      <a:pt x="2591448" y="2279628"/>
                      <a:pt x="2591448" y="2332225"/>
                    </a:cubicBezTo>
                    <a:lnTo>
                      <a:pt x="2591448" y="4189714"/>
                    </a:lnTo>
                    <a:lnTo>
                      <a:pt x="2285352" y="4189714"/>
                    </a:lnTo>
                    <a:lnTo>
                      <a:pt x="2285352" y="687095"/>
                    </a:lnTo>
                    <a:lnTo>
                      <a:pt x="2591448" y="687095"/>
                    </a:lnTo>
                    <a:lnTo>
                      <a:pt x="2591448" y="1473022"/>
                    </a:lnTo>
                    <a:cubicBezTo>
                      <a:pt x="2591448" y="1525619"/>
                      <a:pt x="2634091" y="1568272"/>
                      <a:pt x="2686698" y="1568272"/>
                    </a:cubicBezTo>
                    <a:cubicBezTo>
                      <a:pt x="2739304" y="1568272"/>
                      <a:pt x="2781948" y="1525619"/>
                      <a:pt x="2781948" y="1473022"/>
                    </a:cubicBezTo>
                    <a:lnTo>
                      <a:pt x="2781948" y="687095"/>
                    </a:lnTo>
                    <a:lnTo>
                      <a:pt x="3887581" y="687095"/>
                    </a:lnTo>
                    <a:lnTo>
                      <a:pt x="3887581" y="1943795"/>
                    </a:lnTo>
                    <a:lnTo>
                      <a:pt x="3803828" y="1943795"/>
                    </a:lnTo>
                    <a:cubicBezTo>
                      <a:pt x="3684499" y="1943786"/>
                      <a:pt x="3581133" y="2013385"/>
                      <a:pt x="3532146" y="2114112"/>
                    </a:cubicBezTo>
                    <a:close/>
                    <a:moveTo>
                      <a:pt x="4384443" y="3787607"/>
                    </a:moveTo>
                    <a:lnTo>
                      <a:pt x="4384443" y="4189705"/>
                    </a:lnTo>
                    <a:lnTo>
                      <a:pt x="4078081" y="4189705"/>
                    </a:lnTo>
                    <a:lnTo>
                      <a:pt x="4078081" y="3787607"/>
                    </a:lnTo>
                    <a:close/>
                    <a:moveTo>
                      <a:pt x="1292876" y="3279029"/>
                    </a:moveTo>
                    <a:cubicBezTo>
                      <a:pt x="1316927" y="3253454"/>
                      <a:pt x="1336500" y="3223660"/>
                      <a:pt x="1350531" y="3190942"/>
                    </a:cubicBezTo>
                    <a:lnTo>
                      <a:pt x="1459992" y="3190942"/>
                    </a:lnTo>
                    <a:cubicBezTo>
                      <a:pt x="1616154" y="3190942"/>
                      <a:pt x="1743189" y="3063897"/>
                      <a:pt x="1743189" y="2907744"/>
                    </a:cubicBezTo>
                    <a:lnTo>
                      <a:pt x="1743189" y="2397585"/>
                    </a:lnTo>
                    <a:cubicBezTo>
                      <a:pt x="1743189" y="2241280"/>
                      <a:pt x="1616145" y="2114112"/>
                      <a:pt x="1459992" y="2114112"/>
                    </a:cubicBezTo>
                    <a:lnTo>
                      <a:pt x="1344654" y="2114112"/>
                    </a:lnTo>
                    <a:cubicBezTo>
                      <a:pt x="1295667" y="2013385"/>
                      <a:pt x="1192301" y="1943786"/>
                      <a:pt x="1072982" y="1943786"/>
                    </a:cubicBezTo>
                    <a:lnTo>
                      <a:pt x="989228" y="1943786"/>
                    </a:lnTo>
                    <a:lnTo>
                      <a:pt x="989228" y="687095"/>
                    </a:lnTo>
                    <a:lnTo>
                      <a:pt x="2094862" y="687095"/>
                    </a:lnTo>
                    <a:lnTo>
                      <a:pt x="2094862" y="4189714"/>
                    </a:lnTo>
                    <a:lnTo>
                      <a:pt x="989219" y="4189714"/>
                    </a:lnTo>
                    <a:lnTo>
                      <a:pt x="989219" y="3787616"/>
                    </a:lnTo>
                    <a:lnTo>
                      <a:pt x="1072972" y="3787616"/>
                    </a:lnTo>
                    <a:cubicBezTo>
                      <a:pt x="1239450" y="3787616"/>
                      <a:pt x="1374886" y="3652171"/>
                      <a:pt x="1374886" y="3485702"/>
                    </a:cubicBezTo>
                    <a:cubicBezTo>
                      <a:pt x="1374886" y="3405816"/>
                      <a:pt x="1343701" y="3333083"/>
                      <a:pt x="1292876" y="3279029"/>
                    </a:cubicBezTo>
                    <a:close/>
                    <a:moveTo>
                      <a:pt x="1292876" y="2452373"/>
                    </a:moveTo>
                    <a:cubicBezTo>
                      <a:pt x="1330881" y="2411959"/>
                      <a:pt x="1357884" y="2361095"/>
                      <a:pt x="1369105" y="2304612"/>
                    </a:cubicBezTo>
                    <a:lnTo>
                      <a:pt x="1459992" y="2304612"/>
                    </a:lnTo>
                    <a:cubicBezTo>
                      <a:pt x="1511113" y="2304612"/>
                      <a:pt x="1552689" y="2346322"/>
                      <a:pt x="1552689" y="2397585"/>
                    </a:cubicBezTo>
                    <a:lnTo>
                      <a:pt x="1552689" y="2907744"/>
                    </a:lnTo>
                    <a:cubicBezTo>
                      <a:pt x="1552689" y="2958856"/>
                      <a:pt x="1511103" y="3000442"/>
                      <a:pt x="1459992" y="3000442"/>
                    </a:cubicBezTo>
                    <a:lnTo>
                      <a:pt x="1366218" y="3000442"/>
                    </a:lnTo>
                    <a:cubicBezTo>
                      <a:pt x="1353636" y="2949169"/>
                      <a:pt x="1327937" y="2902982"/>
                      <a:pt x="1292876" y="2865701"/>
                    </a:cubicBezTo>
                    <a:cubicBezTo>
                      <a:pt x="1343701" y="2811647"/>
                      <a:pt x="1374886" y="2738904"/>
                      <a:pt x="1374886" y="2659037"/>
                    </a:cubicBezTo>
                    <a:cubicBezTo>
                      <a:pt x="1374886" y="2579170"/>
                      <a:pt x="1343701" y="2506428"/>
                      <a:pt x="1292876" y="2452373"/>
                    </a:cubicBezTo>
                    <a:close/>
                    <a:moveTo>
                      <a:pt x="798719" y="687095"/>
                    </a:moveTo>
                    <a:lnTo>
                      <a:pt x="798719" y="1943795"/>
                    </a:lnTo>
                    <a:lnTo>
                      <a:pt x="492357" y="1943795"/>
                    </a:lnTo>
                    <a:lnTo>
                      <a:pt x="492357" y="687095"/>
                    </a:lnTo>
                    <a:close/>
                    <a:moveTo>
                      <a:pt x="190500" y="3485693"/>
                    </a:moveTo>
                    <a:cubicBezTo>
                      <a:pt x="190500" y="3424257"/>
                      <a:pt x="240487" y="3374279"/>
                      <a:pt x="301914" y="3374279"/>
                    </a:cubicBezTo>
                    <a:cubicBezTo>
                      <a:pt x="354521" y="3374279"/>
                      <a:pt x="397164" y="3331626"/>
                      <a:pt x="397164" y="3279029"/>
                    </a:cubicBezTo>
                    <a:cubicBezTo>
                      <a:pt x="397164" y="3226432"/>
                      <a:pt x="354521" y="3183779"/>
                      <a:pt x="301914" y="3183779"/>
                    </a:cubicBezTo>
                    <a:cubicBezTo>
                      <a:pt x="240478" y="3183779"/>
                      <a:pt x="190500" y="3133801"/>
                      <a:pt x="190500" y="3072365"/>
                    </a:cubicBezTo>
                    <a:cubicBezTo>
                      <a:pt x="190500" y="3010929"/>
                      <a:pt x="240487" y="2960951"/>
                      <a:pt x="301914" y="2960951"/>
                    </a:cubicBezTo>
                    <a:cubicBezTo>
                      <a:pt x="354521" y="2960951"/>
                      <a:pt x="397164" y="2918298"/>
                      <a:pt x="397164" y="2865701"/>
                    </a:cubicBezTo>
                    <a:cubicBezTo>
                      <a:pt x="397164" y="2813104"/>
                      <a:pt x="354521" y="2770451"/>
                      <a:pt x="301914" y="2770451"/>
                    </a:cubicBezTo>
                    <a:cubicBezTo>
                      <a:pt x="240478" y="2770451"/>
                      <a:pt x="190500" y="2720474"/>
                      <a:pt x="190500" y="2659037"/>
                    </a:cubicBezTo>
                    <a:cubicBezTo>
                      <a:pt x="190500" y="2597610"/>
                      <a:pt x="240487" y="2547633"/>
                      <a:pt x="301914" y="2547633"/>
                    </a:cubicBezTo>
                    <a:cubicBezTo>
                      <a:pt x="354521" y="2547633"/>
                      <a:pt x="397164" y="2504980"/>
                      <a:pt x="397164" y="2452383"/>
                    </a:cubicBezTo>
                    <a:cubicBezTo>
                      <a:pt x="397164" y="2399786"/>
                      <a:pt x="354521" y="2357133"/>
                      <a:pt x="301914" y="2357133"/>
                    </a:cubicBezTo>
                    <a:cubicBezTo>
                      <a:pt x="240478" y="2357133"/>
                      <a:pt x="190500" y="2307155"/>
                      <a:pt x="190500" y="2245719"/>
                    </a:cubicBezTo>
                    <a:cubicBezTo>
                      <a:pt x="190500" y="2184283"/>
                      <a:pt x="240487" y="2134305"/>
                      <a:pt x="301914" y="2134305"/>
                    </a:cubicBezTo>
                    <a:lnTo>
                      <a:pt x="1072972" y="2134305"/>
                    </a:lnTo>
                    <a:cubicBezTo>
                      <a:pt x="1134409" y="2134305"/>
                      <a:pt x="1184386" y="2184283"/>
                      <a:pt x="1184386" y="2245719"/>
                    </a:cubicBezTo>
                    <a:cubicBezTo>
                      <a:pt x="1184386" y="2307155"/>
                      <a:pt x="1134409" y="2357133"/>
                      <a:pt x="1072972" y="2357133"/>
                    </a:cubicBezTo>
                    <a:lnTo>
                      <a:pt x="778164" y="2357133"/>
                    </a:lnTo>
                    <a:cubicBezTo>
                      <a:pt x="725557" y="2357133"/>
                      <a:pt x="682914" y="2399786"/>
                      <a:pt x="682914" y="2452383"/>
                    </a:cubicBezTo>
                    <a:cubicBezTo>
                      <a:pt x="682914" y="2504980"/>
                      <a:pt x="725557" y="2547633"/>
                      <a:pt x="778164" y="2547633"/>
                    </a:cubicBezTo>
                    <a:lnTo>
                      <a:pt x="1072972" y="2547633"/>
                    </a:lnTo>
                    <a:cubicBezTo>
                      <a:pt x="1134409" y="2547633"/>
                      <a:pt x="1184386" y="2597610"/>
                      <a:pt x="1184386" y="2659037"/>
                    </a:cubicBezTo>
                    <a:cubicBezTo>
                      <a:pt x="1184386" y="2720474"/>
                      <a:pt x="1134409" y="2770451"/>
                      <a:pt x="1072972" y="2770451"/>
                    </a:cubicBezTo>
                    <a:lnTo>
                      <a:pt x="778164" y="2770451"/>
                    </a:lnTo>
                    <a:cubicBezTo>
                      <a:pt x="725557" y="2770451"/>
                      <a:pt x="682914" y="2813104"/>
                      <a:pt x="682914" y="2865701"/>
                    </a:cubicBezTo>
                    <a:cubicBezTo>
                      <a:pt x="682914" y="2918298"/>
                      <a:pt x="725557" y="2960951"/>
                      <a:pt x="778164" y="2960951"/>
                    </a:cubicBezTo>
                    <a:lnTo>
                      <a:pt x="1072972" y="2960951"/>
                    </a:lnTo>
                    <a:cubicBezTo>
                      <a:pt x="1134409" y="2960951"/>
                      <a:pt x="1184386" y="3010929"/>
                      <a:pt x="1184386" y="3072365"/>
                    </a:cubicBezTo>
                    <a:cubicBezTo>
                      <a:pt x="1184386" y="3133801"/>
                      <a:pt x="1134409" y="3183779"/>
                      <a:pt x="1072972" y="3183779"/>
                    </a:cubicBezTo>
                    <a:cubicBezTo>
                      <a:pt x="1072858" y="3183779"/>
                      <a:pt x="1072734" y="3183779"/>
                      <a:pt x="1072620" y="3183779"/>
                    </a:cubicBezTo>
                    <a:lnTo>
                      <a:pt x="777812" y="3184865"/>
                    </a:lnTo>
                    <a:cubicBezTo>
                      <a:pt x="725214" y="3185065"/>
                      <a:pt x="682723" y="3227861"/>
                      <a:pt x="682914" y="3280467"/>
                    </a:cubicBezTo>
                    <a:cubicBezTo>
                      <a:pt x="683114" y="3332950"/>
                      <a:pt x="725719" y="3375365"/>
                      <a:pt x="778154" y="3375365"/>
                    </a:cubicBezTo>
                    <a:lnTo>
                      <a:pt x="778516" y="3375365"/>
                    </a:lnTo>
                    <a:lnTo>
                      <a:pt x="1073001" y="3374279"/>
                    </a:lnTo>
                    <a:cubicBezTo>
                      <a:pt x="1134418" y="3374289"/>
                      <a:pt x="1184386" y="3424266"/>
                      <a:pt x="1184386" y="3485693"/>
                    </a:cubicBezTo>
                    <a:cubicBezTo>
                      <a:pt x="1184386" y="3547129"/>
                      <a:pt x="1134409" y="3597107"/>
                      <a:pt x="1072972" y="3597107"/>
                    </a:cubicBezTo>
                    <a:lnTo>
                      <a:pt x="301914" y="3597107"/>
                    </a:lnTo>
                    <a:cubicBezTo>
                      <a:pt x="240487" y="3597107"/>
                      <a:pt x="190500" y="3547129"/>
                      <a:pt x="190500" y="3485693"/>
                    </a:cubicBezTo>
                    <a:close/>
                    <a:moveTo>
                      <a:pt x="798719" y="3787607"/>
                    </a:moveTo>
                    <a:lnTo>
                      <a:pt x="798719" y="4189705"/>
                    </a:lnTo>
                    <a:lnTo>
                      <a:pt x="492357" y="4189705"/>
                    </a:lnTo>
                    <a:lnTo>
                      <a:pt x="492357" y="3787607"/>
                    </a:lnTo>
                    <a:close/>
                    <a:moveTo>
                      <a:pt x="4686300" y="4533119"/>
                    </a:moveTo>
                    <a:cubicBezTo>
                      <a:pt x="4686300" y="4617577"/>
                      <a:pt x="4617587" y="4686300"/>
                      <a:pt x="4533119" y="4686300"/>
                    </a:cubicBezTo>
                    <a:lnTo>
                      <a:pt x="343681" y="4686300"/>
                    </a:lnTo>
                    <a:cubicBezTo>
                      <a:pt x="259213" y="4686300"/>
                      <a:pt x="190500" y="4617577"/>
                      <a:pt x="190500" y="4533119"/>
                    </a:cubicBezTo>
                    <a:cubicBezTo>
                      <a:pt x="190500" y="4448794"/>
                      <a:pt x="259213" y="4380205"/>
                      <a:pt x="343681" y="4380205"/>
                    </a:cubicBezTo>
                    <a:lnTo>
                      <a:pt x="4533119" y="4380205"/>
                    </a:lnTo>
                    <a:cubicBezTo>
                      <a:pt x="4617587" y="4380205"/>
                      <a:pt x="4686300" y="4448794"/>
                      <a:pt x="4686300" y="4533119"/>
                    </a:cubicBezTo>
                    <a:close/>
                    <a:moveTo>
                      <a:pt x="4574886" y="2547623"/>
                    </a:moveTo>
                    <a:cubicBezTo>
                      <a:pt x="4636322" y="2547623"/>
                      <a:pt x="4686300" y="2597601"/>
                      <a:pt x="4686300" y="2659028"/>
                    </a:cubicBezTo>
                    <a:cubicBezTo>
                      <a:pt x="4686300" y="2720464"/>
                      <a:pt x="4636313" y="2770441"/>
                      <a:pt x="4574886" y="2770441"/>
                    </a:cubicBezTo>
                    <a:cubicBezTo>
                      <a:pt x="4522280" y="2770441"/>
                      <a:pt x="4479636" y="2813095"/>
                      <a:pt x="4479636" y="2865691"/>
                    </a:cubicBezTo>
                    <a:cubicBezTo>
                      <a:pt x="4479636" y="2918289"/>
                      <a:pt x="4522280" y="2960941"/>
                      <a:pt x="4574886" y="2960941"/>
                    </a:cubicBezTo>
                    <a:cubicBezTo>
                      <a:pt x="4636322" y="2960941"/>
                      <a:pt x="4686300" y="3010919"/>
                      <a:pt x="4686300" y="3072356"/>
                    </a:cubicBezTo>
                    <a:cubicBezTo>
                      <a:pt x="4686300" y="3133792"/>
                      <a:pt x="4636313" y="3183769"/>
                      <a:pt x="4574886" y="3183769"/>
                    </a:cubicBezTo>
                    <a:cubicBezTo>
                      <a:pt x="4522280" y="3183769"/>
                      <a:pt x="4479636" y="3226422"/>
                      <a:pt x="4479636" y="3279019"/>
                    </a:cubicBezTo>
                    <a:cubicBezTo>
                      <a:pt x="4479636" y="3331617"/>
                      <a:pt x="4522280" y="3374269"/>
                      <a:pt x="4574886" y="3374269"/>
                    </a:cubicBezTo>
                    <a:cubicBezTo>
                      <a:pt x="4636322" y="3374269"/>
                      <a:pt x="4686300" y="3424247"/>
                      <a:pt x="4686300" y="3485683"/>
                    </a:cubicBezTo>
                    <a:cubicBezTo>
                      <a:pt x="4686300" y="3547120"/>
                      <a:pt x="4636313" y="3597097"/>
                      <a:pt x="4574886" y="3597097"/>
                    </a:cubicBezTo>
                    <a:lnTo>
                      <a:pt x="3803828" y="3597097"/>
                    </a:lnTo>
                    <a:cubicBezTo>
                      <a:pt x="3742392" y="3597097"/>
                      <a:pt x="3692414" y="3547120"/>
                      <a:pt x="3692414" y="3485683"/>
                    </a:cubicBezTo>
                    <a:cubicBezTo>
                      <a:pt x="3692414" y="3424257"/>
                      <a:pt x="3742382" y="3374279"/>
                      <a:pt x="3803799" y="3374269"/>
                    </a:cubicBezTo>
                    <a:lnTo>
                      <a:pt x="4098284" y="3375355"/>
                    </a:lnTo>
                    <a:lnTo>
                      <a:pt x="4098646" y="3375355"/>
                    </a:lnTo>
                    <a:cubicBezTo>
                      <a:pt x="4151081" y="3375355"/>
                      <a:pt x="4193696" y="3332941"/>
                      <a:pt x="4193886" y="3280458"/>
                    </a:cubicBezTo>
                    <a:cubicBezTo>
                      <a:pt x="4194086" y="3227851"/>
                      <a:pt x="4151595" y="3185046"/>
                      <a:pt x="4098989" y="3184855"/>
                    </a:cubicBezTo>
                    <a:lnTo>
                      <a:pt x="3804180" y="3183769"/>
                    </a:lnTo>
                    <a:cubicBezTo>
                      <a:pt x="3804057" y="3183769"/>
                      <a:pt x="3803952" y="3183769"/>
                      <a:pt x="3803828" y="3183769"/>
                    </a:cubicBezTo>
                    <a:cubicBezTo>
                      <a:pt x="3742392" y="3183769"/>
                      <a:pt x="3692414" y="3133792"/>
                      <a:pt x="3692414" y="3072356"/>
                    </a:cubicBezTo>
                    <a:cubicBezTo>
                      <a:pt x="3692414" y="3010919"/>
                      <a:pt x="3742392" y="2960941"/>
                      <a:pt x="3803828" y="2960941"/>
                    </a:cubicBezTo>
                    <a:lnTo>
                      <a:pt x="4098636" y="2960941"/>
                    </a:lnTo>
                    <a:cubicBezTo>
                      <a:pt x="4151243" y="2960941"/>
                      <a:pt x="4193886" y="2918289"/>
                      <a:pt x="4193886" y="2865691"/>
                    </a:cubicBezTo>
                    <a:cubicBezTo>
                      <a:pt x="4193886" y="2813095"/>
                      <a:pt x="4151243" y="2770441"/>
                      <a:pt x="4098636" y="2770441"/>
                    </a:cubicBezTo>
                    <a:lnTo>
                      <a:pt x="3803828" y="2770441"/>
                    </a:lnTo>
                    <a:cubicBezTo>
                      <a:pt x="3742392" y="2770441"/>
                      <a:pt x="3692414" y="2720464"/>
                      <a:pt x="3692414" y="2659028"/>
                    </a:cubicBezTo>
                    <a:cubicBezTo>
                      <a:pt x="3692414" y="2597601"/>
                      <a:pt x="3742392" y="2547623"/>
                      <a:pt x="3803828" y="2547623"/>
                    </a:cubicBezTo>
                    <a:lnTo>
                      <a:pt x="4098636" y="2547623"/>
                    </a:lnTo>
                    <a:cubicBezTo>
                      <a:pt x="4151243" y="2547623"/>
                      <a:pt x="4193886" y="2504970"/>
                      <a:pt x="4193886" y="2452373"/>
                    </a:cubicBezTo>
                    <a:cubicBezTo>
                      <a:pt x="4193886" y="2399776"/>
                      <a:pt x="4151243" y="2357123"/>
                      <a:pt x="4098636" y="2357123"/>
                    </a:cubicBezTo>
                    <a:lnTo>
                      <a:pt x="3803828" y="2357123"/>
                    </a:lnTo>
                    <a:cubicBezTo>
                      <a:pt x="3742392" y="2357123"/>
                      <a:pt x="3692414" y="2307146"/>
                      <a:pt x="3692414" y="2245709"/>
                    </a:cubicBezTo>
                    <a:cubicBezTo>
                      <a:pt x="3692414" y="2184273"/>
                      <a:pt x="3742392" y="2134295"/>
                      <a:pt x="3803828" y="2134295"/>
                    </a:cubicBezTo>
                    <a:lnTo>
                      <a:pt x="4574886" y="2134295"/>
                    </a:lnTo>
                    <a:cubicBezTo>
                      <a:pt x="4636322" y="2134295"/>
                      <a:pt x="4686300" y="2184273"/>
                      <a:pt x="4686300" y="2245709"/>
                    </a:cubicBezTo>
                    <a:cubicBezTo>
                      <a:pt x="4686300" y="2307146"/>
                      <a:pt x="4636313" y="2357123"/>
                      <a:pt x="4574886" y="2357123"/>
                    </a:cubicBezTo>
                    <a:cubicBezTo>
                      <a:pt x="4522280" y="2357123"/>
                      <a:pt x="4479636" y="2399776"/>
                      <a:pt x="4479636" y="2452373"/>
                    </a:cubicBezTo>
                    <a:cubicBezTo>
                      <a:pt x="4479636" y="2504970"/>
                      <a:pt x="4522280" y="2547623"/>
                      <a:pt x="4574886" y="254762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7" name="Freeform 186">
                <a:extLst>
                  <a:ext uri="{FF2B5EF4-FFF2-40B4-BE49-F238E27FC236}">
                    <a16:creationId xmlns:a16="http://schemas.microsoft.com/office/drawing/2014/main" id="{BB334A22-9C50-F643-A64E-AA29964FFD22}"/>
                  </a:ext>
                </a:extLst>
              </p:cNvPr>
              <p:cNvSpPr/>
              <p:nvPr/>
            </p:nvSpPr>
            <p:spPr>
              <a:xfrm>
                <a:off x="6249047" y="2797968"/>
                <a:ext cx="190500" cy="190633"/>
              </a:xfrm>
              <a:custGeom>
                <a:avLst/>
                <a:gdLst>
                  <a:gd name="connsiteX0" fmla="*/ 95250 w 190500"/>
                  <a:gd name="connsiteY0" fmla="*/ 0 h 190633"/>
                  <a:gd name="connsiteX1" fmla="*/ 0 w 190500"/>
                  <a:gd name="connsiteY1" fmla="*/ 95250 h 190633"/>
                  <a:gd name="connsiteX2" fmla="*/ 0 w 190500"/>
                  <a:gd name="connsiteY2" fmla="*/ 95517 h 190633"/>
                  <a:gd name="connsiteX3" fmla="*/ 95250 w 190500"/>
                  <a:gd name="connsiteY3" fmla="*/ 190633 h 190633"/>
                  <a:gd name="connsiteX4" fmla="*/ 190500 w 190500"/>
                  <a:gd name="connsiteY4" fmla="*/ 95240 h 190633"/>
                  <a:gd name="connsiteX5" fmla="*/ 95250 w 190500"/>
                  <a:gd name="connsiteY5" fmla="*/ 0 h 190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500" h="190633">
                    <a:moveTo>
                      <a:pt x="95250" y="0"/>
                    </a:moveTo>
                    <a:cubicBezTo>
                      <a:pt x="42644" y="0"/>
                      <a:pt x="0" y="42653"/>
                      <a:pt x="0" y="95250"/>
                    </a:cubicBezTo>
                    <a:lnTo>
                      <a:pt x="0" y="95517"/>
                    </a:lnTo>
                    <a:cubicBezTo>
                      <a:pt x="0" y="148114"/>
                      <a:pt x="42644" y="190633"/>
                      <a:pt x="95250" y="190633"/>
                    </a:cubicBezTo>
                    <a:cubicBezTo>
                      <a:pt x="147857" y="190633"/>
                      <a:pt x="190500" y="147847"/>
                      <a:pt x="190500" y="95240"/>
                    </a:cubicBezTo>
                    <a:cubicBezTo>
                      <a:pt x="190500" y="42634"/>
                      <a:pt x="147857" y="0"/>
                      <a:pt x="952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190" name="Graphic 188">
            <a:extLst>
              <a:ext uri="{FF2B5EF4-FFF2-40B4-BE49-F238E27FC236}">
                <a16:creationId xmlns:a16="http://schemas.microsoft.com/office/drawing/2014/main" id="{B337B28A-EBBC-004A-8C35-97BF14653432}"/>
              </a:ext>
            </a:extLst>
          </p:cNvPr>
          <p:cNvGrpSpPr/>
          <p:nvPr/>
        </p:nvGrpSpPr>
        <p:grpSpPr>
          <a:xfrm>
            <a:off x="10029319" y="2425494"/>
            <a:ext cx="1386828" cy="1386828"/>
            <a:chOff x="2844800" y="177800"/>
            <a:chExt cx="6502400" cy="6502400"/>
          </a:xfrm>
        </p:grpSpPr>
        <p:grpSp>
          <p:nvGrpSpPr>
            <p:cNvPr id="191" name="Graphic 188">
              <a:extLst>
                <a:ext uri="{FF2B5EF4-FFF2-40B4-BE49-F238E27FC236}">
                  <a16:creationId xmlns:a16="http://schemas.microsoft.com/office/drawing/2014/main" id="{B337B28A-EBBC-004A-8C35-97BF14653432}"/>
                </a:ext>
              </a:extLst>
            </p:cNvPr>
            <p:cNvGrpSpPr/>
            <p:nvPr/>
          </p:nvGrpSpPr>
          <p:grpSpPr>
            <a:xfrm>
              <a:off x="2947344" y="273551"/>
              <a:ext cx="6297813" cy="6311005"/>
              <a:chOff x="2947344" y="273551"/>
              <a:chExt cx="6297813" cy="6311005"/>
            </a:xfrm>
            <a:solidFill>
              <a:srgbClr val="000000"/>
            </a:solidFill>
          </p:grpSpPr>
          <p:sp>
            <p:nvSpPr>
              <p:cNvPr id="192" name="Freeform 191">
                <a:extLst>
                  <a:ext uri="{FF2B5EF4-FFF2-40B4-BE49-F238E27FC236}">
                    <a16:creationId xmlns:a16="http://schemas.microsoft.com/office/drawing/2014/main" id="{08153BC0-3B05-494D-BF7E-45485BFDA4AA}"/>
                  </a:ext>
                </a:extLst>
              </p:cNvPr>
              <p:cNvSpPr/>
              <p:nvPr/>
            </p:nvSpPr>
            <p:spPr>
              <a:xfrm>
                <a:off x="2947344" y="5828550"/>
                <a:ext cx="6296618" cy="756005"/>
              </a:xfrm>
              <a:custGeom>
                <a:avLst/>
                <a:gdLst>
                  <a:gd name="connsiteX0" fmla="*/ 3148656 w 6296618"/>
                  <a:gd name="connsiteY0" fmla="*/ 203505 h 756005"/>
                  <a:gd name="connsiteX1" fmla="*/ 261804 w 6296618"/>
                  <a:gd name="connsiteY1" fmla="*/ 203505 h 756005"/>
                  <a:gd name="connsiteX2" fmla="*/ 0 w 6296618"/>
                  <a:gd name="connsiteY2" fmla="*/ 0 h 756005"/>
                  <a:gd name="connsiteX3" fmla="*/ 0 w 6296618"/>
                  <a:gd name="connsiteY3" fmla="*/ 558012 h 756005"/>
                  <a:gd name="connsiteX4" fmla="*/ 197981 w 6296618"/>
                  <a:gd name="connsiteY4" fmla="*/ 756005 h 756005"/>
                  <a:gd name="connsiteX5" fmla="*/ 6098582 w 6296618"/>
                  <a:gd name="connsiteY5" fmla="*/ 756005 h 756005"/>
                  <a:gd name="connsiteX6" fmla="*/ 6296619 w 6296618"/>
                  <a:gd name="connsiteY6" fmla="*/ 558012 h 756005"/>
                  <a:gd name="connsiteX7" fmla="*/ 6296619 w 6296618"/>
                  <a:gd name="connsiteY7" fmla="*/ 12751 h 756005"/>
                  <a:gd name="connsiteX8" fmla="*/ 6035900 w 6296618"/>
                  <a:gd name="connsiteY8" fmla="*/ 203505 h 756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296618" h="756005">
                    <a:moveTo>
                      <a:pt x="3148656" y="203505"/>
                    </a:moveTo>
                    <a:lnTo>
                      <a:pt x="261804" y="203505"/>
                    </a:lnTo>
                    <a:cubicBezTo>
                      <a:pt x="101004" y="203505"/>
                      <a:pt x="5120" y="114300"/>
                      <a:pt x="0" y="0"/>
                    </a:cubicBezTo>
                    <a:lnTo>
                      <a:pt x="0" y="558012"/>
                    </a:lnTo>
                    <a:cubicBezTo>
                      <a:pt x="0" y="666852"/>
                      <a:pt x="89322" y="756005"/>
                      <a:pt x="197981" y="756005"/>
                    </a:cubicBezTo>
                    <a:lnTo>
                      <a:pt x="6098582" y="756005"/>
                    </a:lnTo>
                    <a:cubicBezTo>
                      <a:pt x="6207240" y="756005"/>
                      <a:pt x="6296619" y="666852"/>
                      <a:pt x="6296619" y="558012"/>
                    </a:cubicBezTo>
                    <a:lnTo>
                      <a:pt x="6296619" y="12751"/>
                    </a:lnTo>
                    <a:cubicBezTo>
                      <a:pt x="6285281" y="120853"/>
                      <a:pt x="6190494" y="203505"/>
                      <a:pt x="6035900" y="20350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12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3" name="Freeform 192">
                <a:extLst>
                  <a:ext uri="{FF2B5EF4-FFF2-40B4-BE49-F238E27FC236}">
                    <a16:creationId xmlns:a16="http://schemas.microsoft.com/office/drawing/2014/main" id="{00696157-6314-7E4C-B28C-7976A441E865}"/>
                  </a:ext>
                </a:extLst>
              </p:cNvPr>
              <p:cNvSpPr/>
              <p:nvPr/>
            </p:nvSpPr>
            <p:spPr>
              <a:xfrm>
                <a:off x="2947344" y="5117706"/>
                <a:ext cx="6297813" cy="914349"/>
              </a:xfrm>
              <a:custGeom>
                <a:avLst/>
                <a:gdLst>
                  <a:gd name="connsiteX0" fmla="*/ 241374 w 6297813"/>
                  <a:gd name="connsiteY0" fmla="*/ 275184 h 914349"/>
                  <a:gd name="connsiteX1" fmla="*/ 56864 w 6297813"/>
                  <a:gd name="connsiteY1" fmla="*/ 537959 h 914349"/>
                  <a:gd name="connsiteX2" fmla="*/ 0 w 6297813"/>
                  <a:gd name="connsiteY2" fmla="*/ 691604 h 914349"/>
                  <a:gd name="connsiteX3" fmla="*/ 0 w 6297813"/>
                  <a:gd name="connsiteY3" fmla="*/ 710895 h 914349"/>
                  <a:gd name="connsiteX4" fmla="*/ 261804 w 6297813"/>
                  <a:gd name="connsiteY4" fmla="*/ 914349 h 914349"/>
                  <a:gd name="connsiteX5" fmla="*/ 6035900 w 6297813"/>
                  <a:gd name="connsiteY5" fmla="*/ 914349 h 914349"/>
                  <a:gd name="connsiteX6" fmla="*/ 6296619 w 6297813"/>
                  <a:gd name="connsiteY6" fmla="*/ 723595 h 914349"/>
                  <a:gd name="connsiteX7" fmla="*/ 6240452 w 6297813"/>
                  <a:gd name="connsiteY7" fmla="*/ 537959 h 914349"/>
                  <a:gd name="connsiteX8" fmla="*/ 6055941 w 6297813"/>
                  <a:gd name="connsiteY8" fmla="*/ 275184 h 914349"/>
                  <a:gd name="connsiteX9" fmla="*/ 5727373 w 6297813"/>
                  <a:gd name="connsiteY9" fmla="*/ 737 h 914349"/>
                  <a:gd name="connsiteX10" fmla="*/ 5630053 w 6297813"/>
                  <a:gd name="connsiteY10" fmla="*/ 0 h 914349"/>
                  <a:gd name="connsiteX11" fmla="*/ 4731958 w 6297813"/>
                  <a:gd name="connsiteY11" fmla="*/ 191097 h 914349"/>
                  <a:gd name="connsiteX12" fmla="*/ 1519429 w 6297813"/>
                  <a:gd name="connsiteY12" fmla="*/ 191097 h 914349"/>
                  <a:gd name="connsiteX13" fmla="*/ 621679 w 6297813"/>
                  <a:gd name="connsiteY13" fmla="*/ 0 h 914349"/>
                  <a:gd name="connsiteX14" fmla="*/ 567002 w 6297813"/>
                  <a:gd name="connsiteY14" fmla="*/ 737 h 914349"/>
                  <a:gd name="connsiteX15" fmla="*/ 241374 w 6297813"/>
                  <a:gd name="connsiteY15" fmla="*/ 275184 h 914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297813" h="914349">
                    <a:moveTo>
                      <a:pt x="241374" y="275184"/>
                    </a:moveTo>
                    <a:lnTo>
                      <a:pt x="56864" y="537959"/>
                    </a:lnTo>
                    <a:cubicBezTo>
                      <a:pt x="20380" y="590055"/>
                      <a:pt x="2187" y="642836"/>
                      <a:pt x="0" y="691604"/>
                    </a:cubicBezTo>
                    <a:lnTo>
                      <a:pt x="0" y="710895"/>
                    </a:lnTo>
                    <a:cubicBezTo>
                      <a:pt x="5120" y="825145"/>
                      <a:pt x="101004" y="914349"/>
                      <a:pt x="261804" y="914349"/>
                    </a:cubicBezTo>
                    <a:lnTo>
                      <a:pt x="6035900" y="914349"/>
                    </a:lnTo>
                    <a:cubicBezTo>
                      <a:pt x="6190494" y="914349"/>
                      <a:pt x="6285281" y="831748"/>
                      <a:pt x="6296619" y="723595"/>
                    </a:cubicBezTo>
                    <a:cubicBezTo>
                      <a:pt x="6302778" y="666102"/>
                      <a:pt x="6285281" y="601307"/>
                      <a:pt x="6240452" y="537959"/>
                    </a:cubicBezTo>
                    <a:lnTo>
                      <a:pt x="6055941" y="275184"/>
                    </a:lnTo>
                    <a:cubicBezTo>
                      <a:pt x="5972428" y="156172"/>
                      <a:pt x="5870336" y="11659"/>
                      <a:pt x="5727373" y="737"/>
                    </a:cubicBezTo>
                    <a:cubicBezTo>
                      <a:pt x="5721914" y="343"/>
                      <a:pt x="5635868" y="0"/>
                      <a:pt x="5630053" y="0"/>
                    </a:cubicBezTo>
                    <a:cubicBezTo>
                      <a:pt x="5463039" y="144158"/>
                      <a:pt x="5118476" y="191097"/>
                      <a:pt x="4731958" y="191097"/>
                    </a:cubicBezTo>
                    <a:lnTo>
                      <a:pt x="1519429" y="191097"/>
                    </a:lnTo>
                    <a:cubicBezTo>
                      <a:pt x="1133307" y="191097"/>
                      <a:pt x="788344" y="144158"/>
                      <a:pt x="621679" y="0"/>
                    </a:cubicBezTo>
                    <a:cubicBezTo>
                      <a:pt x="614770" y="0"/>
                      <a:pt x="573563" y="394"/>
                      <a:pt x="567002" y="737"/>
                    </a:cubicBezTo>
                    <a:cubicBezTo>
                      <a:pt x="425884" y="13488"/>
                      <a:pt x="324534" y="156858"/>
                      <a:pt x="241374" y="275184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12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4" name="Freeform 193">
                <a:extLst>
                  <a:ext uri="{FF2B5EF4-FFF2-40B4-BE49-F238E27FC236}">
                    <a16:creationId xmlns:a16="http://schemas.microsoft.com/office/drawing/2014/main" id="{210D4635-323C-E645-B190-C0C3326F5B5A}"/>
                  </a:ext>
                </a:extLst>
              </p:cNvPr>
              <p:cNvSpPr/>
              <p:nvPr/>
            </p:nvSpPr>
            <p:spPr>
              <a:xfrm>
                <a:off x="3462719" y="4442741"/>
                <a:ext cx="1493413" cy="866061"/>
              </a:xfrm>
              <a:custGeom>
                <a:avLst/>
                <a:gdLst>
                  <a:gd name="connsiteX0" fmla="*/ 79363 w 1493413"/>
                  <a:gd name="connsiteY0" fmla="*/ 180706 h 866061"/>
                  <a:gd name="connsiteX1" fmla="*/ 106353 w 1493413"/>
                  <a:gd name="connsiteY1" fmla="*/ 674964 h 866061"/>
                  <a:gd name="connsiteX2" fmla="*/ 1004104 w 1493413"/>
                  <a:gd name="connsiteY2" fmla="*/ 866061 h 866061"/>
                  <a:gd name="connsiteX3" fmla="*/ 1107290 w 1493413"/>
                  <a:gd name="connsiteY3" fmla="*/ 866061 h 866061"/>
                  <a:gd name="connsiteX4" fmla="*/ 1493413 w 1493413"/>
                  <a:gd name="connsiteY4" fmla="*/ 503565 h 866061"/>
                  <a:gd name="connsiteX5" fmla="*/ 1034326 w 1493413"/>
                  <a:gd name="connsiteY5" fmla="*/ 145387 h 866061"/>
                  <a:gd name="connsiteX6" fmla="*/ 79363 w 1493413"/>
                  <a:gd name="connsiteY6" fmla="*/ 180706 h 866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93413" h="866061">
                    <a:moveTo>
                      <a:pt x="79363" y="180706"/>
                    </a:moveTo>
                    <a:cubicBezTo>
                      <a:pt x="-42816" y="411084"/>
                      <a:pt x="-16173" y="569046"/>
                      <a:pt x="106353" y="674964"/>
                    </a:cubicBezTo>
                    <a:cubicBezTo>
                      <a:pt x="272969" y="819122"/>
                      <a:pt x="617932" y="866061"/>
                      <a:pt x="1004104" y="866061"/>
                    </a:cubicBezTo>
                    <a:lnTo>
                      <a:pt x="1107290" y="866061"/>
                    </a:lnTo>
                    <a:lnTo>
                      <a:pt x="1493413" y="503565"/>
                    </a:lnTo>
                    <a:lnTo>
                      <a:pt x="1034326" y="145387"/>
                    </a:lnTo>
                    <a:cubicBezTo>
                      <a:pt x="683947" y="-127968"/>
                      <a:pt x="321482" y="43088"/>
                      <a:pt x="79363" y="180706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 w="12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5" name="Freeform 194">
                <a:extLst>
                  <a:ext uri="{FF2B5EF4-FFF2-40B4-BE49-F238E27FC236}">
                    <a16:creationId xmlns:a16="http://schemas.microsoft.com/office/drawing/2014/main" id="{5E6796AC-2BBD-B14E-824A-35DD46C75FBD}"/>
                  </a:ext>
                </a:extLst>
              </p:cNvPr>
              <p:cNvSpPr/>
              <p:nvPr/>
            </p:nvSpPr>
            <p:spPr>
              <a:xfrm>
                <a:off x="7363115" y="4514153"/>
                <a:ext cx="1320485" cy="794649"/>
              </a:xfrm>
              <a:custGeom>
                <a:avLst/>
                <a:gdLst>
                  <a:gd name="connsiteX0" fmla="*/ 286258 w 1320485"/>
                  <a:gd name="connsiteY0" fmla="*/ 73976 h 794649"/>
                  <a:gd name="connsiteX1" fmla="*/ 0 w 1320485"/>
                  <a:gd name="connsiteY1" fmla="*/ 433246 h 794649"/>
                  <a:gd name="connsiteX2" fmla="*/ 213345 w 1320485"/>
                  <a:gd name="connsiteY2" fmla="*/ 794650 h 794649"/>
                  <a:gd name="connsiteX3" fmla="*/ 316187 w 1320485"/>
                  <a:gd name="connsiteY3" fmla="*/ 794650 h 794649"/>
                  <a:gd name="connsiteX4" fmla="*/ 1214282 w 1320485"/>
                  <a:gd name="connsiteY4" fmla="*/ 603553 h 794649"/>
                  <a:gd name="connsiteX5" fmla="*/ 1241271 w 1320485"/>
                  <a:gd name="connsiteY5" fmla="*/ 109294 h 794649"/>
                  <a:gd name="connsiteX6" fmla="*/ 286258 w 1320485"/>
                  <a:gd name="connsiteY6" fmla="*/ 73976 h 794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20485" h="794649">
                    <a:moveTo>
                      <a:pt x="286258" y="73976"/>
                    </a:moveTo>
                    <a:lnTo>
                      <a:pt x="0" y="433246"/>
                    </a:lnTo>
                    <a:lnTo>
                      <a:pt x="213345" y="794650"/>
                    </a:lnTo>
                    <a:lnTo>
                      <a:pt x="316187" y="794650"/>
                    </a:lnTo>
                    <a:cubicBezTo>
                      <a:pt x="702704" y="794650"/>
                      <a:pt x="1047268" y="747711"/>
                      <a:pt x="1214282" y="603553"/>
                    </a:cubicBezTo>
                    <a:cubicBezTo>
                      <a:pt x="1336415" y="497635"/>
                      <a:pt x="1363404" y="339673"/>
                      <a:pt x="1241271" y="109294"/>
                    </a:cubicBezTo>
                    <a:cubicBezTo>
                      <a:pt x="998748" y="-28323"/>
                      <a:pt x="718013" y="-31256"/>
                      <a:pt x="286258" y="73976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 w="12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6" name="Freeform 195">
                <a:extLst>
                  <a:ext uri="{FF2B5EF4-FFF2-40B4-BE49-F238E27FC236}">
                    <a16:creationId xmlns:a16="http://schemas.microsoft.com/office/drawing/2014/main" id="{09AAF73A-D1B0-424A-8BE1-F96120659EA1}"/>
                  </a:ext>
                </a:extLst>
              </p:cNvPr>
              <p:cNvSpPr/>
              <p:nvPr/>
            </p:nvSpPr>
            <p:spPr>
              <a:xfrm>
                <a:off x="3542082" y="3172574"/>
                <a:ext cx="5062253" cy="1450873"/>
              </a:xfrm>
              <a:custGeom>
                <a:avLst/>
                <a:gdLst>
                  <a:gd name="connsiteX0" fmla="*/ 1223725 w 5062253"/>
                  <a:gd name="connsiteY0" fmla="*/ 45136 h 1450873"/>
                  <a:gd name="connsiteX1" fmla="*/ 382491 w 5062253"/>
                  <a:gd name="connsiteY1" fmla="*/ 729399 h 1450873"/>
                  <a:gd name="connsiteX2" fmla="*/ 0 w 5062253"/>
                  <a:gd name="connsiteY2" fmla="*/ 1450873 h 1450873"/>
                  <a:gd name="connsiteX3" fmla="*/ 954963 w 5062253"/>
                  <a:gd name="connsiteY3" fmla="*/ 1415555 h 1450873"/>
                  <a:gd name="connsiteX4" fmla="*/ 4107291 w 5062253"/>
                  <a:gd name="connsiteY4" fmla="*/ 1415555 h 1450873"/>
                  <a:gd name="connsiteX5" fmla="*/ 5062254 w 5062253"/>
                  <a:gd name="connsiteY5" fmla="*/ 1450873 h 1450873"/>
                  <a:gd name="connsiteX6" fmla="*/ 4679414 w 5062253"/>
                  <a:gd name="connsiteY6" fmla="*/ 729399 h 1450873"/>
                  <a:gd name="connsiteX7" fmla="*/ 3838530 w 5062253"/>
                  <a:gd name="connsiteY7" fmla="*/ 45136 h 1450873"/>
                  <a:gd name="connsiteX8" fmla="*/ 3572351 w 5062253"/>
                  <a:gd name="connsiteY8" fmla="*/ 0 h 1450873"/>
                  <a:gd name="connsiteX9" fmla="*/ 1484775 w 5062253"/>
                  <a:gd name="connsiteY9" fmla="*/ 1486 h 1450873"/>
                  <a:gd name="connsiteX10" fmla="*/ 1223725 w 5062253"/>
                  <a:gd name="connsiteY10" fmla="*/ 45136 h 1450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62253" h="1450873">
                    <a:moveTo>
                      <a:pt x="1223725" y="45136"/>
                    </a:moveTo>
                    <a:cubicBezTo>
                      <a:pt x="771191" y="69151"/>
                      <a:pt x="600207" y="318833"/>
                      <a:pt x="382491" y="729399"/>
                    </a:cubicBezTo>
                    <a:lnTo>
                      <a:pt x="0" y="1450873"/>
                    </a:lnTo>
                    <a:cubicBezTo>
                      <a:pt x="242120" y="1313256"/>
                      <a:pt x="522862" y="1310323"/>
                      <a:pt x="954963" y="1415555"/>
                    </a:cubicBezTo>
                    <a:lnTo>
                      <a:pt x="4107291" y="1415555"/>
                    </a:lnTo>
                    <a:cubicBezTo>
                      <a:pt x="4539046" y="1310323"/>
                      <a:pt x="4819782" y="1313256"/>
                      <a:pt x="5062254" y="1450873"/>
                    </a:cubicBezTo>
                    <a:lnTo>
                      <a:pt x="4679414" y="729399"/>
                    </a:lnTo>
                    <a:cubicBezTo>
                      <a:pt x="4461704" y="318833"/>
                      <a:pt x="4291064" y="69494"/>
                      <a:pt x="3838530" y="45136"/>
                    </a:cubicBezTo>
                    <a:cubicBezTo>
                      <a:pt x="3736438" y="40030"/>
                      <a:pt x="3650049" y="27330"/>
                      <a:pt x="3572351" y="0"/>
                    </a:cubicBezTo>
                    <a:lnTo>
                      <a:pt x="1484775" y="1486"/>
                    </a:lnTo>
                    <a:cubicBezTo>
                      <a:pt x="1408235" y="28029"/>
                      <a:pt x="1323628" y="40030"/>
                      <a:pt x="1223725" y="4513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2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7" name="Freeform 196">
                <a:extLst>
                  <a:ext uri="{FF2B5EF4-FFF2-40B4-BE49-F238E27FC236}">
                    <a16:creationId xmlns:a16="http://schemas.microsoft.com/office/drawing/2014/main" id="{5D5EB61D-581A-704C-B4D9-4DCB6F637F4B}"/>
                  </a:ext>
                </a:extLst>
              </p:cNvPr>
              <p:cNvSpPr/>
              <p:nvPr/>
            </p:nvSpPr>
            <p:spPr>
              <a:xfrm>
                <a:off x="6983352" y="1604517"/>
                <a:ext cx="481510" cy="521968"/>
              </a:xfrm>
              <a:custGeom>
                <a:avLst/>
                <a:gdLst>
                  <a:gd name="connsiteX0" fmla="*/ 193470 w 481510"/>
                  <a:gd name="connsiteY0" fmla="*/ 0 h 521968"/>
                  <a:gd name="connsiteX1" fmla="*/ 175223 w 481510"/>
                  <a:gd name="connsiteY1" fmla="*/ 521945 h 521968"/>
                  <a:gd name="connsiteX2" fmla="*/ 481510 w 481510"/>
                  <a:gd name="connsiteY2" fmla="*/ 229299 h 521968"/>
                  <a:gd name="connsiteX3" fmla="*/ 481510 w 481510"/>
                  <a:gd name="connsiteY3" fmla="*/ 115392 h 521968"/>
                  <a:gd name="connsiteX4" fmla="*/ 365943 w 481510"/>
                  <a:gd name="connsiteY4" fmla="*/ 0 h 521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1510" h="521968">
                    <a:moveTo>
                      <a:pt x="193470" y="0"/>
                    </a:moveTo>
                    <a:cubicBezTo>
                      <a:pt x="-111391" y="228943"/>
                      <a:pt x="-7849" y="417119"/>
                      <a:pt x="175223" y="521945"/>
                    </a:cubicBezTo>
                    <a:cubicBezTo>
                      <a:pt x="319968" y="524116"/>
                      <a:pt x="481510" y="375298"/>
                      <a:pt x="481510" y="229299"/>
                    </a:cubicBezTo>
                    <a:lnTo>
                      <a:pt x="481510" y="115392"/>
                    </a:lnTo>
                    <a:cubicBezTo>
                      <a:pt x="481510" y="51689"/>
                      <a:pt x="429377" y="0"/>
                      <a:pt x="365943" y="0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12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8" name="Freeform 197">
                <a:extLst>
                  <a:ext uri="{FF2B5EF4-FFF2-40B4-BE49-F238E27FC236}">
                    <a16:creationId xmlns:a16="http://schemas.microsoft.com/office/drawing/2014/main" id="{01559F0B-D644-8B4E-9E7C-717D1BE53BA0}"/>
                  </a:ext>
                </a:extLst>
              </p:cNvPr>
              <p:cNvSpPr/>
              <p:nvPr/>
            </p:nvSpPr>
            <p:spPr>
              <a:xfrm>
                <a:off x="4602814" y="1604517"/>
                <a:ext cx="537828" cy="521968"/>
              </a:xfrm>
              <a:custGeom>
                <a:avLst/>
                <a:gdLst>
                  <a:gd name="connsiteX0" fmla="*/ 0 w 537828"/>
                  <a:gd name="connsiteY0" fmla="*/ 229299 h 521968"/>
                  <a:gd name="connsiteX1" fmla="*/ 305893 w 537828"/>
                  <a:gd name="connsiteY1" fmla="*/ 521945 h 521968"/>
                  <a:gd name="connsiteX2" fmla="*/ 537829 w 537828"/>
                  <a:gd name="connsiteY2" fmla="*/ 236931 h 521968"/>
                  <a:gd name="connsiteX3" fmla="*/ 288052 w 537828"/>
                  <a:gd name="connsiteY3" fmla="*/ 0 h 521968"/>
                  <a:gd name="connsiteX4" fmla="*/ 115567 w 537828"/>
                  <a:gd name="connsiteY4" fmla="*/ 0 h 521968"/>
                  <a:gd name="connsiteX5" fmla="*/ 0 w 537828"/>
                  <a:gd name="connsiteY5" fmla="*/ 115392 h 521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37828" h="521968">
                    <a:moveTo>
                      <a:pt x="0" y="229299"/>
                    </a:moveTo>
                    <a:cubicBezTo>
                      <a:pt x="0" y="375298"/>
                      <a:pt x="161504" y="524116"/>
                      <a:pt x="305893" y="521945"/>
                    </a:cubicBezTo>
                    <a:lnTo>
                      <a:pt x="537829" y="236931"/>
                    </a:lnTo>
                    <a:lnTo>
                      <a:pt x="288052" y="0"/>
                    </a:lnTo>
                    <a:lnTo>
                      <a:pt x="115567" y="0"/>
                    </a:lnTo>
                    <a:cubicBezTo>
                      <a:pt x="52146" y="0"/>
                      <a:pt x="0" y="51689"/>
                      <a:pt x="0" y="115392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12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9" name="Freeform 198">
                <a:extLst>
                  <a:ext uri="{FF2B5EF4-FFF2-40B4-BE49-F238E27FC236}">
                    <a16:creationId xmlns:a16="http://schemas.microsoft.com/office/drawing/2014/main" id="{F07C4E51-0F31-4D49-873D-546FE4FCC3A0}"/>
                  </a:ext>
                </a:extLst>
              </p:cNvPr>
              <p:cNvSpPr/>
              <p:nvPr/>
            </p:nvSpPr>
            <p:spPr>
              <a:xfrm>
                <a:off x="7576460" y="4716614"/>
                <a:ext cx="1107194" cy="592188"/>
              </a:xfrm>
              <a:custGeom>
                <a:avLst/>
                <a:gdLst>
                  <a:gd name="connsiteX0" fmla="*/ 35732 w 1107194"/>
                  <a:gd name="connsiteY0" fmla="*/ 238773 h 592188"/>
                  <a:gd name="connsiteX1" fmla="*/ 0 w 1107194"/>
                  <a:gd name="connsiteY1" fmla="*/ 592188 h 592188"/>
                  <a:gd name="connsiteX2" fmla="*/ 102842 w 1107194"/>
                  <a:gd name="connsiteY2" fmla="*/ 592188 h 592188"/>
                  <a:gd name="connsiteX3" fmla="*/ 1000937 w 1107194"/>
                  <a:gd name="connsiteY3" fmla="*/ 401091 h 592188"/>
                  <a:gd name="connsiteX4" fmla="*/ 1070924 w 1107194"/>
                  <a:gd name="connsiteY4" fmla="*/ 0 h 592188"/>
                  <a:gd name="connsiteX5" fmla="*/ 1025000 w 1107194"/>
                  <a:gd name="connsiteY5" fmla="*/ 47676 h 592188"/>
                  <a:gd name="connsiteX6" fmla="*/ 126892 w 1107194"/>
                  <a:gd name="connsiteY6" fmla="*/ 238773 h 592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7194" h="592188">
                    <a:moveTo>
                      <a:pt x="35732" y="238773"/>
                    </a:moveTo>
                    <a:lnTo>
                      <a:pt x="0" y="592188"/>
                    </a:lnTo>
                    <a:lnTo>
                      <a:pt x="102842" y="592188"/>
                    </a:lnTo>
                    <a:cubicBezTo>
                      <a:pt x="489360" y="592188"/>
                      <a:pt x="833923" y="545249"/>
                      <a:pt x="1000937" y="401091"/>
                    </a:cubicBezTo>
                    <a:cubicBezTo>
                      <a:pt x="1105968" y="310109"/>
                      <a:pt x="1140567" y="180873"/>
                      <a:pt x="1070924" y="0"/>
                    </a:cubicBezTo>
                    <a:cubicBezTo>
                      <a:pt x="1057448" y="17056"/>
                      <a:pt x="1042140" y="32741"/>
                      <a:pt x="1025000" y="47676"/>
                    </a:cubicBezTo>
                    <a:cubicBezTo>
                      <a:pt x="857986" y="192138"/>
                      <a:pt x="513410" y="238773"/>
                      <a:pt x="126892" y="238773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12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0" name="Freeform 199">
                <a:extLst>
                  <a:ext uri="{FF2B5EF4-FFF2-40B4-BE49-F238E27FC236}">
                    <a16:creationId xmlns:a16="http://schemas.microsoft.com/office/drawing/2014/main" id="{0A76C401-8A4E-E14D-9F7E-56C4BEBAA322}"/>
                  </a:ext>
                </a:extLst>
              </p:cNvPr>
              <p:cNvSpPr/>
              <p:nvPr/>
            </p:nvSpPr>
            <p:spPr>
              <a:xfrm>
                <a:off x="3462517" y="4722063"/>
                <a:ext cx="1107492" cy="586739"/>
              </a:xfrm>
              <a:custGeom>
                <a:avLst/>
                <a:gdLst>
                  <a:gd name="connsiteX0" fmla="*/ 34332 w 1107492"/>
                  <a:gd name="connsiteY0" fmla="*/ 0 h 586739"/>
                  <a:gd name="connsiteX1" fmla="*/ 106555 w 1107492"/>
                  <a:gd name="connsiteY1" fmla="*/ 395643 h 586739"/>
                  <a:gd name="connsiteX2" fmla="*/ 1004307 w 1107492"/>
                  <a:gd name="connsiteY2" fmla="*/ 586740 h 586739"/>
                  <a:gd name="connsiteX3" fmla="*/ 1107492 w 1107492"/>
                  <a:gd name="connsiteY3" fmla="*/ 586740 h 586739"/>
                  <a:gd name="connsiteX4" fmla="*/ 1071010 w 1107492"/>
                  <a:gd name="connsiteY4" fmla="*/ 226428 h 586739"/>
                  <a:gd name="connsiteX5" fmla="*/ 967824 w 1107492"/>
                  <a:gd name="connsiteY5" fmla="*/ 226428 h 586739"/>
                  <a:gd name="connsiteX6" fmla="*/ 70071 w 1107492"/>
                  <a:gd name="connsiteY6" fmla="*/ 35331 h 586739"/>
                  <a:gd name="connsiteX7" fmla="*/ 34332 w 1107492"/>
                  <a:gd name="connsiteY7" fmla="*/ 0 h 586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7492" h="586739">
                    <a:moveTo>
                      <a:pt x="34332" y="0"/>
                    </a:moveTo>
                    <a:cubicBezTo>
                      <a:pt x="-32772" y="178003"/>
                      <a:pt x="2271" y="305752"/>
                      <a:pt x="106555" y="395643"/>
                    </a:cubicBezTo>
                    <a:cubicBezTo>
                      <a:pt x="273171" y="539801"/>
                      <a:pt x="618134" y="586740"/>
                      <a:pt x="1004307" y="586740"/>
                    </a:cubicBezTo>
                    <a:lnTo>
                      <a:pt x="1107492" y="586740"/>
                    </a:lnTo>
                    <a:lnTo>
                      <a:pt x="1071010" y="226428"/>
                    </a:lnTo>
                    <a:lnTo>
                      <a:pt x="967824" y="226428"/>
                    </a:lnTo>
                    <a:cubicBezTo>
                      <a:pt x="581649" y="226428"/>
                      <a:pt x="236686" y="179438"/>
                      <a:pt x="70071" y="35331"/>
                    </a:cubicBezTo>
                    <a:cubicBezTo>
                      <a:pt x="56948" y="24016"/>
                      <a:pt x="45267" y="12357"/>
                      <a:pt x="34332" y="0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12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1" name="Freeform 200">
                <a:extLst>
                  <a:ext uri="{FF2B5EF4-FFF2-40B4-BE49-F238E27FC236}">
                    <a16:creationId xmlns:a16="http://schemas.microsoft.com/office/drawing/2014/main" id="{C55C0132-9556-4F44-9A69-314BEE13AA4C}"/>
                  </a:ext>
                </a:extLst>
              </p:cNvPr>
              <p:cNvSpPr/>
              <p:nvPr/>
            </p:nvSpPr>
            <p:spPr>
              <a:xfrm>
                <a:off x="6898556" y="3172574"/>
                <a:ext cx="1705830" cy="1450873"/>
              </a:xfrm>
              <a:custGeom>
                <a:avLst/>
                <a:gdLst>
                  <a:gd name="connsiteX0" fmla="*/ 0 w 1705830"/>
                  <a:gd name="connsiteY0" fmla="*/ 224930 h 1450873"/>
                  <a:gd name="connsiteX1" fmla="*/ 236708 w 1705830"/>
                  <a:gd name="connsiteY1" fmla="*/ 260985 h 1450873"/>
                  <a:gd name="connsiteX2" fmla="*/ 1077884 w 1705830"/>
                  <a:gd name="connsiteY2" fmla="*/ 944905 h 1450873"/>
                  <a:gd name="connsiteX3" fmla="*/ 1288290 w 1705830"/>
                  <a:gd name="connsiteY3" fmla="*/ 1341628 h 1450873"/>
                  <a:gd name="connsiteX4" fmla="*/ 1705830 w 1705830"/>
                  <a:gd name="connsiteY4" fmla="*/ 1450873 h 1450873"/>
                  <a:gd name="connsiteX5" fmla="*/ 1322939 w 1705830"/>
                  <a:gd name="connsiteY5" fmla="*/ 729399 h 1450873"/>
                  <a:gd name="connsiteX6" fmla="*/ 482056 w 1705830"/>
                  <a:gd name="connsiteY6" fmla="*/ 45136 h 1450873"/>
                  <a:gd name="connsiteX7" fmla="*/ 215877 w 1705830"/>
                  <a:gd name="connsiteY7" fmla="*/ 0 h 1450873"/>
                  <a:gd name="connsiteX8" fmla="*/ 0 w 1705830"/>
                  <a:gd name="connsiteY8" fmla="*/ 224930 h 1450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05830" h="1450873">
                    <a:moveTo>
                      <a:pt x="0" y="224930"/>
                    </a:moveTo>
                    <a:cubicBezTo>
                      <a:pt x="70038" y="246063"/>
                      <a:pt x="147328" y="256222"/>
                      <a:pt x="236708" y="260985"/>
                    </a:cubicBezTo>
                    <a:cubicBezTo>
                      <a:pt x="689178" y="285001"/>
                      <a:pt x="859882" y="534340"/>
                      <a:pt x="1077884" y="944905"/>
                    </a:cubicBezTo>
                    <a:lnTo>
                      <a:pt x="1288290" y="1341628"/>
                    </a:lnTo>
                    <a:cubicBezTo>
                      <a:pt x="1447656" y="1345298"/>
                      <a:pt x="1581865" y="1380223"/>
                      <a:pt x="1705830" y="1450873"/>
                    </a:cubicBezTo>
                    <a:lnTo>
                      <a:pt x="1322939" y="729399"/>
                    </a:lnTo>
                    <a:cubicBezTo>
                      <a:pt x="1105281" y="318833"/>
                      <a:pt x="934589" y="69494"/>
                      <a:pt x="482056" y="45136"/>
                    </a:cubicBezTo>
                    <a:cubicBezTo>
                      <a:pt x="379964" y="40030"/>
                      <a:pt x="293575" y="27330"/>
                      <a:pt x="215877" y="0"/>
                    </a:cubicBezTo>
                    <a:cubicBezTo>
                      <a:pt x="165232" y="87363"/>
                      <a:pt x="90817" y="162319"/>
                      <a:pt x="0" y="22493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  <a:alpha val="32000"/>
                </a:schemeClr>
              </a:solidFill>
              <a:ln w="12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2" name="Freeform 201">
                <a:extLst>
                  <a:ext uri="{FF2B5EF4-FFF2-40B4-BE49-F238E27FC236}">
                    <a16:creationId xmlns:a16="http://schemas.microsoft.com/office/drawing/2014/main" id="{4B053D46-4A61-294F-90F6-42C9EBD10403}"/>
                  </a:ext>
                </a:extLst>
              </p:cNvPr>
              <p:cNvSpPr/>
              <p:nvPr/>
            </p:nvSpPr>
            <p:spPr>
              <a:xfrm>
                <a:off x="5026857" y="2468613"/>
                <a:ext cx="2087575" cy="1156658"/>
              </a:xfrm>
              <a:custGeom>
                <a:avLst/>
                <a:gdLst>
                  <a:gd name="connsiteX0" fmla="*/ 22625 w 2087575"/>
                  <a:gd name="connsiteY0" fmla="*/ 737095 h 1156658"/>
                  <a:gd name="connsiteX1" fmla="*/ 2087576 w 2087575"/>
                  <a:gd name="connsiteY1" fmla="*/ 703961 h 1156658"/>
                  <a:gd name="connsiteX2" fmla="*/ 1805339 w 2087575"/>
                  <a:gd name="connsiteY2" fmla="*/ 499758 h 1156658"/>
                  <a:gd name="connsiteX3" fmla="*/ 1678841 w 2087575"/>
                  <a:gd name="connsiteY3" fmla="*/ 369087 h 1156658"/>
                  <a:gd name="connsiteX4" fmla="*/ 1095788 w 2087575"/>
                  <a:gd name="connsiteY4" fmla="*/ 0 h 1156658"/>
                  <a:gd name="connsiteX5" fmla="*/ 378526 w 2087575"/>
                  <a:gd name="connsiteY5" fmla="*/ 405105 h 1156658"/>
                  <a:gd name="connsiteX6" fmla="*/ 287353 w 2087575"/>
                  <a:gd name="connsiteY6" fmla="*/ 499758 h 1156658"/>
                  <a:gd name="connsiteX7" fmla="*/ 0 w 2087575"/>
                  <a:gd name="connsiteY7" fmla="*/ 705447 h 1156658"/>
                  <a:gd name="connsiteX8" fmla="*/ 22625 w 2087575"/>
                  <a:gd name="connsiteY8" fmla="*/ 737095 h 1156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87575" h="1156658">
                    <a:moveTo>
                      <a:pt x="22625" y="737095"/>
                    </a:moveTo>
                    <a:cubicBezTo>
                      <a:pt x="413163" y="1327442"/>
                      <a:pt x="1756488" y="1275055"/>
                      <a:pt x="2087576" y="703961"/>
                    </a:cubicBezTo>
                    <a:cubicBezTo>
                      <a:pt x="1985128" y="667537"/>
                      <a:pt x="1897250" y="605676"/>
                      <a:pt x="1805339" y="499758"/>
                    </a:cubicBezTo>
                    <a:cubicBezTo>
                      <a:pt x="1772941" y="463004"/>
                      <a:pt x="1683956" y="375641"/>
                      <a:pt x="1678841" y="369087"/>
                    </a:cubicBezTo>
                    <a:lnTo>
                      <a:pt x="1095788" y="0"/>
                    </a:lnTo>
                    <a:lnTo>
                      <a:pt x="378526" y="405105"/>
                    </a:lnTo>
                    <a:cubicBezTo>
                      <a:pt x="348992" y="434975"/>
                      <a:pt x="307394" y="476847"/>
                      <a:pt x="287353" y="499758"/>
                    </a:cubicBezTo>
                    <a:cubicBezTo>
                      <a:pt x="194016" y="607174"/>
                      <a:pt x="104293" y="669722"/>
                      <a:pt x="0" y="705447"/>
                    </a:cubicBezTo>
                    <a:cubicBezTo>
                      <a:pt x="6222" y="716306"/>
                      <a:pt x="15715" y="726529"/>
                      <a:pt x="22625" y="737095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12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3" name="Freeform 202">
                <a:extLst>
                  <a:ext uri="{FF2B5EF4-FFF2-40B4-BE49-F238E27FC236}">
                    <a16:creationId xmlns:a16="http://schemas.microsoft.com/office/drawing/2014/main" id="{4D75F28A-4A05-1A47-906F-5BEFCE9AF841}"/>
                  </a:ext>
                </a:extLst>
              </p:cNvPr>
              <p:cNvSpPr/>
              <p:nvPr/>
            </p:nvSpPr>
            <p:spPr>
              <a:xfrm>
                <a:off x="4890867" y="1062186"/>
                <a:ext cx="2285956" cy="2065492"/>
              </a:xfrm>
              <a:custGeom>
                <a:avLst/>
                <a:gdLst>
                  <a:gd name="connsiteX0" fmla="*/ 17891 w 2285956"/>
                  <a:gd name="connsiteY0" fmla="*/ 1064277 h 2065492"/>
                  <a:gd name="connsiteX1" fmla="*/ 514517 w 2285956"/>
                  <a:gd name="connsiteY1" fmla="*/ 1811532 h 2065492"/>
                  <a:gd name="connsiteX2" fmla="*/ 806234 w 2285956"/>
                  <a:gd name="connsiteY2" fmla="*/ 1987351 h 2065492"/>
                  <a:gd name="connsiteX3" fmla="*/ 858037 w 2285956"/>
                  <a:gd name="connsiteY3" fmla="*/ 2008140 h 2065492"/>
                  <a:gd name="connsiteX4" fmla="*/ 1429065 w 2285956"/>
                  <a:gd name="connsiteY4" fmla="*/ 2007391 h 2065492"/>
                  <a:gd name="connsiteX5" fmla="*/ 1814831 w 2285956"/>
                  <a:gd name="connsiteY5" fmla="*/ 1775515 h 2065492"/>
                  <a:gd name="connsiteX6" fmla="*/ 2267709 w 2285956"/>
                  <a:gd name="connsiteY6" fmla="*/ 1064315 h 2065492"/>
                  <a:gd name="connsiteX7" fmla="*/ 2285956 w 2285956"/>
                  <a:gd name="connsiteY7" fmla="*/ 903787 h 2065492"/>
                  <a:gd name="connsiteX8" fmla="*/ 2285956 w 2285956"/>
                  <a:gd name="connsiteY8" fmla="*/ 283915 h 2065492"/>
                  <a:gd name="connsiteX9" fmla="*/ 1231779 w 2285956"/>
                  <a:gd name="connsiteY9" fmla="*/ 0 h 2065492"/>
                  <a:gd name="connsiteX10" fmla="*/ 0 w 2285956"/>
                  <a:gd name="connsiteY10" fmla="*/ 283915 h 2065492"/>
                  <a:gd name="connsiteX11" fmla="*/ 0 w 2285956"/>
                  <a:gd name="connsiteY11" fmla="*/ 903787 h 2065492"/>
                  <a:gd name="connsiteX12" fmla="*/ 17891 w 2285956"/>
                  <a:gd name="connsiteY12" fmla="*/ 1064277 h 2065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285956" h="2065492">
                    <a:moveTo>
                      <a:pt x="17891" y="1064277"/>
                    </a:moveTo>
                    <a:cubicBezTo>
                      <a:pt x="75102" y="1329630"/>
                      <a:pt x="263990" y="1613552"/>
                      <a:pt x="514517" y="1811532"/>
                    </a:cubicBezTo>
                    <a:cubicBezTo>
                      <a:pt x="604978" y="1882880"/>
                      <a:pt x="703392" y="1942951"/>
                      <a:pt x="806234" y="1987351"/>
                    </a:cubicBezTo>
                    <a:cubicBezTo>
                      <a:pt x="823387" y="1994641"/>
                      <a:pt x="840884" y="2001537"/>
                      <a:pt x="858037" y="2008140"/>
                    </a:cubicBezTo>
                    <a:cubicBezTo>
                      <a:pt x="1065859" y="2084937"/>
                      <a:pt x="1221930" y="2084531"/>
                      <a:pt x="1429065" y="2007391"/>
                    </a:cubicBezTo>
                    <a:cubicBezTo>
                      <a:pt x="1567588" y="1955702"/>
                      <a:pt x="1698870" y="1874892"/>
                      <a:pt x="1814831" y="1775515"/>
                    </a:cubicBezTo>
                    <a:cubicBezTo>
                      <a:pt x="2043828" y="1580062"/>
                      <a:pt x="2214125" y="1314009"/>
                      <a:pt x="2267709" y="1064315"/>
                    </a:cubicBezTo>
                    <a:cubicBezTo>
                      <a:pt x="2279734" y="1009705"/>
                      <a:pt x="2285956" y="955818"/>
                      <a:pt x="2285956" y="903787"/>
                    </a:cubicBezTo>
                    <a:lnTo>
                      <a:pt x="2285956" y="283915"/>
                    </a:lnTo>
                    <a:lnTo>
                      <a:pt x="1231779" y="0"/>
                    </a:lnTo>
                    <a:lnTo>
                      <a:pt x="0" y="283915"/>
                    </a:lnTo>
                    <a:lnTo>
                      <a:pt x="0" y="903787"/>
                    </a:lnTo>
                    <a:cubicBezTo>
                      <a:pt x="0" y="955818"/>
                      <a:pt x="6210" y="1009705"/>
                      <a:pt x="17891" y="1064277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 w="12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4" name="Freeform 203">
                <a:extLst>
                  <a:ext uri="{FF2B5EF4-FFF2-40B4-BE49-F238E27FC236}">
                    <a16:creationId xmlns:a16="http://schemas.microsoft.com/office/drawing/2014/main" id="{0AB2BEA0-AA86-4849-9E08-F7EBD3FBA813}"/>
                  </a:ext>
                </a:extLst>
              </p:cNvPr>
              <p:cNvSpPr/>
              <p:nvPr/>
            </p:nvSpPr>
            <p:spPr>
              <a:xfrm>
                <a:off x="6122645" y="1346100"/>
                <a:ext cx="1054177" cy="1775520"/>
              </a:xfrm>
              <a:custGeom>
                <a:avLst/>
                <a:gdLst>
                  <a:gd name="connsiteX0" fmla="*/ 735102 w 1054177"/>
                  <a:gd name="connsiteY0" fmla="*/ 105573 h 1775520"/>
                  <a:gd name="connsiteX1" fmla="*/ 735102 w 1054177"/>
                  <a:gd name="connsiteY1" fmla="*/ 725434 h 1775520"/>
                  <a:gd name="connsiteX2" fmla="*/ 717262 w 1054177"/>
                  <a:gd name="connsiteY2" fmla="*/ 885924 h 1775520"/>
                  <a:gd name="connsiteX3" fmla="*/ 264334 w 1054177"/>
                  <a:gd name="connsiteY3" fmla="*/ 1597175 h 1775520"/>
                  <a:gd name="connsiteX4" fmla="*/ 0 w 1054177"/>
                  <a:gd name="connsiteY4" fmla="*/ 1775521 h 1775520"/>
                  <a:gd name="connsiteX5" fmla="*/ 197286 w 1054177"/>
                  <a:gd name="connsiteY5" fmla="*/ 1723476 h 1775520"/>
                  <a:gd name="connsiteX6" fmla="*/ 305944 w 1054177"/>
                  <a:gd name="connsiteY6" fmla="*/ 1676550 h 1775520"/>
                  <a:gd name="connsiteX7" fmla="*/ 583053 w 1054177"/>
                  <a:gd name="connsiteY7" fmla="*/ 1491600 h 1775520"/>
                  <a:gd name="connsiteX8" fmla="*/ 1035930 w 1054177"/>
                  <a:gd name="connsiteY8" fmla="*/ 780400 h 1775520"/>
                  <a:gd name="connsiteX9" fmla="*/ 1054178 w 1054177"/>
                  <a:gd name="connsiteY9" fmla="*/ 619872 h 1775520"/>
                  <a:gd name="connsiteX10" fmla="*/ 1054178 w 1054177"/>
                  <a:gd name="connsiteY10" fmla="*/ 0 h 1775520"/>
                  <a:gd name="connsiteX11" fmla="*/ 735102 w 1054177"/>
                  <a:gd name="connsiteY11" fmla="*/ 105573 h 1775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54177" h="1775520">
                    <a:moveTo>
                      <a:pt x="735102" y="105573"/>
                    </a:moveTo>
                    <a:lnTo>
                      <a:pt x="735102" y="725434"/>
                    </a:lnTo>
                    <a:cubicBezTo>
                      <a:pt x="735102" y="777479"/>
                      <a:pt x="728892" y="831352"/>
                      <a:pt x="717262" y="885924"/>
                    </a:cubicBezTo>
                    <a:cubicBezTo>
                      <a:pt x="663627" y="1135606"/>
                      <a:pt x="492986" y="1401709"/>
                      <a:pt x="264334" y="1597175"/>
                    </a:cubicBezTo>
                    <a:cubicBezTo>
                      <a:pt x="182665" y="1666682"/>
                      <a:pt x="93693" y="1727451"/>
                      <a:pt x="0" y="1775521"/>
                    </a:cubicBezTo>
                    <a:cubicBezTo>
                      <a:pt x="62326" y="1767139"/>
                      <a:pt x="126892" y="1749676"/>
                      <a:pt x="197286" y="1723476"/>
                    </a:cubicBezTo>
                    <a:cubicBezTo>
                      <a:pt x="234112" y="1710040"/>
                      <a:pt x="270543" y="1694012"/>
                      <a:pt x="305944" y="1676550"/>
                    </a:cubicBezTo>
                    <a:cubicBezTo>
                      <a:pt x="404358" y="1627731"/>
                      <a:pt x="498102" y="1564434"/>
                      <a:pt x="583053" y="1491600"/>
                    </a:cubicBezTo>
                    <a:cubicBezTo>
                      <a:pt x="812049" y="1296147"/>
                      <a:pt x="982346" y="1030095"/>
                      <a:pt x="1035930" y="780400"/>
                    </a:cubicBezTo>
                    <a:cubicBezTo>
                      <a:pt x="1047955" y="725790"/>
                      <a:pt x="1054178" y="671904"/>
                      <a:pt x="1054178" y="619872"/>
                    </a:cubicBezTo>
                    <a:lnTo>
                      <a:pt x="1054178" y="0"/>
                    </a:lnTo>
                    <a:cubicBezTo>
                      <a:pt x="937860" y="44052"/>
                      <a:pt x="832078" y="78631"/>
                      <a:pt x="735102" y="105573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12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5" name="Freeform 204">
                <a:extLst>
                  <a:ext uri="{FF2B5EF4-FFF2-40B4-BE49-F238E27FC236}">
                    <a16:creationId xmlns:a16="http://schemas.microsoft.com/office/drawing/2014/main" id="{A499CD96-E860-D44D-8467-5DDAD178B0CC}"/>
                  </a:ext>
                </a:extLst>
              </p:cNvPr>
              <p:cNvSpPr/>
              <p:nvPr/>
            </p:nvSpPr>
            <p:spPr>
              <a:xfrm>
                <a:off x="4890867" y="273551"/>
                <a:ext cx="2549456" cy="1254092"/>
              </a:xfrm>
              <a:custGeom>
                <a:avLst/>
                <a:gdLst>
                  <a:gd name="connsiteX0" fmla="*/ 0 w 2549456"/>
                  <a:gd name="connsiteY0" fmla="*/ 1072550 h 1254092"/>
                  <a:gd name="connsiteX1" fmla="*/ 2285956 w 2549456"/>
                  <a:gd name="connsiteY1" fmla="*/ 1072550 h 1254092"/>
                  <a:gd name="connsiteX2" fmla="*/ 1621223 w 2549456"/>
                  <a:gd name="connsiteY2" fmla="*/ 83587 h 1254092"/>
                  <a:gd name="connsiteX3" fmla="*/ 519289 w 2549456"/>
                  <a:gd name="connsiteY3" fmla="*/ 156016 h 1254092"/>
                  <a:gd name="connsiteX4" fmla="*/ 0 w 2549456"/>
                  <a:gd name="connsiteY4" fmla="*/ 1072550 h 1254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49456" h="1254092">
                    <a:moveTo>
                      <a:pt x="0" y="1072550"/>
                    </a:moveTo>
                    <a:cubicBezTo>
                      <a:pt x="998061" y="803914"/>
                      <a:pt x="917080" y="1591965"/>
                      <a:pt x="2285956" y="1072550"/>
                    </a:cubicBezTo>
                    <a:cubicBezTo>
                      <a:pt x="2918611" y="613216"/>
                      <a:pt x="2298325" y="-276031"/>
                      <a:pt x="1621223" y="83587"/>
                    </a:cubicBezTo>
                    <a:cubicBezTo>
                      <a:pt x="1286852" y="261238"/>
                      <a:pt x="869311" y="2426"/>
                      <a:pt x="519289" y="156016"/>
                    </a:cubicBezTo>
                    <a:cubicBezTo>
                      <a:pt x="176112" y="306730"/>
                      <a:pt x="0" y="628496"/>
                      <a:pt x="0" y="107255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12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6" name="Freeform 205">
                <a:extLst>
                  <a:ext uri="{FF2B5EF4-FFF2-40B4-BE49-F238E27FC236}">
                    <a16:creationId xmlns:a16="http://schemas.microsoft.com/office/drawing/2014/main" id="{77192310-8FD0-E04C-8AD1-EC251BA0607D}"/>
                  </a:ext>
                </a:extLst>
              </p:cNvPr>
              <p:cNvSpPr/>
              <p:nvPr/>
            </p:nvSpPr>
            <p:spPr>
              <a:xfrm>
                <a:off x="6459549" y="273551"/>
                <a:ext cx="980774" cy="1178122"/>
              </a:xfrm>
              <a:custGeom>
                <a:avLst/>
                <a:gdLst>
                  <a:gd name="connsiteX0" fmla="*/ 0 w 980774"/>
                  <a:gd name="connsiteY0" fmla="*/ 107597 h 1178122"/>
                  <a:gd name="connsiteX1" fmla="*/ 398199 w 980774"/>
                  <a:gd name="connsiteY1" fmla="*/ 1178122 h 1178122"/>
                  <a:gd name="connsiteX2" fmla="*/ 717274 w 980774"/>
                  <a:gd name="connsiteY2" fmla="*/ 1072550 h 1178122"/>
                  <a:gd name="connsiteX3" fmla="*/ 52541 w 980774"/>
                  <a:gd name="connsiteY3" fmla="*/ 83587 h 1178122"/>
                  <a:gd name="connsiteX4" fmla="*/ 0 w 980774"/>
                  <a:gd name="connsiteY4" fmla="*/ 107597 h 1178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0774" h="1178122">
                    <a:moveTo>
                      <a:pt x="0" y="107597"/>
                    </a:moveTo>
                    <a:cubicBezTo>
                      <a:pt x="554625" y="60271"/>
                      <a:pt x="946271" y="780252"/>
                      <a:pt x="398199" y="1178122"/>
                    </a:cubicBezTo>
                    <a:cubicBezTo>
                      <a:pt x="495175" y="1151181"/>
                      <a:pt x="600957" y="1116602"/>
                      <a:pt x="717274" y="1072550"/>
                    </a:cubicBezTo>
                    <a:cubicBezTo>
                      <a:pt x="1349929" y="613216"/>
                      <a:pt x="729643" y="-276031"/>
                      <a:pt x="52541" y="83587"/>
                    </a:cubicBezTo>
                    <a:cubicBezTo>
                      <a:pt x="34993" y="92714"/>
                      <a:pt x="17497" y="100703"/>
                      <a:pt x="0" y="1075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7" name="Freeform 206">
                <a:extLst>
                  <a:ext uri="{FF2B5EF4-FFF2-40B4-BE49-F238E27FC236}">
                    <a16:creationId xmlns:a16="http://schemas.microsoft.com/office/drawing/2014/main" id="{95FBDE04-87FB-EE41-86E2-A68B1DAD521C}"/>
                  </a:ext>
                </a:extLst>
              </p:cNvPr>
              <p:cNvSpPr/>
              <p:nvPr/>
            </p:nvSpPr>
            <p:spPr>
              <a:xfrm>
                <a:off x="5281762" y="2837700"/>
                <a:ext cx="1832671" cy="559803"/>
              </a:xfrm>
              <a:custGeom>
                <a:avLst/>
                <a:gdLst>
                  <a:gd name="connsiteX0" fmla="*/ 1342612 w 1832671"/>
                  <a:gd name="connsiteY0" fmla="*/ 387655 h 559803"/>
                  <a:gd name="connsiteX1" fmla="*/ 1587273 w 1832671"/>
                  <a:gd name="connsiteY1" fmla="*/ 550367 h 559803"/>
                  <a:gd name="connsiteX2" fmla="*/ 1616795 w 1832671"/>
                  <a:gd name="connsiteY2" fmla="*/ 559803 h 559803"/>
                  <a:gd name="connsiteX3" fmla="*/ 1832672 w 1832671"/>
                  <a:gd name="connsiteY3" fmla="*/ 334874 h 559803"/>
                  <a:gd name="connsiteX4" fmla="*/ 1827200 w 1832671"/>
                  <a:gd name="connsiteY4" fmla="*/ 332689 h 559803"/>
                  <a:gd name="connsiteX5" fmla="*/ 1550091 w 1832671"/>
                  <a:gd name="connsiteY5" fmla="*/ 131026 h 559803"/>
                  <a:gd name="connsiteX6" fmla="*/ 1423937 w 1832671"/>
                  <a:gd name="connsiteY6" fmla="*/ 0 h 559803"/>
                  <a:gd name="connsiteX7" fmla="*/ 1038119 w 1832671"/>
                  <a:gd name="connsiteY7" fmla="*/ 231877 h 559803"/>
                  <a:gd name="connsiteX8" fmla="*/ 467091 w 1832671"/>
                  <a:gd name="connsiteY8" fmla="*/ 232575 h 559803"/>
                  <a:gd name="connsiteX9" fmla="*/ 415339 w 1832671"/>
                  <a:gd name="connsiteY9" fmla="*/ 211836 h 559803"/>
                  <a:gd name="connsiteX10" fmla="*/ 123622 w 1832671"/>
                  <a:gd name="connsiteY10" fmla="*/ 36017 h 559803"/>
                  <a:gd name="connsiteX11" fmla="*/ 32448 w 1832671"/>
                  <a:gd name="connsiteY11" fmla="*/ 130670 h 559803"/>
                  <a:gd name="connsiteX12" fmla="*/ 0 w 1832671"/>
                  <a:gd name="connsiteY12" fmla="*/ 166345 h 559803"/>
                  <a:gd name="connsiteX13" fmla="*/ 97371 w 1832671"/>
                  <a:gd name="connsiteY13" fmla="*/ 246761 h 559803"/>
                  <a:gd name="connsiteX14" fmla="*/ 401825 w 1832671"/>
                  <a:gd name="connsiteY14" fmla="*/ 422580 h 559803"/>
                  <a:gd name="connsiteX15" fmla="*/ 455804 w 1832671"/>
                  <a:gd name="connsiteY15" fmla="*/ 442963 h 559803"/>
                  <a:gd name="connsiteX16" fmla="*/ 1051289 w 1832671"/>
                  <a:gd name="connsiteY16" fmla="*/ 442620 h 559803"/>
                  <a:gd name="connsiteX17" fmla="*/ 1231028 w 1832671"/>
                  <a:gd name="connsiteY17" fmla="*/ 361455 h 559803"/>
                  <a:gd name="connsiteX18" fmla="*/ 1342612 w 1832671"/>
                  <a:gd name="connsiteY18" fmla="*/ 387655 h 559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32671" h="559803">
                    <a:moveTo>
                      <a:pt x="1342612" y="387655"/>
                    </a:moveTo>
                    <a:cubicBezTo>
                      <a:pt x="1421404" y="468808"/>
                      <a:pt x="1499039" y="519062"/>
                      <a:pt x="1587273" y="550367"/>
                    </a:cubicBezTo>
                    <a:cubicBezTo>
                      <a:pt x="1597109" y="553644"/>
                      <a:pt x="1606615" y="556920"/>
                      <a:pt x="1616795" y="559803"/>
                    </a:cubicBezTo>
                    <a:cubicBezTo>
                      <a:pt x="1707612" y="497192"/>
                      <a:pt x="1782027" y="422237"/>
                      <a:pt x="1832672" y="334874"/>
                    </a:cubicBezTo>
                    <a:lnTo>
                      <a:pt x="1827200" y="332689"/>
                    </a:lnTo>
                    <a:cubicBezTo>
                      <a:pt x="1727297" y="296278"/>
                      <a:pt x="1640514" y="234760"/>
                      <a:pt x="1550091" y="131026"/>
                    </a:cubicBezTo>
                    <a:cubicBezTo>
                      <a:pt x="1517986" y="93917"/>
                      <a:pt x="1429001" y="6553"/>
                      <a:pt x="1423937" y="0"/>
                    </a:cubicBezTo>
                    <a:cubicBezTo>
                      <a:pt x="1307975" y="99378"/>
                      <a:pt x="1176693" y="180188"/>
                      <a:pt x="1038119" y="231877"/>
                    </a:cubicBezTo>
                    <a:cubicBezTo>
                      <a:pt x="831035" y="309016"/>
                      <a:pt x="674964" y="309423"/>
                      <a:pt x="467091" y="232575"/>
                    </a:cubicBezTo>
                    <a:cubicBezTo>
                      <a:pt x="449938" y="226022"/>
                      <a:pt x="432442" y="219126"/>
                      <a:pt x="415339" y="211836"/>
                    </a:cubicBezTo>
                    <a:cubicBezTo>
                      <a:pt x="312497" y="167437"/>
                      <a:pt x="214032" y="107366"/>
                      <a:pt x="123622" y="36017"/>
                    </a:cubicBezTo>
                    <a:cubicBezTo>
                      <a:pt x="94088" y="65888"/>
                      <a:pt x="52490" y="107760"/>
                      <a:pt x="32448" y="130670"/>
                    </a:cubicBezTo>
                    <a:cubicBezTo>
                      <a:pt x="21518" y="143421"/>
                      <a:pt x="10931" y="155029"/>
                      <a:pt x="0" y="166345"/>
                    </a:cubicBezTo>
                    <a:cubicBezTo>
                      <a:pt x="31367" y="194374"/>
                      <a:pt x="63815" y="221310"/>
                      <a:pt x="97371" y="246761"/>
                    </a:cubicBezTo>
                    <a:cubicBezTo>
                      <a:pt x="191420" y="318097"/>
                      <a:pt x="294262" y="378181"/>
                      <a:pt x="401825" y="422580"/>
                    </a:cubicBezTo>
                    <a:cubicBezTo>
                      <a:pt x="419717" y="429870"/>
                      <a:pt x="437557" y="436817"/>
                      <a:pt x="455804" y="442963"/>
                    </a:cubicBezTo>
                    <a:cubicBezTo>
                      <a:pt x="672025" y="520154"/>
                      <a:pt x="835018" y="519760"/>
                      <a:pt x="1051289" y="442620"/>
                    </a:cubicBezTo>
                    <a:cubicBezTo>
                      <a:pt x="1112878" y="420738"/>
                      <a:pt x="1173066" y="393459"/>
                      <a:pt x="1231028" y="361455"/>
                    </a:cubicBezTo>
                    <a:cubicBezTo>
                      <a:pt x="1252151" y="349796"/>
                      <a:pt x="1284663" y="327978"/>
                      <a:pt x="1342612" y="38765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12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8" name="Freeform 207">
                <a:extLst>
                  <a:ext uri="{FF2B5EF4-FFF2-40B4-BE49-F238E27FC236}">
                    <a16:creationId xmlns:a16="http://schemas.microsoft.com/office/drawing/2014/main" id="{390D7873-E4C0-FA4A-9CEB-F07D9404FF4F}"/>
                  </a:ext>
                </a:extLst>
              </p:cNvPr>
              <p:cNvSpPr/>
              <p:nvPr/>
            </p:nvSpPr>
            <p:spPr>
              <a:xfrm>
                <a:off x="3273666" y="5117706"/>
                <a:ext cx="1453113" cy="492861"/>
              </a:xfrm>
              <a:custGeom>
                <a:avLst/>
                <a:gdLst>
                  <a:gd name="connsiteX0" fmla="*/ 1453113 w 1453113"/>
                  <a:gd name="connsiteY0" fmla="*/ 492862 h 492861"/>
                  <a:gd name="connsiteX1" fmla="*/ 1296292 w 1453113"/>
                  <a:gd name="connsiteY1" fmla="*/ 191097 h 492861"/>
                  <a:gd name="connsiteX2" fmla="*/ 1193106 w 1453113"/>
                  <a:gd name="connsiteY2" fmla="*/ 191097 h 492861"/>
                  <a:gd name="connsiteX3" fmla="*/ 295357 w 1453113"/>
                  <a:gd name="connsiteY3" fmla="*/ 0 h 492861"/>
                  <a:gd name="connsiteX4" fmla="*/ 240679 w 1453113"/>
                  <a:gd name="connsiteY4" fmla="*/ 737 h 492861"/>
                  <a:gd name="connsiteX5" fmla="*/ 46675 w 1453113"/>
                  <a:gd name="connsiteY5" fmla="*/ 107747 h 492861"/>
                  <a:gd name="connsiteX6" fmla="*/ 43394 w 1453113"/>
                  <a:gd name="connsiteY6" fmla="*/ 111023 h 492861"/>
                  <a:gd name="connsiteX7" fmla="*/ 0 w 1453113"/>
                  <a:gd name="connsiteY7" fmla="*/ 160884 h 492861"/>
                  <a:gd name="connsiteX8" fmla="*/ 1453113 w 1453113"/>
                  <a:gd name="connsiteY8" fmla="*/ 492862 h 492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53113" h="492861">
                    <a:moveTo>
                      <a:pt x="1453113" y="492862"/>
                    </a:moveTo>
                    <a:lnTo>
                      <a:pt x="1296292" y="191097"/>
                    </a:lnTo>
                    <a:lnTo>
                      <a:pt x="1193106" y="191097"/>
                    </a:lnTo>
                    <a:cubicBezTo>
                      <a:pt x="806985" y="191097"/>
                      <a:pt x="462022" y="144158"/>
                      <a:pt x="295357" y="0"/>
                    </a:cubicBezTo>
                    <a:cubicBezTo>
                      <a:pt x="288447" y="0"/>
                      <a:pt x="247240" y="394"/>
                      <a:pt x="240679" y="737"/>
                    </a:cubicBezTo>
                    <a:cubicBezTo>
                      <a:pt x="165921" y="7633"/>
                      <a:pt x="102495" y="50940"/>
                      <a:pt x="46675" y="107747"/>
                    </a:cubicBezTo>
                    <a:cubicBezTo>
                      <a:pt x="44487" y="109931"/>
                      <a:pt x="43394" y="111023"/>
                      <a:pt x="43394" y="111023"/>
                    </a:cubicBezTo>
                    <a:cubicBezTo>
                      <a:pt x="28482" y="127051"/>
                      <a:pt x="13869" y="143421"/>
                      <a:pt x="0" y="160884"/>
                    </a:cubicBezTo>
                    <a:cubicBezTo>
                      <a:pt x="119246" y="478282"/>
                      <a:pt x="1131518" y="492862"/>
                      <a:pt x="1453113" y="492862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12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9" name="Freeform 208">
                <a:extLst>
                  <a:ext uri="{FF2B5EF4-FFF2-40B4-BE49-F238E27FC236}">
                    <a16:creationId xmlns:a16="http://schemas.microsoft.com/office/drawing/2014/main" id="{CFA88DE3-A69D-4140-B7D7-73D34504EC46}"/>
                  </a:ext>
                </a:extLst>
              </p:cNvPr>
              <p:cNvSpPr/>
              <p:nvPr/>
            </p:nvSpPr>
            <p:spPr>
              <a:xfrm>
                <a:off x="7419639" y="5117706"/>
                <a:ext cx="1464703" cy="492861"/>
              </a:xfrm>
              <a:custGeom>
                <a:avLst/>
                <a:gdLst>
                  <a:gd name="connsiteX0" fmla="*/ 0 w 1464703"/>
                  <a:gd name="connsiteY0" fmla="*/ 492862 h 492861"/>
                  <a:gd name="connsiteX1" fmla="*/ 156821 w 1464703"/>
                  <a:gd name="connsiteY1" fmla="*/ 191097 h 492861"/>
                  <a:gd name="connsiteX2" fmla="*/ 259663 w 1464703"/>
                  <a:gd name="connsiteY2" fmla="*/ 191097 h 492861"/>
                  <a:gd name="connsiteX3" fmla="*/ 1157758 w 1464703"/>
                  <a:gd name="connsiteY3" fmla="*/ 0 h 492861"/>
                  <a:gd name="connsiteX4" fmla="*/ 1162479 w 1464703"/>
                  <a:gd name="connsiteY4" fmla="*/ 0 h 492861"/>
                  <a:gd name="connsiteX5" fmla="*/ 1255129 w 1464703"/>
                  <a:gd name="connsiteY5" fmla="*/ 737 h 492861"/>
                  <a:gd name="connsiteX6" fmla="*/ 1460419 w 1464703"/>
                  <a:gd name="connsiteY6" fmla="*/ 116484 h 492861"/>
                  <a:gd name="connsiteX7" fmla="*/ 1459668 w 1464703"/>
                  <a:gd name="connsiteY7" fmla="*/ 116129 h 492861"/>
                  <a:gd name="connsiteX8" fmla="*/ 1461513 w 1464703"/>
                  <a:gd name="connsiteY8" fmla="*/ 117577 h 492861"/>
                  <a:gd name="connsiteX9" fmla="*/ 1463307 w 1464703"/>
                  <a:gd name="connsiteY9" fmla="*/ 119406 h 492861"/>
                  <a:gd name="connsiteX10" fmla="*/ 1453115 w 1464703"/>
                  <a:gd name="connsiteY10" fmla="*/ 160884 h 492861"/>
                  <a:gd name="connsiteX11" fmla="*/ 0 w 1464703"/>
                  <a:gd name="connsiteY11" fmla="*/ 492862 h 492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64703" h="492861">
                    <a:moveTo>
                      <a:pt x="0" y="492862"/>
                    </a:moveTo>
                    <a:lnTo>
                      <a:pt x="156821" y="191097"/>
                    </a:lnTo>
                    <a:lnTo>
                      <a:pt x="259663" y="191097"/>
                    </a:lnTo>
                    <a:cubicBezTo>
                      <a:pt x="646181" y="191097"/>
                      <a:pt x="990744" y="144513"/>
                      <a:pt x="1157758" y="0"/>
                    </a:cubicBezTo>
                    <a:lnTo>
                      <a:pt x="1162479" y="0"/>
                    </a:lnTo>
                    <a:cubicBezTo>
                      <a:pt x="1181821" y="0"/>
                      <a:pt x="1250013" y="394"/>
                      <a:pt x="1255129" y="737"/>
                    </a:cubicBezTo>
                    <a:cubicBezTo>
                      <a:pt x="1334964" y="6541"/>
                      <a:pt x="1402063" y="54623"/>
                      <a:pt x="1460419" y="116484"/>
                    </a:cubicBezTo>
                    <a:lnTo>
                      <a:pt x="1459668" y="116129"/>
                    </a:lnTo>
                    <a:cubicBezTo>
                      <a:pt x="1460419" y="116484"/>
                      <a:pt x="1460763" y="116827"/>
                      <a:pt x="1461513" y="117577"/>
                    </a:cubicBezTo>
                    <a:lnTo>
                      <a:pt x="1463307" y="119406"/>
                    </a:lnTo>
                    <a:cubicBezTo>
                      <a:pt x="1467672" y="124117"/>
                      <a:pt x="1461119" y="143421"/>
                      <a:pt x="1453115" y="160884"/>
                    </a:cubicBezTo>
                    <a:cubicBezTo>
                      <a:pt x="1333514" y="478282"/>
                      <a:pt x="321252" y="492862"/>
                      <a:pt x="0" y="492862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12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0" name="Freeform 209">
                <a:extLst>
                  <a:ext uri="{FF2B5EF4-FFF2-40B4-BE49-F238E27FC236}">
                    <a16:creationId xmlns:a16="http://schemas.microsoft.com/office/drawing/2014/main" id="{381B176E-3BFF-C647-A6F3-D21DE0A44759}"/>
                  </a:ext>
                </a:extLst>
              </p:cNvPr>
              <p:cNvSpPr/>
              <p:nvPr/>
            </p:nvSpPr>
            <p:spPr>
              <a:xfrm>
                <a:off x="4441050" y="3903116"/>
                <a:ext cx="3263966" cy="1707057"/>
              </a:xfrm>
              <a:custGeom>
                <a:avLst/>
                <a:gdLst>
                  <a:gd name="connsiteX0" fmla="*/ 55995 w 3263966"/>
                  <a:gd name="connsiteY0" fmla="*/ 685012 h 1707057"/>
                  <a:gd name="connsiteX1" fmla="*/ 128908 w 3263966"/>
                  <a:gd name="connsiteY1" fmla="*/ 1405687 h 1707057"/>
                  <a:gd name="connsiteX2" fmla="*/ 145362 w 3263966"/>
                  <a:gd name="connsiteY2" fmla="*/ 1567307 h 1707057"/>
                  <a:gd name="connsiteX3" fmla="*/ 285386 w 3263966"/>
                  <a:gd name="connsiteY3" fmla="*/ 1707058 h 1707057"/>
                  <a:gd name="connsiteX4" fmla="*/ 2978627 w 3263966"/>
                  <a:gd name="connsiteY4" fmla="*/ 1707058 h 1707057"/>
                  <a:gd name="connsiteX5" fmla="*/ 3119007 w 3263966"/>
                  <a:gd name="connsiteY5" fmla="*/ 1567307 h 1707057"/>
                  <a:gd name="connsiteX6" fmla="*/ 3135409 w 3263966"/>
                  <a:gd name="connsiteY6" fmla="*/ 1405687 h 1707057"/>
                  <a:gd name="connsiteX7" fmla="*/ 3208323 w 3263966"/>
                  <a:gd name="connsiteY7" fmla="*/ 685012 h 1707057"/>
                  <a:gd name="connsiteX8" fmla="*/ 3263396 w 3263966"/>
                  <a:gd name="connsiteY8" fmla="*/ 140094 h 1707057"/>
                  <a:gd name="connsiteX9" fmla="*/ 3122977 w 3263966"/>
                  <a:gd name="connsiteY9" fmla="*/ 0 h 1707057"/>
                  <a:gd name="connsiteX10" fmla="*/ 140984 w 3263966"/>
                  <a:gd name="connsiteY10" fmla="*/ 0 h 1707057"/>
                  <a:gd name="connsiteX11" fmla="*/ 565 w 3263966"/>
                  <a:gd name="connsiteY11" fmla="*/ 140094 h 1707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263966" h="1707057">
                    <a:moveTo>
                      <a:pt x="55995" y="685012"/>
                    </a:moveTo>
                    <a:lnTo>
                      <a:pt x="128908" y="1405687"/>
                    </a:lnTo>
                    <a:lnTo>
                      <a:pt x="145362" y="1567307"/>
                    </a:lnTo>
                    <a:cubicBezTo>
                      <a:pt x="153022" y="1643761"/>
                      <a:pt x="208439" y="1707058"/>
                      <a:pt x="285386" y="1707058"/>
                    </a:cubicBezTo>
                    <a:lnTo>
                      <a:pt x="2978627" y="1707058"/>
                    </a:lnTo>
                    <a:cubicBezTo>
                      <a:pt x="3055930" y="1707058"/>
                      <a:pt x="3111347" y="1643761"/>
                      <a:pt x="3119007" y="1567307"/>
                    </a:cubicBezTo>
                    <a:lnTo>
                      <a:pt x="3135409" y="1405687"/>
                    </a:lnTo>
                    <a:lnTo>
                      <a:pt x="3208323" y="685012"/>
                    </a:lnTo>
                    <a:lnTo>
                      <a:pt x="3263396" y="140094"/>
                    </a:lnTo>
                    <a:cubicBezTo>
                      <a:pt x="3271056" y="63297"/>
                      <a:pt x="3200319" y="0"/>
                      <a:pt x="3122977" y="0"/>
                    </a:cubicBezTo>
                    <a:lnTo>
                      <a:pt x="140984" y="0"/>
                    </a:lnTo>
                    <a:cubicBezTo>
                      <a:pt x="64050" y="0"/>
                      <a:pt x="-7082" y="63297"/>
                      <a:pt x="565" y="140094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12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1" name="Freeform 210">
                <a:extLst>
                  <a:ext uri="{FF2B5EF4-FFF2-40B4-BE49-F238E27FC236}">
                    <a16:creationId xmlns:a16="http://schemas.microsoft.com/office/drawing/2014/main" id="{E6BE7B5A-4776-024E-9DD5-677ACA53F63E}"/>
                  </a:ext>
                </a:extLst>
              </p:cNvPr>
              <p:cNvSpPr/>
              <p:nvPr/>
            </p:nvSpPr>
            <p:spPr>
              <a:xfrm>
                <a:off x="5781314" y="4504385"/>
                <a:ext cx="583790" cy="504875"/>
              </a:xfrm>
              <a:custGeom>
                <a:avLst/>
                <a:gdLst>
                  <a:gd name="connsiteX0" fmla="*/ 0 w 583790"/>
                  <a:gd name="connsiteY0" fmla="*/ 252260 h 504875"/>
                  <a:gd name="connsiteX1" fmla="*/ 291717 w 583790"/>
                  <a:gd name="connsiteY1" fmla="*/ 504876 h 504875"/>
                  <a:gd name="connsiteX2" fmla="*/ 583791 w 583790"/>
                  <a:gd name="connsiteY2" fmla="*/ 252260 h 504875"/>
                  <a:gd name="connsiteX3" fmla="*/ 291717 w 583790"/>
                  <a:gd name="connsiteY3" fmla="*/ 0 h 504875"/>
                  <a:gd name="connsiteX4" fmla="*/ 0 w 583790"/>
                  <a:gd name="connsiteY4" fmla="*/ 252260 h 50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3790" h="504875">
                    <a:moveTo>
                      <a:pt x="0" y="252260"/>
                    </a:moveTo>
                    <a:cubicBezTo>
                      <a:pt x="0" y="391668"/>
                      <a:pt x="130570" y="504876"/>
                      <a:pt x="291717" y="504876"/>
                    </a:cubicBezTo>
                    <a:cubicBezTo>
                      <a:pt x="452916" y="504876"/>
                      <a:pt x="583791" y="391668"/>
                      <a:pt x="583791" y="252260"/>
                    </a:cubicBezTo>
                    <a:cubicBezTo>
                      <a:pt x="583791" y="112852"/>
                      <a:pt x="452916" y="0"/>
                      <a:pt x="291717" y="0"/>
                    </a:cubicBezTo>
                    <a:cubicBezTo>
                      <a:pt x="130570" y="0"/>
                      <a:pt x="0" y="112852"/>
                      <a:pt x="0" y="25226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12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2" name="Freeform 211">
                <a:extLst>
                  <a:ext uri="{FF2B5EF4-FFF2-40B4-BE49-F238E27FC236}">
                    <a16:creationId xmlns:a16="http://schemas.microsoft.com/office/drawing/2014/main" id="{C7564332-8D1D-F64A-90A1-A29BA72C6710}"/>
                  </a:ext>
                </a:extLst>
              </p:cNvPr>
              <p:cNvSpPr/>
              <p:nvPr/>
            </p:nvSpPr>
            <p:spPr>
              <a:xfrm>
                <a:off x="4569959" y="5308803"/>
                <a:ext cx="3006500" cy="301371"/>
              </a:xfrm>
              <a:custGeom>
                <a:avLst/>
                <a:gdLst>
                  <a:gd name="connsiteX0" fmla="*/ 0 w 3006500"/>
                  <a:gd name="connsiteY0" fmla="*/ 0 h 301371"/>
                  <a:gd name="connsiteX1" fmla="*/ 16453 w 3006500"/>
                  <a:gd name="connsiteY1" fmla="*/ 161620 h 301371"/>
                  <a:gd name="connsiteX2" fmla="*/ 25551 w 3006500"/>
                  <a:gd name="connsiteY2" fmla="*/ 203098 h 301371"/>
                  <a:gd name="connsiteX3" fmla="*/ 156427 w 3006500"/>
                  <a:gd name="connsiteY3" fmla="*/ 301371 h 301371"/>
                  <a:gd name="connsiteX4" fmla="*/ 2849680 w 3006500"/>
                  <a:gd name="connsiteY4" fmla="*/ 301371 h 301371"/>
                  <a:gd name="connsiteX5" fmla="*/ 2980606 w 3006500"/>
                  <a:gd name="connsiteY5" fmla="*/ 203098 h 301371"/>
                  <a:gd name="connsiteX6" fmla="*/ 2990099 w 3006500"/>
                  <a:gd name="connsiteY6" fmla="*/ 161620 h 301371"/>
                  <a:gd name="connsiteX7" fmla="*/ 3006501 w 3006500"/>
                  <a:gd name="connsiteY7" fmla="*/ 0 h 301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06500" h="301371">
                    <a:moveTo>
                      <a:pt x="0" y="0"/>
                    </a:moveTo>
                    <a:lnTo>
                      <a:pt x="16453" y="161620"/>
                    </a:lnTo>
                    <a:cubicBezTo>
                      <a:pt x="17891" y="175806"/>
                      <a:pt x="20831" y="190005"/>
                      <a:pt x="25551" y="203098"/>
                    </a:cubicBezTo>
                    <a:cubicBezTo>
                      <a:pt x="45580" y="259893"/>
                      <a:pt x="94100" y="301371"/>
                      <a:pt x="156427" y="301371"/>
                    </a:cubicBezTo>
                    <a:lnTo>
                      <a:pt x="2849680" y="301371"/>
                    </a:lnTo>
                    <a:cubicBezTo>
                      <a:pt x="2912401" y="301371"/>
                      <a:pt x="2960514" y="259893"/>
                      <a:pt x="2980606" y="203098"/>
                    </a:cubicBezTo>
                    <a:cubicBezTo>
                      <a:pt x="2985327" y="190005"/>
                      <a:pt x="2988610" y="175806"/>
                      <a:pt x="2990099" y="161620"/>
                    </a:cubicBezTo>
                    <a:lnTo>
                      <a:pt x="3006501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12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13" name="Freeform 212">
              <a:extLst>
                <a:ext uri="{FF2B5EF4-FFF2-40B4-BE49-F238E27FC236}">
                  <a16:creationId xmlns:a16="http://schemas.microsoft.com/office/drawing/2014/main" id="{71B31F26-2B9B-8F4B-98A4-386B4508EC3E}"/>
                </a:ext>
              </a:extLst>
            </p:cNvPr>
            <p:cNvSpPr/>
            <p:nvPr/>
          </p:nvSpPr>
          <p:spPr>
            <a:xfrm>
              <a:off x="5498084" y="1878710"/>
              <a:ext cx="192361" cy="299339"/>
            </a:xfrm>
            <a:custGeom>
              <a:avLst/>
              <a:gdLst>
                <a:gd name="connsiteX0" fmla="*/ 96175 w 192361"/>
                <a:gd name="connsiteY0" fmla="*/ 299339 h 299339"/>
                <a:gd name="connsiteX1" fmla="*/ 0 w 192361"/>
                <a:gd name="connsiteY1" fmla="*/ 203340 h 299339"/>
                <a:gd name="connsiteX2" fmla="*/ 0 w 192361"/>
                <a:gd name="connsiteY2" fmla="*/ 95987 h 299339"/>
                <a:gd name="connsiteX3" fmla="*/ 96175 w 192361"/>
                <a:gd name="connsiteY3" fmla="*/ 0 h 299339"/>
                <a:gd name="connsiteX4" fmla="*/ 192362 w 192361"/>
                <a:gd name="connsiteY4" fmla="*/ 95987 h 299339"/>
                <a:gd name="connsiteX5" fmla="*/ 192362 w 192361"/>
                <a:gd name="connsiteY5" fmla="*/ 203340 h 299339"/>
                <a:gd name="connsiteX6" fmla="*/ 96175 w 192361"/>
                <a:gd name="connsiteY6" fmla="*/ 299339 h 2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2361" h="299339">
                  <a:moveTo>
                    <a:pt x="96175" y="299339"/>
                  </a:moveTo>
                  <a:cubicBezTo>
                    <a:pt x="43048" y="299339"/>
                    <a:pt x="0" y="256375"/>
                    <a:pt x="0" y="203340"/>
                  </a:cubicBezTo>
                  <a:lnTo>
                    <a:pt x="0" y="95987"/>
                  </a:lnTo>
                  <a:cubicBezTo>
                    <a:pt x="0" y="42951"/>
                    <a:pt x="43048" y="0"/>
                    <a:pt x="96175" y="0"/>
                  </a:cubicBezTo>
                  <a:cubicBezTo>
                    <a:pt x="149263" y="0"/>
                    <a:pt x="192362" y="42951"/>
                    <a:pt x="192362" y="95987"/>
                  </a:cubicBezTo>
                  <a:lnTo>
                    <a:pt x="192362" y="203340"/>
                  </a:lnTo>
                  <a:cubicBezTo>
                    <a:pt x="192362" y="256375"/>
                    <a:pt x="149314" y="299339"/>
                    <a:pt x="96175" y="299339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127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 213">
              <a:extLst>
                <a:ext uri="{FF2B5EF4-FFF2-40B4-BE49-F238E27FC236}">
                  <a16:creationId xmlns:a16="http://schemas.microsoft.com/office/drawing/2014/main" id="{3AD6BF44-B06B-284E-9B09-7DFB6CD04D2D}"/>
                </a:ext>
              </a:extLst>
            </p:cNvPr>
            <p:cNvSpPr/>
            <p:nvPr/>
          </p:nvSpPr>
          <p:spPr>
            <a:xfrm>
              <a:off x="6390007" y="1878710"/>
              <a:ext cx="192323" cy="299339"/>
            </a:xfrm>
            <a:custGeom>
              <a:avLst/>
              <a:gdLst>
                <a:gd name="connsiteX0" fmla="*/ 96136 w 192323"/>
                <a:gd name="connsiteY0" fmla="*/ 299339 h 299339"/>
                <a:gd name="connsiteX1" fmla="*/ 0 w 192323"/>
                <a:gd name="connsiteY1" fmla="*/ 203340 h 299339"/>
                <a:gd name="connsiteX2" fmla="*/ 0 w 192323"/>
                <a:gd name="connsiteY2" fmla="*/ 95987 h 299339"/>
                <a:gd name="connsiteX3" fmla="*/ 96136 w 192323"/>
                <a:gd name="connsiteY3" fmla="*/ 0 h 299339"/>
                <a:gd name="connsiteX4" fmla="*/ 192323 w 192323"/>
                <a:gd name="connsiteY4" fmla="*/ 95987 h 299339"/>
                <a:gd name="connsiteX5" fmla="*/ 192323 w 192323"/>
                <a:gd name="connsiteY5" fmla="*/ 203340 h 299339"/>
                <a:gd name="connsiteX6" fmla="*/ 96136 w 192323"/>
                <a:gd name="connsiteY6" fmla="*/ 299339 h 2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2323" h="299339">
                  <a:moveTo>
                    <a:pt x="96136" y="299339"/>
                  </a:moveTo>
                  <a:cubicBezTo>
                    <a:pt x="43048" y="299339"/>
                    <a:pt x="0" y="256375"/>
                    <a:pt x="0" y="203340"/>
                  </a:cubicBezTo>
                  <a:lnTo>
                    <a:pt x="0" y="95987"/>
                  </a:lnTo>
                  <a:cubicBezTo>
                    <a:pt x="0" y="42951"/>
                    <a:pt x="43048" y="0"/>
                    <a:pt x="96136" y="0"/>
                  </a:cubicBezTo>
                  <a:cubicBezTo>
                    <a:pt x="149275" y="0"/>
                    <a:pt x="192323" y="42951"/>
                    <a:pt x="192323" y="95987"/>
                  </a:cubicBezTo>
                  <a:lnTo>
                    <a:pt x="192323" y="203340"/>
                  </a:lnTo>
                  <a:cubicBezTo>
                    <a:pt x="192323" y="256375"/>
                    <a:pt x="149275" y="299339"/>
                    <a:pt x="96136" y="299339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127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 214">
              <a:extLst>
                <a:ext uri="{FF2B5EF4-FFF2-40B4-BE49-F238E27FC236}">
                  <a16:creationId xmlns:a16="http://schemas.microsoft.com/office/drawing/2014/main" id="{80472FF7-71F7-CE46-821E-C3AEEB772A71}"/>
                </a:ext>
              </a:extLst>
            </p:cNvPr>
            <p:cNvSpPr/>
            <p:nvPr/>
          </p:nvSpPr>
          <p:spPr>
            <a:xfrm>
              <a:off x="5685178" y="4408385"/>
              <a:ext cx="776114" cy="696861"/>
            </a:xfrm>
            <a:custGeom>
              <a:avLst/>
              <a:gdLst>
                <a:gd name="connsiteX0" fmla="*/ 0 w 776114"/>
                <a:gd name="connsiteY0" fmla="*/ 348259 h 696861"/>
                <a:gd name="connsiteX1" fmla="*/ 387854 w 776114"/>
                <a:gd name="connsiteY1" fmla="*/ 696862 h 696861"/>
                <a:gd name="connsiteX2" fmla="*/ 776114 w 776114"/>
                <a:gd name="connsiteY2" fmla="*/ 348259 h 696861"/>
                <a:gd name="connsiteX3" fmla="*/ 387854 w 776114"/>
                <a:gd name="connsiteY3" fmla="*/ 0 h 696861"/>
                <a:gd name="connsiteX4" fmla="*/ 0 w 776114"/>
                <a:gd name="connsiteY4" fmla="*/ 348259 h 696861"/>
                <a:gd name="connsiteX5" fmla="*/ 387854 w 776114"/>
                <a:gd name="connsiteY5" fmla="*/ 191986 h 696861"/>
                <a:gd name="connsiteX6" fmla="*/ 583753 w 776114"/>
                <a:gd name="connsiteY6" fmla="*/ 348259 h 696861"/>
                <a:gd name="connsiteX7" fmla="*/ 387854 w 776114"/>
                <a:gd name="connsiteY7" fmla="*/ 504876 h 696861"/>
                <a:gd name="connsiteX8" fmla="*/ 192311 w 776114"/>
                <a:gd name="connsiteY8" fmla="*/ 348259 h 696861"/>
                <a:gd name="connsiteX9" fmla="*/ 387854 w 776114"/>
                <a:gd name="connsiteY9" fmla="*/ 191986 h 696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6114" h="696861">
                  <a:moveTo>
                    <a:pt x="0" y="348259"/>
                  </a:moveTo>
                  <a:cubicBezTo>
                    <a:pt x="0" y="540499"/>
                    <a:pt x="173974" y="696862"/>
                    <a:pt x="387854" y="696862"/>
                  </a:cubicBezTo>
                  <a:cubicBezTo>
                    <a:pt x="601949" y="696862"/>
                    <a:pt x="776114" y="540499"/>
                    <a:pt x="776114" y="348259"/>
                  </a:cubicBezTo>
                  <a:cubicBezTo>
                    <a:pt x="776114" y="156273"/>
                    <a:pt x="601949" y="0"/>
                    <a:pt x="387854" y="0"/>
                  </a:cubicBezTo>
                  <a:cubicBezTo>
                    <a:pt x="173974" y="0"/>
                    <a:pt x="0" y="156273"/>
                    <a:pt x="0" y="348259"/>
                  </a:cubicBezTo>
                  <a:close/>
                  <a:moveTo>
                    <a:pt x="387854" y="191986"/>
                  </a:moveTo>
                  <a:cubicBezTo>
                    <a:pt x="495875" y="191986"/>
                    <a:pt x="583753" y="262090"/>
                    <a:pt x="583753" y="348259"/>
                  </a:cubicBezTo>
                  <a:cubicBezTo>
                    <a:pt x="583753" y="434632"/>
                    <a:pt x="495875" y="504876"/>
                    <a:pt x="387854" y="504876"/>
                  </a:cubicBezTo>
                  <a:cubicBezTo>
                    <a:pt x="280049" y="504876"/>
                    <a:pt x="192311" y="434632"/>
                    <a:pt x="192311" y="348259"/>
                  </a:cubicBezTo>
                  <a:cubicBezTo>
                    <a:pt x="192311" y="262090"/>
                    <a:pt x="280049" y="191986"/>
                    <a:pt x="387854" y="191986"/>
                  </a:cubicBezTo>
                  <a:close/>
                </a:path>
              </a:pathLst>
            </a:custGeom>
            <a:solidFill>
              <a:schemeClr val="accent1"/>
            </a:solidFill>
            <a:ln w="127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 215">
              <a:extLst>
                <a:ext uri="{FF2B5EF4-FFF2-40B4-BE49-F238E27FC236}">
                  <a16:creationId xmlns:a16="http://schemas.microsoft.com/office/drawing/2014/main" id="{8D2D8EFE-4AE2-1949-8CA5-8E74C05AD537}"/>
                </a:ext>
              </a:extLst>
            </p:cNvPr>
            <p:cNvSpPr/>
            <p:nvPr/>
          </p:nvSpPr>
          <p:spPr>
            <a:xfrm>
              <a:off x="2851162" y="177795"/>
              <a:ext cx="6489652" cy="6502404"/>
            </a:xfrm>
            <a:custGeom>
              <a:avLst/>
              <a:gdLst>
                <a:gd name="connsiteX0" fmla="*/ 6415413 w 6489652"/>
                <a:gd name="connsiteY0" fmla="*/ 5422803 h 6502404"/>
                <a:gd name="connsiteX1" fmla="*/ 6230903 w 6489652"/>
                <a:gd name="connsiteY1" fmla="*/ 5160027 h 6502404"/>
                <a:gd name="connsiteX2" fmla="*/ 5901405 w 6489652"/>
                <a:gd name="connsiteY2" fmla="*/ 4858453 h 6502404"/>
                <a:gd name="connsiteX3" fmla="*/ 5839563 w 6489652"/>
                <a:gd name="connsiteY3" fmla="*/ 4403336 h 6502404"/>
                <a:gd name="connsiteX4" fmla="*/ 5839066 w 6489652"/>
                <a:gd name="connsiteY4" fmla="*/ 4402396 h 6502404"/>
                <a:gd name="connsiteX5" fmla="*/ 5838226 w 6489652"/>
                <a:gd name="connsiteY5" fmla="*/ 4400707 h 6502404"/>
                <a:gd name="connsiteX6" fmla="*/ 5455336 w 6489652"/>
                <a:gd name="connsiteY6" fmla="*/ 3679334 h 6502404"/>
                <a:gd name="connsiteX7" fmla="*/ 4534527 w 6489652"/>
                <a:gd name="connsiteY7" fmla="*/ 2944068 h 6502404"/>
                <a:gd name="connsiteX8" fmla="*/ 4053210 w 6489652"/>
                <a:gd name="connsiteY8" fmla="*/ 2727126 h 6502404"/>
                <a:gd name="connsiteX9" fmla="*/ 3992626 w 6489652"/>
                <a:gd name="connsiteY9" fmla="*/ 2663385 h 6502404"/>
                <a:gd name="connsiteX10" fmla="*/ 4384654 w 6489652"/>
                <a:gd name="connsiteY10" fmla="*/ 2036068 h 6502404"/>
                <a:gd name="connsiteX11" fmla="*/ 4587857 w 6489652"/>
                <a:gd name="connsiteY11" fmla="*/ 1920981 h 6502404"/>
                <a:gd name="connsiteX12" fmla="*/ 4709888 w 6489652"/>
                <a:gd name="connsiteY12" fmla="*/ 1656021 h 6502404"/>
                <a:gd name="connsiteX13" fmla="*/ 4709888 w 6489652"/>
                <a:gd name="connsiteY13" fmla="*/ 1542115 h 6502404"/>
                <a:gd name="connsiteX14" fmla="*/ 4498134 w 6489652"/>
                <a:gd name="connsiteY14" fmla="*/ 1330723 h 6502404"/>
                <a:gd name="connsiteX15" fmla="*/ 4421836 w 6489652"/>
                <a:gd name="connsiteY15" fmla="*/ 1330723 h 6502404"/>
                <a:gd name="connsiteX16" fmla="*/ 4421836 w 6489652"/>
                <a:gd name="connsiteY16" fmla="*/ 1215236 h 6502404"/>
                <a:gd name="connsiteX17" fmla="*/ 4676829 w 6489652"/>
                <a:gd name="connsiteY17" fmla="*/ 797822 h 6502404"/>
                <a:gd name="connsiteX18" fmla="*/ 4579802 w 6489652"/>
                <a:gd name="connsiteY18" fmla="*/ 336851 h 6502404"/>
                <a:gd name="connsiteX19" fmla="*/ 3615703 w 6489652"/>
                <a:gd name="connsiteY19" fmla="*/ 94609 h 6502404"/>
                <a:gd name="connsiteX20" fmla="*/ 3112423 w 6489652"/>
                <a:gd name="connsiteY20" fmla="*/ 127451 h 6502404"/>
                <a:gd name="connsiteX21" fmla="*/ 2520221 w 6489652"/>
                <a:gd name="connsiteY21" fmla="*/ 163913 h 6502404"/>
                <a:gd name="connsiteX22" fmla="*/ 2086774 w 6489652"/>
                <a:gd name="connsiteY22" fmla="*/ 553099 h 6502404"/>
                <a:gd name="connsiteX23" fmla="*/ 1943518 w 6489652"/>
                <a:gd name="connsiteY23" fmla="*/ 1168305 h 6502404"/>
                <a:gd name="connsiteX24" fmla="*/ 1943518 w 6489652"/>
                <a:gd name="connsiteY24" fmla="*/ 1330723 h 6502404"/>
                <a:gd name="connsiteX25" fmla="*/ 1867220 w 6489652"/>
                <a:gd name="connsiteY25" fmla="*/ 1330723 h 6502404"/>
                <a:gd name="connsiteX26" fmla="*/ 1655478 w 6489652"/>
                <a:gd name="connsiteY26" fmla="*/ 1542115 h 6502404"/>
                <a:gd name="connsiteX27" fmla="*/ 1655478 w 6489652"/>
                <a:gd name="connsiteY27" fmla="*/ 1656021 h 6502404"/>
                <a:gd name="connsiteX28" fmla="*/ 1777599 w 6489652"/>
                <a:gd name="connsiteY28" fmla="*/ 1921083 h 6502404"/>
                <a:gd name="connsiteX29" fmla="*/ 1980649 w 6489652"/>
                <a:gd name="connsiteY29" fmla="*/ 2036119 h 6502404"/>
                <a:gd name="connsiteX30" fmla="*/ 2413841 w 6489652"/>
                <a:gd name="connsiteY30" fmla="*/ 2702183 h 6502404"/>
                <a:gd name="connsiteX31" fmla="*/ 2390389 w 6489652"/>
                <a:gd name="connsiteY31" fmla="*/ 2727672 h 6502404"/>
                <a:gd name="connsiteX32" fmla="*/ 2146072 w 6489652"/>
                <a:gd name="connsiteY32" fmla="*/ 2904875 h 6502404"/>
                <a:gd name="connsiteX33" fmla="*/ 1909517 w 6489652"/>
                <a:gd name="connsiteY33" fmla="*/ 2944017 h 6502404"/>
                <a:gd name="connsiteX34" fmla="*/ 988413 w 6489652"/>
                <a:gd name="connsiteY34" fmla="*/ 3679283 h 6502404"/>
                <a:gd name="connsiteX35" fmla="*/ 605922 w 6489652"/>
                <a:gd name="connsiteY35" fmla="*/ 4400656 h 6502404"/>
                <a:gd name="connsiteX36" fmla="*/ 604928 w 6489652"/>
                <a:gd name="connsiteY36" fmla="*/ 4402587 h 6502404"/>
                <a:gd name="connsiteX37" fmla="*/ 604579 w 6489652"/>
                <a:gd name="connsiteY37" fmla="*/ 4403285 h 6502404"/>
                <a:gd name="connsiteX38" fmla="*/ 548958 w 6489652"/>
                <a:gd name="connsiteY38" fmla="*/ 4872880 h 6502404"/>
                <a:gd name="connsiteX39" fmla="*/ 258821 w 6489652"/>
                <a:gd name="connsiteY39" fmla="*/ 5159976 h 6502404"/>
                <a:gd name="connsiteX40" fmla="*/ 74311 w 6489652"/>
                <a:gd name="connsiteY40" fmla="*/ 5422803 h 6502404"/>
                <a:gd name="connsiteX41" fmla="*/ 895 w 6489652"/>
                <a:gd name="connsiteY41" fmla="*/ 5618916 h 6502404"/>
                <a:gd name="connsiteX42" fmla="*/ 0 w 6489652"/>
                <a:gd name="connsiteY42" fmla="*/ 5631515 h 6502404"/>
                <a:gd name="connsiteX43" fmla="*/ 0 w 6489652"/>
                <a:gd name="connsiteY43" fmla="*/ 6208768 h 6502404"/>
                <a:gd name="connsiteX44" fmla="*/ 294163 w 6489652"/>
                <a:gd name="connsiteY44" fmla="*/ 6502405 h 6502404"/>
                <a:gd name="connsiteX45" fmla="*/ 6194764 w 6489652"/>
                <a:gd name="connsiteY45" fmla="*/ 6502405 h 6502404"/>
                <a:gd name="connsiteX46" fmla="*/ 6488976 w 6489652"/>
                <a:gd name="connsiteY46" fmla="*/ 6208768 h 6502404"/>
                <a:gd name="connsiteX47" fmla="*/ 6488976 w 6489652"/>
                <a:gd name="connsiteY47" fmla="*/ 5663506 h 6502404"/>
                <a:gd name="connsiteX48" fmla="*/ 6488925 w 6489652"/>
                <a:gd name="connsiteY48" fmla="*/ 5663214 h 6502404"/>
                <a:gd name="connsiteX49" fmla="*/ 6415413 w 6489652"/>
                <a:gd name="connsiteY49" fmla="*/ 5422803 h 6502404"/>
                <a:gd name="connsiteX50" fmla="*/ 1912558 w 6489652"/>
                <a:gd name="connsiteY50" fmla="*/ 1784354 h 6502404"/>
                <a:gd name="connsiteX51" fmla="*/ 1847840 w 6489652"/>
                <a:gd name="connsiteY51" fmla="*/ 1656021 h 6502404"/>
                <a:gd name="connsiteX52" fmla="*/ 1847840 w 6489652"/>
                <a:gd name="connsiteY52" fmla="*/ 1542115 h 6502404"/>
                <a:gd name="connsiteX53" fmla="*/ 1867220 w 6489652"/>
                <a:gd name="connsiteY53" fmla="*/ 1522709 h 6502404"/>
                <a:gd name="connsiteX54" fmla="*/ 1943518 w 6489652"/>
                <a:gd name="connsiteY54" fmla="*/ 1522709 h 6502404"/>
                <a:gd name="connsiteX55" fmla="*/ 1943518 w 6489652"/>
                <a:gd name="connsiteY55" fmla="*/ 1788177 h 6502404"/>
                <a:gd name="connsiteX56" fmla="*/ 1944167 w 6489652"/>
                <a:gd name="connsiteY56" fmla="*/ 1810999 h 6502404"/>
                <a:gd name="connsiteX57" fmla="*/ 1912558 w 6489652"/>
                <a:gd name="connsiteY57" fmla="*/ 1784354 h 6502404"/>
                <a:gd name="connsiteX58" fmla="*/ 4886942 w 6489652"/>
                <a:gd name="connsiteY58" fmla="*/ 4488159 h 6502404"/>
                <a:gd name="connsiteX59" fmla="*/ 5681100 w 6489652"/>
                <a:gd name="connsiteY59" fmla="*/ 4515794 h 6502404"/>
                <a:gd name="connsiteX60" fmla="*/ 5709578 w 6489652"/>
                <a:gd name="connsiteY60" fmla="*/ 4813558 h 6502404"/>
                <a:gd name="connsiteX61" fmla="*/ 4831614 w 6489652"/>
                <a:gd name="connsiteY61" fmla="*/ 5035008 h 6502404"/>
                <a:gd name="connsiteX62" fmla="*/ 4498134 w 6489652"/>
                <a:gd name="connsiteY62" fmla="*/ 1522709 h 6502404"/>
                <a:gd name="connsiteX63" fmla="*/ 4517527 w 6489652"/>
                <a:gd name="connsiteY63" fmla="*/ 1542115 h 6502404"/>
                <a:gd name="connsiteX64" fmla="*/ 4517527 w 6489652"/>
                <a:gd name="connsiteY64" fmla="*/ 1656021 h 6502404"/>
                <a:gd name="connsiteX65" fmla="*/ 4452859 w 6489652"/>
                <a:gd name="connsiteY65" fmla="*/ 1784253 h 6502404"/>
                <a:gd name="connsiteX66" fmla="*/ 4421187 w 6489652"/>
                <a:gd name="connsiteY66" fmla="*/ 1810948 h 6502404"/>
                <a:gd name="connsiteX67" fmla="*/ 4421836 w 6489652"/>
                <a:gd name="connsiteY67" fmla="*/ 1788177 h 6502404"/>
                <a:gd name="connsiteX68" fmla="*/ 4421836 w 6489652"/>
                <a:gd name="connsiteY68" fmla="*/ 1522709 h 6502404"/>
                <a:gd name="connsiteX69" fmla="*/ 2597664 w 6489652"/>
                <a:gd name="connsiteY69" fmla="*/ 339630 h 6502404"/>
                <a:gd name="connsiteX70" fmla="*/ 3088857 w 6489652"/>
                <a:gd name="connsiteY70" fmla="*/ 317951 h 6502404"/>
                <a:gd name="connsiteX71" fmla="*/ 3706063 w 6489652"/>
                <a:gd name="connsiteY71" fmla="*/ 264075 h 6502404"/>
                <a:gd name="connsiteX72" fmla="*/ 4416720 w 6489652"/>
                <a:gd name="connsiteY72" fmla="*/ 438651 h 6502404"/>
                <a:gd name="connsiteX73" fmla="*/ 4279127 w 6489652"/>
                <a:gd name="connsiteY73" fmla="*/ 1083225 h 6502404"/>
                <a:gd name="connsiteX74" fmla="*/ 2981739 w 6489652"/>
                <a:gd name="connsiteY74" fmla="*/ 1136951 h 6502404"/>
                <a:gd name="connsiteX75" fmla="*/ 2432737 w 6489652"/>
                <a:gd name="connsiteY75" fmla="*/ 1014664 h 6502404"/>
                <a:gd name="connsiteX76" fmla="*/ 2141058 w 6489652"/>
                <a:gd name="connsiteY76" fmla="*/ 1045771 h 6502404"/>
                <a:gd name="connsiteX77" fmla="*/ 2597664 w 6489652"/>
                <a:gd name="connsiteY77" fmla="*/ 339630 h 6502404"/>
                <a:gd name="connsiteX78" fmla="*/ 2152842 w 6489652"/>
                <a:gd name="connsiteY78" fmla="*/ 1935967 h 6502404"/>
                <a:gd name="connsiteX79" fmla="*/ 2150704 w 6489652"/>
                <a:gd name="connsiteY79" fmla="*/ 1925045 h 6502404"/>
                <a:gd name="connsiteX80" fmla="*/ 2135892 w 6489652"/>
                <a:gd name="connsiteY80" fmla="*/ 1788177 h 6502404"/>
                <a:gd name="connsiteX81" fmla="*/ 2135892 w 6489652"/>
                <a:gd name="connsiteY81" fmla="*/ 1243215 h 6502404"/>
                <a:gd name="connsiteX82" fmla="*/ 2913546 w 6489652"/>
                <a:gd name="connsiteY82" fmla="*/ 1316486 h 6502404"/>
                <a:gd name="connsiteX83" fmla="*/ 3507084 w 6489652"/>
                <a:gd name="connsiteY83" fmla="*/ 1445074 h 6502404"/>
                <a:gd name="connsiteX84" fmla="*/ 4229474 w 6489652"/>
                <a:gd name="connsiteY84" fmla="*/ 1305031 h 6502404"/>
                <a:gd name="connsiteX85" fmla="*/ 4229474 w 6489652"/>
                <a:gd name="connsiteY85" fmla="*/ 1788177 h 6502404"/>
                <a:gd name="connsiteX86" fmla="*/ 4215452 w 6489652"/>
                <a:gd name="connsiteY86" fmla="*/ 1920829 h 6502404"/>
                <a:gd name="connsiteX87" fmla="*/ 4211825 w 6489652"/>
                <a:gd name="connsiteY87" fmla="*/ 1938634 h 6502404"/>
                <a:gd name="connsiteX88" fmla="*/ 3435112 w 6489652"/>
                <a:gd name="connsiteY88" fmla="*/ 2801840 h 6502404"/>
                <a:gd name="connsiteX89" fmla="*/ 2931234 w 6489652"/>
                <a:gd name="connsiteY89" fmla="*/ 2802539 h 6502404"/>
                <a:gd name="connsiteX90" fmla="*/ 2152842 w 6489652"/>
                <a:gd name="connsiteY90" fmla="*/ 1935967 h 6502404"/>
                <a:gd name="connsiteX91" fmla="*/ 2535529 w 6489652"/>
                <a:gd name="connsiteY91" fmla="*/ 2853682 h 6502404"/>
                <a:gd name="connsiteX92" fmla="*/ 2564453 w 6489652"/>
                <a:gd name="connsiteY92" fmla="*/ 2822681 h 6502404"/>
                <a:gd name="connsiteX93" fmla="*/ 2864339 w 6489652"/>
                <a:gd name="connsiteY93" fmla="*/ 2982523 h 6502404"/>
                <a:gd name="connsiteX94" fmla="*/ 3182511 w 6489652"/>
                <a:gd name="connsiteY94" fmla="*/ 3045972 h 6502404"/>
                <a:gd name="connsiteX95" fmla="*/ 3502312 w 6489652"/>
                <a:gd name="connsiteY95" fmla="*/ 2981672 h 6502404"/>
                <a:gd name="connsiteX96" fmla="*/ 3846685 w 6489652"/>
                <a:gd name="connsiteY96" fmla="*/ 2788988 h 6502404"/>
                <a:gd name="connsiteX97" fmla="*/ 3908375 w 6489652"/>
                <a:gd name="connsiteY97" fmla="*/ 2853440 h 6502404"/>
                <a:gd name="connsiteX98" fmla="*/ 4117635 w 6489652"/>
                <a:gd name="connsiteY98" fmla="*/ 3031926 h 6502404"/>
                <a:gd name="connsiteX99" fmla="*/ 3257855 w 6489652"/>
                <a:gd name="connsiteY99" fmla="*/ 3350518 h 6502404"/>
                <a:gd name="connsiteX100" fmla="*/ 2323673 w 6489652"/>
                <a:gd name="connsiteY100" fmla="*/ 3033615 h 6502404"/>
                <a:gd name="connsiteX101" fmla="*/ 2535529 w 6489652"/>
                <a:gd name="connsiteY101" fmla="*/ 2853682 h 6502404"/>
                <a:gd name="connsiteX102" fmla="*/ 1158410 w 6489652"/>
                <a:gd name="connsiteY102" fmla="*/ 3769072 h 6502404"/>
                <a:gd name="connsiteX103" fmla="*/ 1919659 w 6489652"/>
                <a:gd name="connsiteY103" fmla="*/ 3135761 h 6502404"/>
                <a:gd name="connsiteX104" fmla="*/ 2136630 w 6489652"/>
                <a:gd name="connsiteY104" fmla="*/ 3107186 h 6502404"/>
                <a:gd name="connsiteX105" fmla="*/ 3204525 w 6489652"/>
                <a:gd name="connsiteY105" fmla="*/ 3543304 h 6502404"/>
                <a:gd name="connsiteX106" fmla="*/ 3263480 w 6489652"/>
                <a:gd name="connsiteY106" fmla="*/ 3542466 h 6502404"/>
                <a:gd name="connsiteX107" fmla="*/ 4304475 w 6489652"/>
                <a:gd name="connsiteY107" fmla="*/ 3106450 h 6502404"/>
                <a:gd name="connsiteX108" fmla="*/ 4524284 w 6489652"/>
                <a:gd name="connsiteY108" fmla="*/ 3135761 h 6502404"/>
                <a:gd name="connsiteX109" fmla="*/ 5285332 w 6489652"/>
                <a:gd name="connsiteY109" fmla="*/ 3769123 h 6502404"/>
                <a:gd name="connsiteX110" fmla="*/ 5548482 w 6489652"/>
                <a:gd name="connsiteY110" fmla="*/ 4264919 h 6502404"/>
                <a:gd name="connsiteX111" fmla="*/ 4907276 w 6489652"/>
                <a:gd name="connsiteY111" fmla="*/ 4287397 h 6502404"/>
                <a:gd name="connsiteX112" fmla="*/ 4949026 w 6489652"/>
                <a:gd name="connsiteY112" fmla="*/ 3874940 h 6502404"/>
                <a:gd name="connsiteX113" fmla="*/ 4892757 w 6489652"/>
                <a:gd name="connsiteY113" fmla="*/ 3708849 h 6502404"/>
                <a:gd name="connsiteX114" fmla="*/ 4712917 w 6489652"/>
                <a:gd name="connsiteY114" fmla="*/ 3629283 h 6502404"/>
                <a:gd name="connsiteX115" fmla="*/ 3466186 w 6489652"/>
                <a:gd name="connsiteY115" fmla="*/ 3629283 h 6502404"/>
                <a:gd name="connsiteX116" fmla="*/ 3370050 w 6489652"/>
                <a:gd name="connsiteY116" fmla="*/ 3725270 h 6502404"/>
                <a:gd name="connsiteX117" fmla="*/ 3466186 w 6489652"/>
                <a:gd name="connsiteY117" fmla="*/ 3821269 h 6502404"/>
                <a:gd name="connsiteX118" fmla="*/ 4712917 w 6489652"/>
                <a:gd name="connsiteY118" fmla="*/ 3821269 h 6502404"/>
                <a:gd name="connsiteX119" fmla="*/ 4750201 w 6489652"/>
                <a:gd name="connsiteY119" fmla="*/ 3837690 h 6502404"/>
                <a:gd name="connsiteX120" fmla="*/ 4757606 w 6489652"/>
                <a:gd name="connsiteY120" fmla="*/ 3855788 h 6502404"/>
                <a:gd name="connsiteX121" fmla="*/ 4613205 w 6489652"/>
                <a:gd name="connsiteY121" fmla="*/ 5283052 h 6502404"/>
                <a:gd name="connsiteX122" fmla="*/ 4568515 w 6489652"/>
                <a:gd name="connsiteY122" fmla="*/ 5336392 h 6502404"/>
                <a:gd name="connsiteX123" fmla="*/ 1875274 w 6489652"/>
                <a:gd name="connsiteY123" fmla="*/ 5336392 h 6502404"/>
                <a:gd name="connsiteX124" fmla="*/ 1830941 w 6489652"/>
                <a:gd name="connsiteY124" fmla="*/ 5282951 h 6502404"/>
                <a:gd name="connsiteX125" fmla="*/ 1741918 w 6489652"/>
                <a:gd name="connsiteY125" fmla="*/ 4405571 h 6502404"/>
                <a:gd name="connsiteX126" fmla="*/ 1740875 w 6489652"/>
                <a:gd name="connsiteY126" fmla="*/ 4394852 h 6502404"/>
                <a:gd name="connsiteX127" fmla="*/ 1686196 w 6489652"/>
                <a:gd name="connsiteY127" fmla="*/ 3855940 h 6502404"/>
                <a:gd name="connsiteX128" fmla="*/ 1693653 w 6489652"/>
                <a:gd name="connsiteY128" fmla="*/ 3837792 h 6502404"/>
                <a:gd name="connsiteX129" fmla="*/ 1730873 w 6489652"/>
                <a:gd name="connsiteY129" fmla="*/ 3821269 h 6502404"/>
                <a:gd name="connsiteX130" fmla="*/ 3020613 w 6489652"/>
                <a:gd name="connsiteY130" fmla="*/ 3821269 h 6502404"/>
                <a:gd name="connsiteX131" fmla="*/ 3116800 w 6489652"/>
                <a:gd name="connsiteY131" fmla="*/ 3725270 h 6502404"/>
                <a:gd name="connsiteX132" fmla="*/ 3020613 w 6489652"/>
                <a:gd name="connsiteY132" fmla="*/ 3629283 h 6502404"/>
                <a:gd name="connsiteX133" fmla="*/ 1730873 w 6489652"/>
                <a:gd name="connsiteY133" fmla="*/ 3629283 h 6502404"/>
                <a:gd name="connsiteX134" fmla="*/ 1551045 w 6489652"/>
                <a:gd name="connsiteY134" fmla="*/ 3708950 h 6502404"/>
                <a:gd name="connsiteX135" fmla="*/ 1494776 w 6489652"/>
                <a:gd name="connsiteY135" fmla="*/ 3875092 h 6502404"/>
                <a:gd name="connsiteX136" fmla="*/ 1536628 w 6489652"/>
                <a:gd name="connsiteY136" fmla="*/ 4287347 h 6502404"/>
                <a:gd name="connsiteX137" fmla="*/ 895512 w 6489652"/>
                <a:gd name="connsiteY137" fmla="*/ 4264868 h 6502404"/>
                <a:gd name="connsiteX138" fmla="*/ 1612430 w 6489652"/>
                <a:gd name="connsiteY138" fmla="*/ 5035008 h 6502404"/>
                <a:gd name="connsiteX139" fmla="*/ 785710 w 6489652"/>
                <a:gd name="connsiteY139" fmla="*/ 4871890 h 6502404"/>
                <a:gd name="connsiteX140" fmla="*/ 777459 w 6489652"/>
                <a:gd name="connsiteY140" fmla="*/ 4864651 h 6502404"/>
                <a:gd name="connsiteX141" fmla="*/ 734313 w 6489652"/>
                <a:gd name="connsiteY141" fmla="*/ 4813597 h 6502404"/>
                <a:gd name="connsiteX142" fmla="*/ 762994 w 6489652"/>
                <a:gd name="connsiteY142" fmla="*/ 4515794 h 6502404"/>
                <a:gd name="connsiteX143" fmla="*/ 1556950 w 6489652"/>
                <a:gd name="connsiteY143" fmla="*/ 4488121 h 6502404"/>
                <a:gd name="connsiteX144" fmla="*/ 3426816 w 6489652"/>
                <a:gd name="connsiteY144" fmla="*/ 5950247 h 6502404"/>
                <a:gd name="connsiteX145" fmla="*/ 6132082 w 6489652"/>
                <a:gd name="connsiteY145" fmla="*/ 5950247 h 6502404"/>
                <a:gd name="connsiteX146" fmla="*/ 6296614 w 6489652"/>
                <a:gd name="connsiteY146" fmla="*/ 5920135 h 6502404"/>
                <a:gd name="connsiteX147" fmla="*/ 6296614 w 6489652"/>
                <a:gd name="connsiteY147" fmla="*/ 6208768 h 6502404"/>
                <a:gd name="connsiteX148" fmla="*/ 6194764 w 6489652"/>
                <a:gd name="connsiteY148" fmla="*/ 6310419 h 6502404"/>
                <a:gd name="connsiteX149" fmla="*/ 294163 w 6489652"/>
                <a:gd name="connsiteY149" fmla="*/ 6310419 h 6502404"/>
                <a:gd name="connsiteX150" fmla="*/ 192364 w 6489652"/>
                <a:gd name="connsiteY150" fmla="*/ 6208768 h 6502404"/>
                <a:gd name="connsiteX151" fmla="*/ 192364 w 6489652"/>
                <a:gd name="connsiteY151" fmla="*/ 5919741 h 6502404"/>
                <a:gd name="connsiteX152" fmla="*/ 358035 w 6489652"/>
                <a:gd name="connsiteY152" fmla="*/ 5950247 h 6502404"/>
                <a:gd name="connsiteX153" fmla="*/ 2982731 w 6489652"/>
                <a:gd name="connsiteY153" fmla="*/ 5948761 h 6502404"/>
                <a:gd name="connsiteX154" fmla="*/ 3078817 w 6489652"/>
                <a:gd name="connsiteY154" fmla="*/ 5852723 h 6502404"/>
                <a:gd name="connsiteX155" fmla="*/ 2982680 w 6489652"/>
                <a:gd name="connsiteY155" fmla="*/ 5756775 h 6502404"/>
                <a:gd name="connsiteX156" fmla="*/ 2982642 w 6489652"/>
                <a:gd name="connsiteY156" fmla="*/ 5756775 h 6502404"/>
                <a:gd name="connsiteX157" fmla="*/ 357986 w 6489652"/>
                <a:gd name="connsiteY157" fmla="*/ 5758261 h 6502404"/>
                <a:gd name="connsiteX158" fmla="*/ 203350 w 6489652"/>
                <a:gd name="connsiteY158" fmla="*/ 5689351 h 6502404"/>
                <a:gd name="connsiteX159" fmla="*/ 192364 w 6489652"/>
                <a:gd name="connsiteY159" fmla="*/ 5648977 h 6502404"/>
                <a:gd name="connsiteX160" fmla="*/ 192364 w 6489652"/>
                <a:gd name="connsiteY160" fmla="*/ 5632848 h 6502404"/>
                <a:gd name="connsiteX161" fmla="*/ 231832 w 6489652"/>
                <a:gd name="connsiteY161" fmla="*/ 5532988 h 6502404"/>
                <a:gd name="connsiteX162" fmla="*/ 416342 w 6489652"/>
                <a:gd name="connsiteY162" fmla="*/ 5270212 h 6502404"/>
                <a:gd name="connsiteX163" fmla="*/ 669645 w 6489652"/>
                <a:gd name="connsiteY163" fmla="*/ 5036444 h 6502404"/>
                <a:gd name="connsiteX164" fmla="*/ 684707 w 6489652"/>
                <a:gd name="connsiteY164" fmla="*/ 5036202 h 6502404"/>
                <a:gd name="connsiteX165" fmla="*/ 1615662 w 6489652"/>
                <a:gd name="connsiteY165" fmla="*/ 5226994 h 6502404"/>
                <a:gd name="connsiteX166" fmla="*/ 1631912 w 6489652"/>
                <a:gd name="connsiteY166" fmla="*/ 5226994 h 6502404"/>
                <a:gd name="connsiteX167" fmla="*/ 1639572 w 6489652"/>
                <a:gd name="connsiteY167" fmla="*/ 5302153 h 6502404"/>
                <a:gd name="connsiteX168" fmla="*/ 1875274 w 6489652"/>
                <a:gd name="connsiteY168" fmla="*/ 5528378 h 6502404"/>
                <a:gd name="connsiteX169" fmla="*/ 4568515 w 6489652"/>
                <a:gd name="connsiteY169" fmla="*/ 5528378 h 6502404"/>
                <a:gd name="connsiteX170" fmla="*/ 4804574 w 6489652"/>
                <a:gd name="connsiteY170" fmla="*/ 5302255 h 6502404"/>
                <a:gd name="connsiteX171" fmla="*/ 4812183 w 6489652"/>
                <a:gd name="connsiteY171" fmla="*/ 5226994 h 6502404"/>
                <a:gd name="connsiteX172" fmla="*/ 4828140 w 6489652"/>
                <a:gd name="connsiteY172" fmla="*/ 5226994 h 6502404"/>
                <a:gd name="connsiteX173" fmla="*/ 5759333 w 6489652"/>
                <a:gd name="connsiteY173" fmla="*/ 5036050 h 6502404"/>
                <a:gd name="connsiteX174" fmla="*/ 5818147 w 6489652"/>
                <a:gd name="connsiteY174" fmla="*/ 5036494 h 6502404"/>
                <a:gd name="connsiteX175" fmla="*/ 6073382 w 6489652"/>
                <a:gd name="connsiteY175" fmla="*/ 5270162 h 6502404"/>
                <a:gd name="connsiteX176" fmla="*/ 6257892 w 6489652"/>
                <a:gd name="connsiteY176" fmla="*/ 5532988 h 6502404"/>
                <a:gd name="connsiteX177" fmla="*/ 6286472 w 6489652"/>
                <a:gd name="connsiteY177" fmla="*/ 5689503 h 6502404"/>
                <a:gd name="connsiteX178" fmla="*/ 6132082 w 6489652"/>
                <a:gd name="connsiteY178" fmla="*/ 5758261 h 6502404"/>
                <a:gd name="connsiteX179" fmla="*/ 3426816 w 6489652"/>
                <a:gd name="connsiteY179" fmla="*/ 5758261 h 6502404"/>
                <a:gd name="connsiteX180" fmla="*/ 3330629 w 6489652"/>
                <a:gd name="connsiteY180" fmla="*/ 5854260 h 6502404"/>
                <a:gd name="connsiteX181" fmla="*/ 3426816 w 6489652"/>
                <a:gd name="connsiteY181" fmla="*/ 5950247 h 6502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</a:cxnLst>
              <a:rect l="l" t="t" r="r" b="b"/>
              <a:pathLst>
                <a:path w="6489652" h="6502404">
                  <a:moveTo>
                    <a:pt x="6415413" y="5422803"/>
                  </a:moveTo>
                  <a:lnTo>
                    <a:pt x="6230903" y="5160027"/>
                  </a:lnTo>
                  <a:cubicBezTo>
                    <a:pt x="6153612" y="5049842"/>
                    <a:pt x="6051457" y="4904338"/>
                    <a:pt x="5901405" y="4858453"/>
                  </a:cubicBezTo>
                  <a:cubicBezTo>
                    <a:pt x="5952496" y="4731351"/>
                    <a:pt x="5931818" y="4578608"/>
                    <a:pt x="5839563" y="4403336"/>
                  </a:cubicBezTo>
                  <a:cubicBezTo>
                    <a:pt x="5839410" y="4403031"/>
                    <a:pt x="5839219" y="4402688"/>
                    <a:pt x="5839066" y="4402396"/>
                  </a:cubicBezTo>
                  <a:cubicBezTo>
                    <a:pt x="5838774" y="4401799"/>
                    <a:pt x="5838519" y="4401253"/>
                    <a:pt x="5838226" y="4400707"/>
                  </a:cubicBezTo>
                  <a:lnTo>
                    <a:pt x="5455336" y="3679334"/>
                  </a:lnTo>
                  <a:cubicBezTo>
                    <a:pt x="5236226" y="3266038"/>
                    <a:pt x="5041931" y="2971411"/>
                    <a:pt x="4534527" y="2944068"/>
                  </a:cubicBezTo>
                  <a:cubicBezTo>
                    <a:pt x="4331019" y="2933412"/>
                    <a:pt x="4200843" y="2896989"/>
                    <a:pt x="4053210" y="2727126"/>
                  </a:cubicBezTo>
                  <a:cubicBezTo>
                    <a:pt x="4038843" y="2710858"/>
                    <a:pt x="4015735" y="2686893"/>
                    <a:pt x="3992626" y="2663385"/>
                  </a:cubicBezTo>
                  <a:cubicBezTo>
                    <a:pt x="4178575" y="2482905"/>
                    <a:pt x="4320788" y="2258814"/>
                    <a:pt x="4384654" y="2036068"/>
                  </a:cubicBezTo>
                  <a:cubicBezTo>
                    <a:pt x="4456931" y="2019558"/>
                    <a:pt x="4528114" y="1979718"/>
                    <a:pt x="4587857" y="1920981"/>
                  </a:cubicBezTo>
                  <a:cubicBezTo>
                    <a:pt x="4665402" y="1844730"/>
                    <a:pt x="4709888" y="1748134"/>
                    <a:pt x="4709888" y="1656021"/>
                  </a:cubicBezTo>
                  <a:lnTo>
                    <a:pt x="4709888" y="1542115"/>
                  </a:lnTo>
                  <a:cubicBezTo>
                    <a:pt x="4709888" y="1425529"/>
                    <a:pt x="4614897" y="1330723"/>
                    <a:pt x="4498134" y="1330723"/>
                  </a:cubicBezTo>
                  <a:lnTo>
                    <a:pt x="4421836" y="1330723"/>
                  </a:lnTo>
                  <a:lnTo>
                    <a:pt x="4421836" y="1215236"/>
                  </a:lnTo>
                  <a:cubicBezTo>
                    <a:pt x="4562204" y="1100985"/>
                    <a:pt x="4650145" y="957564"/>
                    <a:pt x="4676829" y="797822"/>
                  </a:cubicBezTo>
                  <a:cubicBezTo>
                    <a:pt x="4702877" y="641950"/>
                    <a:pt x="4668380" y="478238"/>
                    <a:pt x="4579802" y="336851"/>
                  </a:cubicBezTo>
                  <a:cubicBezTo>
                    <a:pt x="4403550" y="55666"/>
                    <a:pt x="4015786" y="-117868"/>
                    <a:pt x="3615703" y="94609"/>
                  </a:cubicBezTo>
                  <a:cubicBezTo>
                    <a:pt x="3470907" y="171553"/>
                    <a:pt x="3296781" y="150122"/>
                    <a:pt x="3112423" y="127451"/>
                  </a:cubicBezTo>
                  <a:cubicBezTo>
                    <a:pt x="2916918" y="103390"/>
                    <a:pt x="2714822" y="78536"/>
                    <a:pt x="2520221" y="163913"/>
                  </a:cubicBezTo>
                  <a:cubicBezTo>
                    <a:pt x="2330939" y="247059"/>
                    <a:pt x="2185099" y="377978"/>
                    <a:pt x="2086774" y="553099"/>
                  </a:cubicBezTo>
                  <a:cubicBezTo>
                    <a:pt x="1991732" y="722317"/>
                    <a:pt x="1943518" y="929337"/>
                    <a:pt x="1943518" y="1168305"/>
                  </a:cubicBezTo>
                  <a:lnTo>
                    <a:pt x="1943518" y="1330723"/>
                  </a:lnTo>
                  <a:lnTo>
                    <a:pt x="1867220" y="1330723"/>
                  </a:lnTo>
                  <a:cubicBezTo>
                    <a:pt x="1750456" y="1330723"/>
                    <a:pt x="1655478" y="1425529"/>
                    <a:pt x="1655478" y="1542115"/>
                  </a:cubicBezTo>
                  <a:lnTo>
                    <a:pt x="1655478" y="1656021"/>
                  </a:lnTo>
                  <a:cubicBezTo>
                    <a:pt x="1655478" y="1748185"/>
                    <a:pt x="1699964" y="1844832"/>
                    <a:pt x="1777599" y="1921083"/>
                  </a:cubicBezTo>
                  <a:cubicBezTo>
                    <a:pt x="1837303" y="1979820"/>
                    <a:pt x="1908473" y="2019647"/>
                    <a:pt x="1980649" y="2036119"/>
                  </a:cubicBezTo>
                  <a:cubicBezTo>
                    <a:pt x="2049147" y="2275146"/>
                    <a:pt x="2207762" y="2515595"/>
                    <a:pt x="2413841" y="2702183"/>
                  </a:cubicBezTo>
                  <a:cubicBezTo>
                    <a:pt x="2404896" y="2711607"/>
                    <a:pt x="2396790" y="2720332"/>
                    <a:pt x="2390389" y="2727672"/>
                  </a:cubicBezTo>
                  <a:cubicBezTo>
                    <a:pt x="2308912" y="2821487"/>
                    <a:pt x="2232563" y="2874472"/>
                    <a:pt x="2146072" y="2904875"/>
                  </a:cubicBezTo>
                  <a:cubicBezTo>
                    <a:pt x="2076493" y="2929386"/>
                    <a:pt x="2000283" y="2939305"/>
                    <a:pt x="1909517" y="2944017"/>
                  </a:cubicBezTo>
                  <a:cubicBezTo>
                    <a:pt x="1402075" y="2970966"/>
                    <a:pt x="1207667" y="3265784"/>
                    <a:pt x="988413" y="3679283"/>
                  </a:cubicBezTo>
                  <a:lnTo>
                    <a:pt x="605922" y="4400656"/>
                  </a:lnTo>
                  <a:cubicBezTo>
                    <a:pt x="605573" y="4401304"/>
                    <a:pt x="605275" y="4401939"/>
                    <a:pt x="604928" y="4402587"/>
                  </a:cubicBezTo>
                  <a:cubicBezTo>
                    <a:pt x="604828" y="4402790"/>
                    <a:pt x="604728" y="4403031"/>
                    <a:pt x="604579" y="4403285"/>
                  </a:cubicBezTo>
                  <a:cubicBezTo>
                    <a:pt x="508647" y="4585251"/>
                    <a:pt x="490155" y="4742908"/>
                    <a:pt x="548958" y="4872880"/>
                  </a:cubicBezTo>
                  <a:cubicBezTo>
                    <a:pt x="420567" y="4929992"/>
                    <a:pt x="329305" y="5059659"/>
                    <a:pt x="258821" y="5159976"/>
                  </a:cubicBezTo>
                  <a:lnTo>
                    <a:pt x="74311" y="5422803"/>
                  </a:lnTo>
                  <a:cubicBezTo>
                    <a:pt x="30222" y="5485566"/>
                    <a:pt x="5617" y="5553181"/>
                    <a:pt x="895" y="5618916"/>
                  </a:cubicBezTo>
                  <a:cubicBezTo>
                    <a:pt x="398" y="5623031"/>
                    <a:pt x="0" y="5627197"/>
                    <a:pt x="0" y="5631515"/>
                  </a:cubicBezTo>
                  <a:lnTo>
                    <a:pt x="0" y="6208768"/>
                  </a:lnTo>
                  <a:cubicBezTo>
                    <a:pt x="0" y="6370693"/>
                    <a:pt x="131971" y="6502405"/>
                    <a:pt x="294163" y="6502405"/>
                  </a:cubicBezTo>
                  <a:lnTo>
                    <a:pt x="6194764" y="6502405"/>
                  </a:lnTo>
                  <a:cubicBezTo>
                    <a:pt x="6357006" y="6502405"/>
                    <a:pt x="6488976" y="6370693"/>
                    <a:pt x="6488976" y="6208768"/>
                  </a:cubicBezTo>
                  <a:lnTo>
                    <a:pt x="6488976" y="5663506"/>
                  </a:lnTo>
                  <a:cubicBezTo>
                    <a:pt x="6488976" y="5663417"/>
                    <a:pt x="6488925" y="5663315"/>
                    <a:pt x="6488925" y="5663214"/>
                  </a:cubicBezTo>
                  <a:cubicBezTo>
                    <a:pt x="6494345" y="5584080"/>
                    <a:pt x="6469443" y="5499803"/>
                    <a:pt x="6415413" y="5422803"/>
                  </a:cubicBezTo>
                  <a:close/>
                  <a:moveTo>
                    <a:pt x="1912558" y="1784354"/>
                  </a:moveTo>
                  <a:cubicBezTo>
                    <a:pt x="1872042" y="1744464"/>
                    <a:pt x="1847840" y="1696546"/>
                    <a:pt x="1847840" y="1656021"/>
                  </a:cubicBezTo>
                  <a:lnTo>
                    <a:pt x="1847840" y="1542115"/>
                  </a:lnTo>
                  <a:cubicBezTo>
                    <a:pt x="1847840" y="1531599"/>
                    <a:pt x="1856734" y="1522709"/>
                    <a:pt x="1867220" y="1522709"/>
                  </a:cubicBezTo>
                  <a:lnTo>
                    <a:pt x="1943518" y="1522709"/>
                  </a:lnTo>
                  <a:lnTo>
                    <a:pt x="1943518" y="1788177"/>
                  </a:lnTo>
                  <a:cubicBezTo>
                    <a:pt x="1943518" y="1795721"/>
                    <a:pt x="1943976" y="1803354"/>
                    <a:pt x="1944167" y="1810999"/>
                  </a:cubicBezTo>
                  <a:cubicBezTo>
                    <a:pt x="1933236" y="1803062"/>
                    <a:pt x="1922598" y="1794171"/>
                    <a:pt x="1912558" y="1784354"/>
                  </a:cubicBezTo>
                  <a:close/>
                  <a:moveTo>
                    <a:pt x="4886942" y="4488159"/>
                  </a:moveTo>
                  <a:cubicBezTo>
                    <a:pt x="5250249" y="4406562"/>
                    <a:pt x="5486155" y="4414944"/>
                    <a:pt x="5681100" y="4515794"/>
                  </a:cubicBezTo>
                  <a:cubicBezTo>
                    <a:pt x="5743032" y="4642147"/>
                    <a:pt x="5752626" y="4742261"/>
                    <a:pt x="5709578" y="4813558"/>
                  </a:cubicBezTo>
                  <a:cubicBezTo>
                    <a:pt x="5648741" y="4914409"/>
                    <a:pt x="5446886" y="5034513"/>
                    <a:pt x="4831614" y="5035008"/>
                  </a:cubicBezTo>
                  <a:close/>
                  <a:moveTo>
                    <a:pt x="4498134" y="1522709"/>
                  </a:moveTo>
                  <a:cubicBezTo>
                    <a:pt x="4508619" y="1522709"/>
                    <a:pt x="4517527" y="1531599"/>
                    <a:pt x="4517527" y="1542115"/>
                  </a:cubicBezTo>
                  <a:lnTo>
                    <a:pt x="4517527" y="1656021"/>
                  </a:lnTo>
                  <a:cubicBezTo>
                    <a:pt x="4517527" y="1696496"/>
                    <a:pt x="4493362" y="1744413"/>
                    <a:pt x="4452859" y="1784253"/>
                  </a:cubicBezTo>
                  <a:cubicBezTo>
                    <a:pt x="4442819" y="1794083"/>
                    <a:pt x="4432181" y="1802960"/>
                    <a:pt x="4421187" y="1810948"/>
                  </a:cubicBezTo>
                  <a:cubicBezTo>
                    <a:pt x="4421441" y="1803354"/>
                    <a:pt x="4421836" y="1795721"/>
                    <a:pt x="4421836" y="1788177"/>
                  </a:cubicBezTo>
                  <a:lnTo>
                    <a:pt x="4421836" y="1522709"/>
                  </a:lnTo>
                  <a:close/>
                  <a:moveTo>
                    <a:pt x="2597664" y="339630"/>
                  </a:moveTo>
                  <a:cubicBezTo>
                    <a:pt x="2743847" y="275535"/>
                    <a:pt x="2911459" y="296172"/>
                    <a:pt x="3088857" y="317951"/>
                  </a:cubicBezTo>
                  <a:cubicBezTo>
                    <a:pt x="3294745" y="343301"/>
                    <a:pt x="3507631" y="369496"/>
                    <a:pt x="3706063" y="264075"/>
                  </a:cubicBezTo>
                  <a:cubicBezTo>
                    <a:pt x="4015989" y="99521"/>
                    <a:pt x="4291660" y="239220"/>
                    <a:pt x="4416720" y="438651"/>
                  </a:cubicBezTo>
                  <a:cubicBezTo>
                    <a:pt x="4523635" y="609307"/>
                    <a:pt x="4550573" y="879182"/>
                    <a:pt x="4279127" y="1083225"/>
                  </a:cubicBezTo>
                  <a:cubicBezTo>
                    <a:pt x="3557347" y="1354739"/>
                    <a:pt x="3277693" y="1248920"/>
                    <a:pt x="2981739" y="1136951"/>
                  </a:cubicBezTo>
                  <a:cubicBezTo>
                    <a:pt x="2821838" y="1076478"/>
                    <a:pt x="2658502" y="1014664"/>
                    <a:pt x="2432737" y="1014664"/>
                  </a:cubicBezTo>
                  <a:cubicBezTo>
                    <a:pt x="2345852" y="1014664"/>
                    <a:pt x="2249716" y="1023843"/>
                    <a:pt x="2141058" y="1045771"/>
                  </a:cubicBezTo>
                  <a:cubicBezTo>
                    <a:pt x="2163721" y="783138"/>
                    <a:pt x="2268651" y="484142"/>
                    <a:pt x="2597664" y="339630"/>
                  </a:cubicBezTo>
                  <a:close/>
                  <a:moveTo>
                    <a:pt x="2152842" y="1935967"/>
                  </a:moveTo>
                  <a:cubicBezTo>
                    <a:pt x="2152345" y="1932246"/>
                    <a:pt x="2151595" y="1928614"/>
                    <a:pt x="2150704" y="1925045"/>
                  </a:cubicBezTo>
                  <a:cubicBezTo>
                    <a:pt x="2141109" y="1878664"/>
                    <a:pt x="2135892" y="1832767"/>
                    <a:pt x="2135892" y="1788177"/>
                  </a:cubicBezTo>
                  <a:lnTo>
                    <a:pt x="2135892" y="1243215"/>
                  </a:lnTo>
                  <a:cubicBezTo>
                    <a:pt x="2499289" y="1159822"/>
                    <a:pt x="2692248" y="1232748"/>
                    <a:pt x="2913546" y="1316486"/>
                  </a:cubicBezTo>
                  <a:cubicBezTo>
                    <a:pt x="3077671" y="1378551"/>
                    <a:pt x="3253592" y="1445074"/>
                    <a:pt x="3507084" y="1445074"/>
                  </a:cubicBezTo>
                  <a:cubicBezTo>
                    <a:pt x="3695819" y="1445074"/>
                    <a:pt x="3927602" y="1408168"/>
                    <a:pt x="4229474" y="1305031"/>
                  </a:cubicBezTo>
                  <a:lnTo>
                    <a:pt x="4229474" y="1788177"/>
                  </a:lnTo>
                  <a:cubicBezTo>
                    <a:pt x="4229474" y="1831382"/>
                    <a:pt x="4224499" y="1875832"/>
                    <a:pt x="4215452" y="1920829"/>
                  </a:cubicBezTo>
                  <a:cubicBezTo>
                    <a:pt x="4213721" y="1926582"/>
                    <a:pt x="4212474" y="1932487"/>
                    <a:pt x="4211825" y="1938634"/>
                  </a:cubicBezTo>
                  <a:cubicBezTo>
                    <a:pt x="4133541" y="2286754"/>
                    <a:pt x="3804133" y="2664528"/>
                    <a:pt x="3435112" y="2801840"/>
                  </a:cubicBezTo>
                  <a:cubicBezTo>
                    <a:pt x="3249164" y="2871093"/>
                    <a:pt x="3117297" y="2871297"/>
                    <a:pt x="2931234" y="2802539"/>
                  </a:cubicBezTo>
                  <a:cubicBezTo>
                    <a:pt x="2560724" y="2665074"/>
                    <a:pt x="2230082" y="2285357"/>
                    <a:pt x="2152842" y="1935967"/>
                  </a:cubicBezTo>
                  <a:close/>
                  <a:moveTo>
                    <a:pt x="2535529" y="2853682"/>
                  </a:moveTo>
                  <a:cubicBezTo>
                    <a:pt x="2542438" y="2845795"/>
                    <a:pt x="2552771" y="2834784"/>
                    <a:pt x="2564453" y="2822681"/>
                  </a:cubicBezTo>
                  <a:cubicBezTo>
                    <a:pt x="2658947" y="2889000"/>
                    <a:pt x="2759906" y="2943725"/>
                    <a:pt x="2864339" y="2982523"/>
                  </a:cubicBezTo>
                  <a:cubicBezTo>
                    <a:pt x="2978863" y="3024840"/>
                    <a:pt x="3080713" y="3045972"/>
                    <a:pt x="3182511" y="3045972"/>
                  </a:cubicBezTo>
                  <a:cubicBezTo>
                    <a:pt x="3284947" y="3045972"/>
                    <a:pt x="3387293" y="3024535"/>
                    <a:pt x="3502312" y="2981672"/>
                  </a:cubicBezTo>
                  <a:cubicBezTo>
                    <a:pt x="3623300" y="2936676"/>
                    <a:pt x="3739720" y="2870204"/>
                    <a:pt x="3846685" y="2788988"/>
                  </a:cubicBezTo>
                  <a:cubicBezTo>
                    <a:pt x="3870341" y="2813004"/>
                    <a:pt x="3895548" y="2838899"/>
                    <a:pt x="3908375" y="2853440"/>
                  </a:cubicBezTo>
                  <a:cubicBezTo>
                    <a:pt x="3977611" y="2933108"/>
                    <a:pt x="4046453" y="2990512"/>
                    <a:pt x="4117635" y="3031926"/>
                  </a:cubicBezTo>
                  <a:cubicBezTo>
                    <a:pt x="3951563" y="3217613"/>
                    <a:pt x="3628772" y="3339761"/>
                    <a:pt x="3257855" y="3350518"/>
                  </a:cubicBezTo>
                  <a:cubicBezTo>
                    <a:pt x="2853052" y="3362329"/>
                    <a:pt x="2504404" y="3242518"/>
                    <a:pt x="2323673" y="3033615"/>
                  </a:cubicBezTo>
                  <a:cubicBezTo>
                    <a:pt x="2395797" y="2992099"/>
                    <a:pt x="2465491" y="2934301"/>
                    <a:pt x="2535529" y="2853682"/>
                  </a:cubicBezTo>
                  <a:close/>
                  <a:moveTo>
                    <a:pt x="1158410" y="3769072"/>
                  </a:moveTo>
                  <a:cubicBezTo>
                    <a:pt x="1378305" y="3354392"/>
                    <a:pt x="1525099" y="3156704"/>
                    <a:pt x="1919659" y="3135761"/>
                  </a:cubicBezTo>
                  <a:cubicBezTo>
                    <a:pt x="1996911" y="3131748"/>
                    <a:pt x="2068578" y="3123557"/>
                    <a:pt x="2136630" y="3107186"/>
                  </a:cubicBezTo>
                  <a:cubicBezTo>
                    <a:pt x="2334565" y="3379347"/>
                    <a:pt x="2736543" y="3543304"/>
                    <a:pt x="3204525" y="3543304"/>
                  </a:cubicBezTo>
                  <a:cubicBezTo>
                    <a:pt x="3224058" y="3543304"/>
                    <a:pt x="3243743" y="3543012"/>
                    <a:pt x="3263480" y="3542466"/>
                  </a:cubicBezTo>
                  <a:cubicBezTo>
                    <a:pt x="3724259" y="3529017"/>
                    <a:pt x="4113958" y="3363866"/>
                    <a:pt x="4304475" y="3106450"/>
                  </a:cubicBezTo>
                  <a:cubicBezTo>
                    <a:pt x="4373379" y="3123315"/>
                    <a:pt x="4446000" y="3131647"/>
                    <a:pt x="4524284" y="3135761"/>
                  </a:cubicBezTo>
                  <a:cubicBezTo>
                    <a:pt x="4918856" y="3157047"/>
                    <a:pt x="5065586" y="3354595"/>
                    <a:pt x="5285332" y="3769123"/>
                  </a:cubicBezTo>
                  <a:lnTo>
                    <a:pt x="5548482" y="4264919"/>
                  </a:lnTo>
                  <a:cubicBezTo>
                    <a:pt x="5372726" y="4225980"/>
                    <a:pt x="5168428" y="4233867"/>
                    <a:pt x="4907276" y="4287397"/>
                  </a:cubicBezTo>
                  <a:lnTo>
                    <a:pt x="4949026" y="3874940"/>
                  </a:lnTo>
                  <a:cubicBezTo>
                    <a:pt x="4955033" y="3814424"/>
                    <a:pt x="4935055" y="3755433"/>
                    <a:pt x="4892757" y="3708849"/>
                  </a:cubicBezTo>
                  <a:cubicBezTo>
                    <a:pt x="4846922" y="3658303"/>
                    <a:pt x="4781364" y="3629283"/>
                    <a:pt x="4712917" y="3629283"/>
                  </a:cubicBezTo>
                  <a:lnTo>
                    <a:pt x="3466186" y="3629283"/>
                  </a:lnTo>
                  <a:cubicBezTo>
                    <a:pt x="3413098" y="3629283"/>
                    <a:pt x="3370050" y="3672286"/>
                    <a:pt x="3370050" y="3725270"/>
                  </a:cubicBezTo>
                  <a:cubicBezTo>
                    <a:pt x="3370050" y="3778305"/>
                    <a:pt x="3413098" y="3821269"/>
                    <a:pt x="3466186" y="3821269"/>
                  </a:cubicBezTo>
                  <a:lnTo>
                    <a:pt x="4712917" y="3821269"/>
                  </a:lnTo>
                  <a:cubicBezTo>
                    <a:pt x="4726494" y="3821269"/>
                    <a:pt x="4741153" y="3827721"/>
                    <a:pt x="4750201" y="3837690"/>
                  </a:cubicBezTo>
                  <a:cubicBezTo>
                    <a:pt x="4755711" y="3843736"/>
                    <a:pt x="4758205" y="3849895"/>
                    <a:pt x="4757606" y="3855788"/>
                  </a:cubicBezTo>
                  <a:lnTo>
                    <a:pt x="4613205" y="5283052"/>
                  </a:lnTo>
                  <a:cubicBezTo>
                    <a:pt x="4610622" y="5308757"/>
                    <a:pt x="4595517" y="5336392"/>
                    <a:pt x="4568515" y="5336392"/>
                  </a:cubicBezTo>
                  <a:lnTo>
                    <a:pt x="1875274" y="5336392"/>
                  </a:lnTo>
                  <a:cubicBezTo>
                    <a:pt x="1846644" y="5336392"/>
                    <a:pt x="1833079" y="5304490"/>
                    <a:pt x="1830941" y="5282951"/>
                  </a:cubicBezTo>
                  <a:lnTo>
                    <a:pt x="1741918" y="4405571"/>
                  </a:lnTo>
                  <a:cubicBezTo>
                    <a:pt x="1741765" y="4401990"/>
                    <a:pt x="1741422" y="4398370"/>
                    <a:pt x="1740875" y="4394852"/>
                  </a:cubicBezTo>
                  <a:lnTo>
                    <a:pt x="1686196" y="3855940"/>
                  </a:lnTo>
                  <a:cubicBezTo>
                    <a:pt x="1685598" y="3849984"/>
                    <a:pt x="1688079" y="3843888"/>
                    <a:pt x="1693653" y="3837792"/>
                  </a:cubicBezTo>
                  <a:cubicBezTo>
                    <a:pt x="1702738" y="3827759"/>
                    <a:pt x="1717359" y="3821269"/>
                    <a:pt x="1730873" y="3821269"/>
                  </a:cubicBezTo>
                  <a:lnTo>
                    <a:pt x="3020613" y="3821269"/>
                  </a:lnTo>
                  <a:cubicBezTo>
                    <a:pt x="3073701" y="3821269"/>
                    <a:pt x="3116800" y="3778305"/>
                    <a:pt x="3116800" y="3725270"/>
                  </a:cubicBezTo>
                  <a:cubicBezTo>
                    <a:pt x="3116800" y="3672286"/>
                    <a:pt x="3073701" y="3629283"/>
                    <a:pt x="3020613" y="3629283"/>
                  </a:cubicBezTo>
                  <a:lnTo>
                    <a:pt x="1730873" y="3629283"/>
                  </a:lnTo>
                  <a:cubicBezTo>
                    <a:pt x="1662477" y="3629283"/>
                    <a:pt x="1596918" y="3658354"/>
                    <a:pt x="1551045" y="3708950"/>
                  </a:cubicBezTo>
                  <a:cubicBezTo>
                    <a:pt x="1508735" y="3755585"/>
                    <a:pt x="1488757" y="3814513"/>
                    <a:pt x="1494776" y="3875092"/>
                  </a:cubicBezTo>
                  <a:lnTo>
                    <a:pt x="1536628" y="4287347"/>
                  </a:lnTo>
                  <a:cubicBezTo>
                    <a:pt x="1275412" y="4233867"/>
                    <a:pt x="1071174" y="4225980"/>
                    <a:pt x="895512" y="4264868"/>
                  </a:cubicBezTo>
                  <a:close/>
                  <a:moveTo>
                    <a:pt x="1612430" y="5035008"/>
                  </a:moveTo>
                  <a:cubicBezTo>
                    <a:pt x="1113226" y="5034665"/>
                    <a:pt x="886117" y="4955583"/>
                    <a:pt x="785710" y="4871890"/>
                  </a:cubicBezTo>
                  <a:cubicBezTo>
                    <a:pt x="783126" y="4869312"/>
                    <a:pt x="780341" y="4866937"/>
                    <a:pt x="777459" y="4864651"/>
                  </a:cubicBezTo>
                  <a:cubicBezTo>
                    <a:pt x="758422" y="4847531"/>
                    <a:pt x="744404" y="4830322"/>
                    <a:pt x="734313" y="4813597"/>
                  </a:cubicBezTo>
                  <a:cubicBezTo>
                    <a:pt x="691317" y="4742312"/>
                    <a:pt x="701010" y="4642198"/>
                    <a:pt x="762994" y="4515794"/>
                  </a:cubicBezTo>
                  <a:cubicBezTo>
                    <a:pt x="957595" y="4414944"/>
                    <a:pt x="1193453" y="4406562"/>
                    <a:pt x="1556950" y="4488121"/>
                  </a:cubicBezTo>
                  <a:close/>
                  <a:moveTo>
                    <a:pt x="3426816" y="5950247"/>
                  </a:moveTo>
                  <a:lnTo>
                    <a:pt x="6132082" y="5950247"/>
                  </a:lnTo>
                  <a:cubicBezTo>
                    <a:pt x="6192728" y="5950247"/>
                    <a:pt x="6248196" y="5939731"/>
                    <a:pt x="6296614" y="5920135"/>
                  </a:cubicBezTo>
                  <a:lnTo>
                    <a:pt x="6296614" y="6208768"/>
                  </a:lnTo>
                  <a:cubicBezTo>
                    <a:pt x="6296614" y="6264826"/>
                    <a:pt x="6250932" y="6310419"/>
                    <a:pt x="6194764" y="6310419"/>
                  </a:cubicBezTo>
                  <a:lnTo>
                    <a:pt x="294163" y="6310419"/>
                  </a:lnTo>
                  <a:cubicBezTo>
                    <a:pt x="237994" y="6310419"/>
                    <a:pt x="192364" y="6264826"/>
                    <a:pt x="192364" y="6208768"/>
                  </a:cubicBezTo>
                  <a:lnTo>
                    <a:pt x="192364" y="5919741"/>
                  </a:lnTo>
                  <a:cubicBezTo>
                    <a:pt x="241027" y="5939591"/>
                    <a:pt x="296896" y="5950247"/>
                    <a:pt x="358035" y="5950247"/>
                  </a:cubicBezTo>
                  <a:lnTo>
                    <a:pt x="2982731" y="5948761"/>
                  </a:lnTo>
                  <a:cubicBezTo>
                    <a:pt x="3035819" y="5948761"/>
                    <a:pt x="3078867" y="5905758"/>
                    <a:pt x="3078817" y="5852723"/>
                  </a:cubicBezTo>
                  <a:cubicBezTo>
                    <a:pt x="3078817" y="5799739"/>
                    <a:pt x="3035768" y="5756775"/>
                    <a:pt x="2982680" y="5756775"/>
                  </a:cubicBezTo>
                  <a:cubicBezTo>
                    <a:pt x="2982642" y="5756775"/>
                    <a:pt x="2982642" y="5756775"/>
                    <a:pt x="2982642" y="5756775"/>
                  </a:cubicBezTo>
                  <a:lnTo>
                    <a:pt x="357986" y="5758261"/>
                  </a:lnTo>
                  <a:cubicBezTo>
                    <a:pt x="282531" y="5758261"/>
                    <a:pt x="226164" y="5733165"/>
                    <a:pt x="203350" y="5689351"/>
                  </a:cubicBezTo>
                  <a:cubicBezTo>
                    <a:pt x="196937" y="5677006"/>
                    <a:pt x="193358" y="5663417"/>
                    <a:pt x="192364" y="5648977"/>
                  </a:cubicBezTo>
                  <a:lnTo>
                    <a:pt x="192364" y="5632848"/>
                  </a:lnTo>
                  <a:cubicBezTo>
                    <a:pt x="194352" y="5601746"/>
                    <a:pt x="207673" y="5567418"/>
                    <a:pt x="231832" y="5532988"/>
                  </a:cubicBezTo>
                  <a:lnTo>
                    <a:pt x="416342" y="5270212"/>
                  </a:lnTo>
                  <a:cubicBezTo>
                    <a:pt x="486278" y="5170644"/>
                    <a:pt x="573265" y="5046921"/>
                    <a:pt x="669645" y="5036444"/>
                  </a:cubicBezTo>
                  <a:cubicBezTo>
                    <a:pt x="672727" y="5036393"/>
                    <a:pt x="678394" y="5036304"/>
                    <a:pt x="684707" y="5036202"/>
                  </a:cubicBezTo>
                  <a:cubicBezTo>
                    <a:pt x="858531" y="5164345"/>
                    <a:pt x="1165766" y="5226994"/>
                    <a:pt x="1615662" y="5226994"/>
                  </a:cubicBezTo>
                  <a:lnTo>
                    <a:pt x="1631912" y="5226994"/>
                  </a:lnTo>
                  <a:lnTo>
                    <a:pt x="1639572" y="5302153"/>
                  </a:lnTo>
                  <a:cubicBezTo>
                    <a:pt x="1652691" y="5433217"/>
                    <a:pt x="1751805" y="5528378"/>
                    <a:pt x="1875274" y="5528378"/>
                  </a:cubicBezTo>
                  <a:lnTo>
                    <a:pt x="4568515" y="5528378"/>
                  </a:lnTo>
                  <a:cubicBezTo>
                    <a:pt x="4692137" y="5528378"/>
                    <a:pt x="4791455" y="5433217"/>
                    <a:pt x="4804574" y="5302255"/>
                  </a:cubicBezTo>
                  <a:lnTo>
                    <a:pt x="4812183" y="5226994"/>
                  </a:lnTo>
                  <a:lnTo>
                    <a:pt x="4828140" y="5226994"/>
                  </a:lnTo>
                  <a:cubicBezTo>
                    <a:pt x="5278231" y="5226994"/>
                    <a:pt x="5585511" y="5164294"/>
                    <a:pt x="5759333" y="5036050"/>
                  </a:cubicBezTo>
                  <a:cubicBezTo>
                    <a:pt x="5782352" y="5036202"/>
                    <a:pt x="5809990" y="5036342"/>
                    <a:pt x="5818147" y="5036494"/>
                  </a:cubicBezTo>
                  <a:cubicBezTo>
                    <a:pt x="5915721" y="5045473"/>
                    <a:pt x="6003102" y="5169997"/>
                    <a:pt x="6073382" y="5270162"/>
                  </a:cubicBezTo>
                  <a:lnTo>
                    <a:pt x="6257892" y="5532988"/>
                  </a:lnTo>
                  <a:cubicBezTo>
                    <a:pt x="6298052" y="5590189"/>
                    <a:pt x="6308499" y="5647237"/>
                    <a:pt x="6286472" y="5689503"/>
                  </a:cubicBezTo>
                  <a:cubicBezTo>
                    <a:pt x="6263657" y="5733216"/>
                    <a:pt x="6207387" y="5758261"/>
                    <a:pt x="6132082" y="5758261"/>
                  </a:cubicBezTo>
                  <a:lnTo>
                    <a:pt x="3426816" y="5758261"/>
                  </a:lnTo>
                  <a:cubicBezTo>
                    <a:pt x="3373677" y="5758261"/>
                    <a:pt x="3330629" y="5801225"/>
                    <a:pt x="3330629" y="5854260"/>
                  </a:cubicBezTo>
                  <a:cubicBezTo>
                    <a:pt x="3330629" y="5907295"/>
                    <a:pt x="3373677" y="5950247"/>
                    <a:pt x="3426816" y="5950247"/>
                  </a:cubicBezTo>
                  <a:close/>
                </a:path>
              </a:pathLst>
            </a:custGeom>
            <a:solidFill>
              <a:schemeClr val="accent1"/>
            </a:solidFill>
            <a:ln w="127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DF6528A-41EF-4882-9414-9194D31EB9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915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89526">
        <p:fade/>
      </p:transition>
    </mc:Choice>
    <mc:Fallback>
      <p:transition spd="med" advTm="1895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CF68CB9-0485-924B-91A3-B4C7267A187B}"/>
              </a:ext>
            </a:extLst>
          </p:cNvPr>
          <p:cNvSpPr/>
          <p:nvPr/>
        </p:nvSpPr>
        <p:spPr>
          <a:xfrm>
            <a:off x="5681472" y="-24384"/>
            <a:ext cx="6620256" cy="69204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9AF76C9-9EA8-41F9-B9BC-9B909F38B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1064340"/>
            <a:ext cx="4242815" cy="2364660"/>
          </a:xfrm>
        </p:spPr>
        <p:txBody>
          <a:bodyPr/>
          <a:lstStyle/>
          <a:p>
            <a:r>
              <a:rPr lang="en-US" sz="3200" dirty="0"/>
              <a:t>What are Common Psychological Symptoms of Stress?</a:t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C970D6-234A-4D0D-B946-3BDBC26D6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4080" y="-33905"/>
            <a:ext cx="6327648" cy="69204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59F67DC-7CD7-4B71-870C-00812D68636D}"/>
              </a:ext>
            </a:extLst>
          </p:cNvPr>
          <p:cNvSpPr/>
          <p:nvPr/>
        </p:nvSpPr>
        <p:spPr>
          <a:xfrm rot="21037346">
            <a:off x="7730926" y="2096275"/>
            <a:ext cx="12650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Mental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91A91D-A804-4A34-9BA0-6BA69B478BAE}"/>
              </a:ext>
            </a:extLst>
          </p:cNvPr>
          <p:cNvSpPr/>
          <p:nvPr/>
        </p:nvSpPr>
        <p:spPr>
          <a:xfrm rot="665897">
            <a:off x="9178773" y="1559044"/>
            <a:ext cx="172354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Emotional</a:t>
            </a:r>
            <a:endParaRPr lang="en-US" sz="2700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9EE62C-4836-443E-B2EC-4A631911FD62}"/>
              </a:ext>
            </a:extLst>
          </p:cNvPr>
          <p:cNvSpPr/>
          <p:nvPr/>
        </p:nvSpPr>
        <p:spPr>
          <a:xfrm>
            <a:off x="9064752" y="2731257"/>
            <a:ext cx="1790875" cy="5001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Behavioral</a:t>
            </a:r>
            <a:endParaRPr lang="en-US" sz="265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D496A3-8CE2-40D7-972A-473FCC182335}"/>
              </a:ext>
            </a:extLst>
          </p:cNvPr>
          <p:cNvSpPr txBox="1"/>
          <p:nvPr/>
        </p:nvSpPr>
        <p:spPr>
          <a:xfrm flipH="1">
            <a:off x="853366" y="2511316"/>
            <a:ext cx="386486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chemeClr val="accent1"/>
                </a:solidFill>
              </a:rPr>
              <a:t>Everyone reacts differently!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6A7319B-04DD-49D0-B8AB-3DA1AD280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335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4302">
        <p:fade/>
      </p:transition>
    </mc:Choice>
    <mc:Fallback>
      <p:transition spd="med" advTm="943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6F9B731-C5BC-4E6C-9EAD-3CF422650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Changes you may see during this time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CC4FE2-3311-1549-A653-852DED6A6A23}"/>
              </a:ext>
            </a:extLst>
          </p:cNvPr>
          <p:cNvSpPr/>
          <p:nvPr/>
        </p:nvSpPr>
        <p:spPr>
          <a:xfrm>
            <a:off x="937944" y="2400515"/>
            <a:ext cx="2567246" cy="2225126"/>
          </a:xfrm>
          <a:prstGeom prst="rect">
            <a:avLst/>
          </a:prstGeom>
          <a:solidFill>
            <a:srgbClr val="D3EBEC"/>
          </a:soli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B434401-9533-074B-B749-9763FAD60F41}"/>
              </a:ext>
            </a:extLst>
          </p:cNvPr>
          <p:cNvSpPr/>
          <p:nvPr/>
        </p:nvSpPr>
        <p:spPr>
          <a:xfrm>
            <a:off x="4772338" y="2400515"/>
            <a:ext cx="2567246" cy="2225126"/>
          </a:xfrm>
          <a:prstGeom prst="rect">
            <a:avLst/>
          </a:prstGeom>
          <a:solidFill>
            <a:srgbClr val="D3EBEC"/>
          </a:soli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1FD1910-3A96-324E-B60C-FC46FE06098B}"/>
              </a:ext>
            </a:extLst>
          </p:cNvPr>
          <p:cNvSpPr/>
          <p:nvPr/>
        </p:nvSpPr>
        <p:spPr>
          <a:xfrm>
            <a:off x="8606732" y="2400515"/>
            <a:ext cx="2567246" cy="2225126"/>
          </a:xfrm>
          <a:prstGeom prst="rect">
            <a:avLst/>
          </a:prstGeom>
          <a:solidFill>
            <a:srgbClr val="D3EBEC"/>
          </a:soli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23294A9-2F21-F04E-8809-0AC2F9C2583D}"/>
              </a:ext>
            </a:extLst>
          </p:cNvPr>
          <p:cNvSpPr/>
          <p:nvPr/>
        </p:nvSpPr>
        <p:spPr>
          <a:xfrm>
            <a:off x="937942" y="4759753"/>
            <a:ext cx="25672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600" dirty="0">
                <a:solidFill>
                  <a:schemeClr val="tx2"/>
                </a:solidFill>
              </a:rPr>
              <a:t>Sleeping Difficulty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FE9906B-A8CB-6F4B-9F25-B0802CB09E18}"/>
              </a:ext>
            </a:extLst>
          </p:cNvPr>
          <p:cNvSpPr/>
          <p:nvPr/>
        </p:nvSpPr>
        <p:spPr>
          <a:xfrm>
            <a:off x="4772336" y="4759753"/>
            <a:ext cx="25672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600" dirty="0">
                <a:solidFill>
                  <a:schemeClr val="tx2"/>
                </a:solidFill>
              </a:rPr>
              <a:t>Weight Gain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1398FE-B1B5-1046-BC3D-5D44362C5E56}"/>
              </a:ext>
            </a:extLst>
          </p:cNvPr>
          <p:cNvSpPr/>
          <p:nvPr/>
        </p:nvSpPr>
        <p:spPr>
          <a:xfrm>
            <a:off x="8606730" y="4759753"/>
            <a:ext cx="25672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600" dirty="0">
                <a:solidFill>
                  <a:schemeClr val="tx2"/>
                </a:solidFill>
              </a:rPr>
              <a:t>Children reverting </a:t>
            </a:r>
          </a:p>
          <a:p>
            <a:pPr algn="ctr">
              <a:lnSpc>
                <a:spcPct val="100000"/>
              </a:lnSpc>
            </a:pPr>
            <a:r>
              <a:rPr lang="en-US" sz="1600" dirty="0">
                <a:solidFill>
                  <a:schemeClr val="tx2"/>
                </a:solidFill>
              </a:rPr>
              <a:t>to old behaviors</a:t>
            </a:r>
          </a:p>
        </p:txBody>
      </p:sp>
      <p:grpSp>
        <p:nvGrpSpPr>
          <p:cNvPr id="32" name="Graphic 120">
            <a:extLst>
              <a:ext uri="{FF2B5EF4-FFF2-40B4-BE49-F238E27FC236}">
                <a16:creationId xmlns:a16="http://schemas.microsoft.com/office/drawing/2014/main" id="{4FDF9E26-EA46-7846-BD27-386D0A0A4776}"/>
              </a:ext>
            </a:extLst>
          </p:cNvPr>
          <p:cNvGrpSpPr/>
          <p:nvPr/>
        </p:nvGrpSpPr>
        <p:grpSpPr>
          <a:xfrm>
            <a:off x="1355405" y="2645663"/>
            <a:ext cx="1691281" cy="1708112"/>
            <a:chOff x="4903862" y="250615"/>
            <a:chExt cx="4724400" cy="4771415"/>
          </a:xfrm>
          <a:solidFill>
            <a:srgbClr val="000000"/>
          </a:solidFill>
        </p:grpSpPr>
        <p:grpSp>
          <p:nvGrpSpPr>
            <p:cNvPr id="33" name="Graphic 120">
              <a:extLst>
                <a:ext uri="{FF2B5EF4-FFF2-40B4-BE49-F238E27FC236}">
                  <a16:creationId xmlns:a16="http://schemas.microsoft.com/office/drawing/2014/main" id="{60546CE0-5995-D44F-A3E9-0E0223453F05}"/>
                </a:ext>
              </a:extLst>
            </p:cNvPr>
            <p:cNvGrpSpPr/>
            <p:nvPr/>
          </p:nvGrpSpPr>
          <p:grpSpPr>
            <a:xfrm>
              <a:off x="4980062" y="373907"/>
              <a:ext cx="4572000" cy="4572000"/>
              <a:chOff x="4980062" y="373907"/>
              <a:chExt cx="4572000" cy="4572000"/>
            </a:xfrm>
            <a:solidFill>
              <a:srgbClr val="000000"/>
            </a:solidFill>
          </p:grpSpPr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3EA12EE9-2E3B-DE4C-B212-3BEAB3B6D430}"/>
                  </a:ext>
                </a:extLst>
              </p:cNvPr>
              <p:cNvSpPr/>
              <p:nvPr/>
            </p:nvSpPr>
            <p:spPr>
              <a:xfrm>
                <a:off x="5437262" y="831107"/>
                <a:ext cx="1346454" cy="1828800"/>
              </a:xfrm>
              <a:custGeom>
                <a:avLst/>
                <a:gdLst>
                  <a:gd name="connsiteX0" fmla="*/ 0 w 1346454"/>
                  <a:gd name="connsiteY0" fmla="*/ 1219200 h 1828800"/>
                  <a:gd name="connsiteX1" fmla="*/ 0 w 1346454"/>
                  <a:gd name="connsiteY1" fmla="*/ 838200 h 1828800"/>
                  <a:gd name="connsiteX2" fmla="*/ 0 w 1346454"/>
                  <a:gd name="connsiteY2" fmla="*/ 228600 h 1828800"/>
                  <a:gd name="connsiteX3" fmla="*/ 228600 w 1346454"/>
                  <a:gd name="connsiteY3" fmla="*/ 0 h 1828800"/>
                  <a:gd name="connsiteX4" fmla="*/ 804672 w 1346454"/>
                  <a:gd name="connsiteY4" fmla="*/ 0 h 1828800"/>
                  <a:gd name="connsiteX5" fmla="*/ 685800 w 1346454"/>
                  <a:gd name="connsiteY5" fmla="*/ 388620 h 1828800"/>
                  <a:gd name="connsiteX6" fmla="*/ 699516 w 1346454"/>
                  <a:gd name="connsiteY6" fmla="*/ 524256 h 1828800"/>
                  <a:gd name="connsiteX7" fmla="*/ 758952 w 1346454"/>
                  <a:gd name="connsiteY7" fmla="*/ 822960 h 1828800"/>
                  <a:gd name="connsiteX8" fmla="*/ 685800 w 1346454"/>
                  <a:gd name="connsiteY8" fmla="*/ 990600 h 1828800"/>
                  <a:gd name="connsiteX9" fmla="*/ 752856 w 1346454"/>
                  <a:gd name="connsiteY9" fmla="*/ 1152144 h 1828800"/>
                  <a:gd name="connsiteX10" fmla="*/ 914400 w 1346454"/>
                  <a:gd name="connsiteY10" fmla="*/ 1219200 h 1828800"/>
                  <a:gd name="connsiteX11" fmla="*/ 993648 w 1346454"/>
                  <a:gd name="connsiteY11" fmla="*/ 1219200 h 1828800"/>
                  <a:gd name="connsiteX12" fmla="*/ 994410 w 1346454"/>
                  <a:gd name="connsiteY12" fmla="*/ 1219200 h 1828800"/>
                  <a:gd name="connsiteX13" fmla="*/ 1235964 w 1346454"/>
                  <a:gd name="connsiteY13" fmla="*/ 1735836 h 1828800"/>
                  <a:gd name="connsiteX14" fmla="*/ 1346454 w 1346454"/>
                  <a:gd name="connsiteY14" fmla="*/ 1828800 h 1828800"/>
                  <a:gd name="connsiteX15" fmla="*/ 228600 w 1346454"/>
                  <a:gd name="connsiteY15" fmla="*/ 1828800 h 1828800"/>
                  <a:gd name="connsiteX16" fmla="*/ 0 w 1346454"/>
                  <a:gd name="connsiteY16" fmla="*/ 1600200 h 182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6454" h="1828800">
                    <a:moveTo>
                      <a:pt x="0" y="1219200"/>
                    </a:moveTo>
                    <a:lnTo>
                      <a:pt x="0" y="838200"/>
                    </a:lnTo>
                    <a:lnTo>
                      <a:pt x="0" y="228600"/>
                    </a:lnTo>
                    <a:cubicBezTo>
                      <a:pt x="0" y="102108"/>
                      <a:pt x="102108" y="0"/>
                      <a:pt x="228600" y="0"/>
                    </a:cubicBezTo>
                    <a:lnTo>
                      <a:pt x="804672" y="0"/>
                    </a:lnTo>
                    <a:cubicBezTo>
                      <a:pt x="729996" y="110490"/>
                      <a:pt x="685800" y="244602"/>
                      <a:pt x="685800" y="388620"/>
                    </a:cubicBezTo>
                    <a:cubicBezTo>
                      <a:pt x="685800" y="434340"/>
                      <a:pt x="690372" y="480060"/>
                      <a:pt x="699516" y="524256"/>
                    </a:cubicBezTo>
                    <a:lnTo>
                      <a:pt x="758952" y="822960"/>
                    </a:lnTo>
                    <a:cubicBezTo>
                      <a:pt x="713994" y="864870"/>
                      <a:pt x="685800" y="924306"/>
                      <a:pt x="685800" y="990600"/>
                    </a:cubicBezTo>
                    <a:cubicBezTo>
                      <a:pt x="685800" y="1053846"/>
                      <a:pt x="711708" y="1110996"/>
                      <a:pt x="752856" y="1152144"/>
                    </a:cubicBezTo>
                    <a:cubicBezTo>
                      <a:pt x="794004" y="1193292"/>
                      <a:pt x="851154" y="1219200"/>
                      <a:pt x="914400" y="1219200"/>
                    </a:cubicBezTo>
                    <a:lnTo>
                      <a:pt x="993648" y="1219200"/>
                    </a:lnTo>
                    <a:lnTo>
                      <a:pt x="994410" y="1219200"/>
                    </a:lnTo>
                    <a:cubicBezTo>
                      <a:pt x="1011936" y="1420368"/>
                      <a:pt x="1101090" y="1600962"/>
                      <a:pt x="1235964" y="1735836"/>
                    </a:cubicBezTo>
                    <a:cubicBezTo>
                      <a:pt x="1270254" y="1770126"/>
                      <a:pt x="1306830" y="1800606"/>
                      <a:pt x="1346454" y="1828800"/>
                    </a:cubicBezTo>
                    <a:lnTo>
                      <a:pt x="228600" y="1828800"/>
                    </a:lnTo>
                    <a:cubicBezTo>
                      <a:pt x="102108" y="1828800"/>
                      <a:pt x="0" y="1726692"/>
                      <a:pt x="0" y="16002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76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D4C20050-BFC2-3145-942B-628987EF42D0}"/>
                  </a:ext>
                </a:extLst>
              </p:cNvPr>
              <p:cNvSpPr/>
              <p:nvPr/>
            </p:nvSpPr>
            <p:spPr>
              <a:xfrm>
                <a:off x="7748408" y="831107"/>
                <a:ext cx="1346453" cy="1828800"/>
              </a:xfrm>
              <a:custGeom>
                <a:avLst/>
                <a:gdLst>
                  <a:gd name="connsiteX0" fmla="*/ 1346454 w 1346453"/>
                  <a:gd name="connsiteY0" fmla="*/ 1219200 h 1828800"/>
                  <a:gd name="connsiteX1" fmla="*/ 1346454 w 1346453"/>
                  <a:gd name="connsiteY1" fmla="*/ 1600200 h 1828800"/>
                  <a:gd name="connsiteX2" fmla="*/ 1117854 w 1346453"/>
                  <a:gd name="connsiteY2" fmla="*/ 1828800 h 1828800"/>
                  <a:gd name="connsiteX3" fmla="*/ 0 w 1346453"/>
                  <a:gd name="connsiteY3" fmla="*/ 1828800 h 1828800"/>
                  <a:gd name="connsiteX4" fmla="*/ 352044 w 1346453"/>
                  <a:gd name="connsiteY4" fmla="*/ 1219200 h 1828800"/>
                  <a:gd name="connsiteX5" fmla="*/ 352806 w 1346453"/>
                  <a:gd name="connsiteY5" fmla="*/ 1219200 h 1828800"/>
                  <a:gd name="connsiteX6" fmla="*/ 432054 w 1346453"/>
                  <a:gd name="connsiteY6" fmla="*/ 1219200 h 1828800"/>
                  <a:gd name="connsiteX7" fmla="*/ 593598 w 1346453"/>
                  <a:gd name="connsiteY7" fmla="*/ 1152144 h 1828800"/>
                  <a:gd name="connsiteX8" fmla="*/ 660654 w 1346453"/>
                  <a:gd name="connsiteY8" fmla="*/ 990600 h 1828800"/>
                  <a:gd name="connsiteX9" fmla="*/ 432054 w 1346453"/>
                  <a:gd name="connsiteY9" fmla="*/ 762000 h 1828800"/>
                  <a:gd name="connsiteX10" fmla="*/ 348234 w 1346453"/>
                  <a:gd name="connsiteY10" fmla="*/ 762000 h 1828800"/>
                  <a:gd name="connsiteX11" fmla="*/ 251460 w 1346453"/>
                  <a:gd name="connsiteY11" fmla="*/ 576072 h 1828800"/>
                  <a:gd name="connsiteX12" fmla="*/ 251460 w 1346453"/>
                  <a:gd name="connsiteY12" fmla="*/ 575310 h 1828800"/>
                  <a:gd name="connsiteX13" fmla="*/ 660654 w 1346453"/>
                  <a:gd name="connsiteY13" fmla="*/ 0 h 1828800"/>
                  <a:gd name="connsiteX14" fmla="*/ 1117854 w 1346453"/>
                  <a:gd name="connsiteY14" fmla="*/ 0 h 1828800"/>
                  <a:gd name="connsiteX15" fmla="*/ 1346454 w 1346453"/>
                  <a:gd name="connsiteY15" fmla="*/ 228600 h 1828800"/>
                  <a:gd name="connsiteX16" fmla="*/ 1346454 w 1346453"/>
                  <a:gd name="connsiteY16" fmla="*/ 838200 h 182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46453" h="1828800">
                    <a:moveTo>
                      <a:pt x="1346454" y="1219200"/>
                    </a:moveTo>
                    <a:lnTo>
                      <a:pt x="1346454" y="1600200"/>
                    </a:lnTo>
                    <a:cubicBezTo>
                      <a:pt x="1346454" y="1726692"/>
                      <a:pt x="1244346" y="1828800"/>
                      <a:pt x="1117854" y="1828800"/>
                    </a:cubicBezTo>
                    <a:lnTo>
                      <a:pt x="0" y="1828800"/>
                    </a:lnTo>
                    <a:cubicBezTo>
                      <a:pt x="195834" y="1690878"/>
                      <a:pt x="329946" y="1470660"/>
                      <a:pt x="352044" y="1219200"/>
                    </a:cubicBezTo>
                    <a:lnTo>
                      <a:pt x="352806" y="1219200"/>
                    </a:lnTo>
                    <a:lnTo>
                      <a:pt x="432054" y="1219200"/>
                    </a:lnTo>
                    <a:cubicBezTo>
                      <a:pt x="495300" y="1219200"/>
                      <a:pt x="552450" y="1193292"/>
                      <a:pt x="593598" y="1152144"/>
                    </a:cubicBezTo>
                    <a:cubicBezTo>
                      <a:pt x="634746" y="1110996"/>
                      <a:pt x="660654" y="1053846"/>
                      <a:pt x="660654" y="990600"/>
                    </a:cubicBezTo>
                    <a:cubicBezTo>
                      <a:pt x="660654" y="864108"/>
                      <a:pt x="558546" y="762000"/>
                      <a:pt x="432054" y="762000"/>
                    </a:cubicBezTo>
                    <a:lnTo>
                      <a:pt x="348234" y="762000"/>
                    </a:lnTo>
                    <a:cubicBezTo>
                      <a:pt x="333756" y="691134"/>
                      <a:pt x="299466" y="627126"/>
                      <a:pt x="251460" y="576072"/>
                    </a:cubicBezTo>
                    <a:lnTo>
                      <a:pt x="251460" y="575310"/>
                    </a:lnTo>
                    <a:cubicBezTo>
                      <a:pt x="489966" y="493014"/>
                      <a:pt x="660654" y="266700"/>
                      <a:pt x="660654" y="0"/>
                    </a:cubicBezTo>
                    <a:lnTo>
                      <a:pt x="1117854" y="0"/>
                    </a:lnTo>
                    <a:cubicBezTo>
                      <a:pt x="1244346" y="0"/>
                      <a:pt x="1346454" y="102108"/>
                      <a:pt x="1346454" y="228600"/>
                    </a:cubicBezTo>
                    <a:lnTo>
                      <a:pt x="1346454" y="838200"/>
                    </a:lnTo>
                    <a:close/>
                  </a:path>
                </a:pathLst>
              </a:custGeom>
              <a:solidFill>
                <a:schemeClr val="accent2"/>
              </a:solidFill>
              <a:ln w="76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F68FDC50-01D6-8E4C-A489-9432CD241925}"/>
                  </a:ext>
                </a:extLst>
              </p:cNvPr>
              <p:cNvSpPr/>
              <p:nvPr/>
            </p:nvSpPr>
            <p:spPr>
              <a:xfrm>
                <a:off x="5818262" y="3040907"/>
                <a:ext cx="2895600" cy="685800"/>
              </a:xfrm>
              <a:custGeom>
                <a:avLst/>
                <a:gdLst>
                  <a:gd name="connsiteX0" fmla="*/ 2895600 w 2895600"/>
                  <a:gd name="connsiteY0" fmla="*/ 685800 h 685800"/>
                  <a:gd name="connsiteX1" fmla="*/ 2609088 w 2895600"/>
                  <a:gd name="connsiteY1" fmla="*/ 685800 h 685800"/>
                  <a:gd name="connsiteX2" fmla="*/ 2566416 w 2895600"/>
                  <a:gd name="connsiteY2" fmla="*/ 633984 h 685800"/>
                  <a:gd name="connsiteX3" fmla="*/ 2324100 w 2895600"/>
                  <a:gd name="connsiteY3" fmla="*/ 533400 h 685800"/>
                  <a:gd name="connsiteX4" fmla="*/ 2039112 w 2895600"/>
                  <a:gd name="connsiteY4" fmla="*/ 685800 h 685800"/>
                  <a:gd name="connsiteX5" fmla="*/ 856488 w 2895600"/>
                  <a:gd name="connsiteY5" fmla="*/ 685800 h 685800"/>
                  <a:gd name="connsiteX6" fmla="*/ 813816 w 2895600"/>
                  <a:gd name="connsiteY6" fmla="*/ 633984 h 685800"/>
                  <a:gd name="connsiteX7" fmla="*/ 571500 w 2895600"/>
                  <a:gd name="connsiteY7" fmla="*/ 533400 h 685800"/>
                  <a:gd name="connsiteX8" fmla="*/ 286512 w 2895600"/>
                  <a:gd name="connsiteY8" fmla="*/ 685800 h 685800"/>
                  <a:gd name="connsiteX9" fmla="*/ 0 w 2895600"/>
                  <a:gd name="connsiteY9" fmla="*/ 685800 h 685800"/>
                  <a:gd name="connsiteX10" fmla="*/ 608838 w 2895600"/>
                  <a:gd name="connsiteY10" fmla="*/ 70104 h 685800"/>
                  <a:gd name="connsiteX11" fmla="*/ 1066800 w 2895600"/>
                  <a:gd name="connsiteY11" fmla="*/ 0 h 685800"/>
                  <a:gd name="connsiteX12" fmla="*/ 1092708 w 2895600"/>
                  <a:gd name="connsiteY12" fmla="*/ 38100 h 685800"/>
                  <a:gd name="connsiteX13" fmla="*/ 1447800 w 2895600"/>
                  <a:gd name="connsiteY13" fmla="*/ 228600 h 685800"/>
                  <a:gd name="connsiteX14" fmla="*/ 1648968 w 2895600"/>
                  <a:gd name="connsiteY14" fmla="*/ 178308 h 685800"/>
                  <a:gd name="connsiteX15" fmla="*/ 1802892 w 2895600"/>
                  <a:gd name="connsiteY15" fmla="*/ 38100 h 685800"/>
                  <a:gd name="connsiteX16" fmla="*/ 1828800 w 2895600"/>
                  <a:gd name="connsiteY16" fmla="*/ 0 h 685800"/>
                  <a:gd name="connsiteX17" fmla="*/ 2286762 w 2895600"/>
                  <a:gd name="connsiteY17" fmla="*/ 70104 h 685800"/>
                  <a:gd name="connsiteX18" fmla="*/ 2895600 w 2895600"/>
                  <a:gd name="connsiteY18" fmla="*/ 685800 h 685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895600" h="685800">
                    <a:moveTo>
                      <a:pt x="2895600" y="685800"/>
                    </a:moveTo>
                    <a:lnTo>
                      <a:pt x="2609088" y="685800"/>
                    </a:lnTo>
                    <a:cubicBezTo>
                      <a:pt x="2596896" y="667512"/>
                      <a:pt x="2582418" y="649986"/>
                      <a:pt x="2566416" y="633984"/>
                    </a:cubicBezTo>
                    <a:cubicBezTo>
                      <a:pt x="2504694" y="571500"/>
                      <a:pt x="2418588" y="533400"/>
                      <a:pt x="2324100" y="533400"/>
                    </a:cubicBezTo>
                    <a:cubicBezTo>
                      <a:pt x="2205228" y="533400"/>
                      <a:pt x="2100072" y="593598"/>
                      <a:pt x="2039112" y="685800"/>
                    </a:cubicBezTo>
                    <a:lnTo>
                      <a:pt x="856488" y="685800"/>
                    </a:lnTo>
                    <a:cubicBezTo>
                      <a:pt x="844296" y="667512"/>
                      <a:pt x="829818" y="649986"/>
                      <a:pt x="813816" y="633984"/>
                    </a:cubicBezTo>
                    <a:cubicBezTo>
                      <a:pt x="752094" y="571500"/>
                      <a:pt x="665988" y="533400"/>
                      <a:pt x="571500" y="533400"/>
                    </a:cubicBezTo>
                    <a:cubicBezTo>
                      <a:pt x="452628" y="533400"/>
                      <a:pt x="347472" y="593598"/>
                      <a:pt x="286512" y="685800"/>
                    </a:cubicBezTo>
                    <a:lnTo>
                      <a:pt x="0" y="685800"/>
                    </a:lnTo>
                    <a:cubicBezTo>
                      <a:pt x="44958" y="368808"/>
                      <a:pt x="292608" y="118872"/>
                      <a:pt x="608838" y="70104"/>
                    </a:cubicBezTo>
                    <a:lnTo>
                      <a:pt x="1066800" y="0"/>
                    </a:lnTo>
                    <a:lnTo>
                      <a:pt x="1092708" y="38100"/>
                    </a:lnTo>
                    <a:cubicBezTo>
                      <a:pt x="1171956" y="156972"/>
                      <a:pt x="1305306" y="228600"/>
                      <a:pt x="1447800" y="228600"/>
                    </a:cubicBezTo>
                    <a:cubicBezTo>
                      <a:pt x="1519428" y="228600"/>
                      <a:pt x="1588008" y="210312"/>
                      <a:pt x="1648968" y="178308"/>
                    </a:cubicBezTo>
                    <a:cubicBezTo>
                      <a:pt x="1709928" y="144780"/>
                      <a:pt x="1763268" y="97536"/>
                      <a:pt x="1802892" y="38100"/>
                    </a:cubicBezTo>
                    <a:lnTo>
                      <a:pt x="1828800" y="0"/>
                    </a:lnTo>
                    <a:lnTo>
                      <a:pt x="2286762" y="70104"/>
                    </a:lnTo>
                    <a:cubicBezTo>
                      <a:pt x="2602992" y="118872"/>
                      <a:pt x="2850642" y="368808"/>
                      <a:pt x="2895600" y="68580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76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BC7EA881-8616-0B46-A9F8-DEE936AEEE18}"/>
                  </a:ext>
                </a:extLst>
              </p:cNvPr>
              <p:cNvSpPr/>
              <p:nvPr/>
            </p:nvSpPr>
            <p:spPr>
              <a:xfrm>
                <a:off x="4980062" y="4183907"/>
                <a:ext cx="4572000" cy="762000"/>
              </a:xfrm>
              <a:custGeom>
                <a:avLst/>
                <a:gdLst>
                  <a:gd name="connsiteX0" fmla="*/ 1600200 w 4572000"/>
                  <a:gd name="connsiteY0" fmla="*/ 0 h 762000"/>
                  <a:gd name="connsiteX1" fmla="*/ 2971800 w 4572000"/>
                  <a:gd name="connsiteY1" fmla="*/ 0 h 762000"/>
                  <a:gd name="connsiteX2" fmla="*/ 3048000 w 4572000"/>
                  <a:gd name="connsiteY2" fmla="*/ 0 h 762000"/>
                  <a:gd name="connsiteX3" fmla="*/ 3048000 w 4572000"/>
                  <a:gd name="connsiteY3" fmla="*/ 76200 h 762000"/>
                  <a:gd name="connsiteX4" fmla="*/ 3115056 w 4572000"/>
                  <a:gd name="connsiteY4" fmla="*/ 237744 h 762000"/>
                  <a:gd name="connsiteX5" fmla="*/ 3276600 w 4572000"/>
                  <a:gd name="connsiteY5" fmla="*/ 304800 h 762000"/>
                  <a:gd name="connsiteX6" fmla="*/ 3505200 w 4572000"/>
                  <a:gd name="connsiteY6" fmla="*/ 76200 h 762000"/>
                  <a:gd name="connsiteX7" fmla="*/ 3505200 w 4572000"/>
                  <a:gd name="connsiteY7" fmla="*/ 0 h 762000"/>
                  <a:gd name="connsiteX8" fmla="*/ 4572000 w 4572000"/>
                  <a:gd name="connsiteY8" fmla="*/ 0 h 762000"/>
                  <a:gd name="connsiteX9" fmla="*/ 4572000 w 4572000"/>
                  <a:gd name="connsiteY9" fmla="*/ 609600 h 762000"/>
                  <a:gd name="connsiteX10" fmla="*/ 4419600 w 4572000"/>
                  <a:gd name="connsiteY10" fmla="*/ 762000 h 762000"/>
                  <a:gd name="connsiteX11" fmla="*/ 152400 w 4572000"/>
                  <a:gd name="connsiteY11" fmla="*/ 762000 h 762000"/>
                  <a:gd name="connsiteX12" fmla="*/ 0 w 4572000"/>
                  <a:gd name="connsiteY12" fmla="*/ 609600 h 762000"/>
                  <a:gd name="connsiteX13" fmla="*/ 0 w 4572000"/>
                  <a:gd name="connsiteY13" fmla="*/ 0 h 762000"/>
                  <a:gd name="connsiteX14" fmla="*/ 1066800 w 4572000"/>
                  <a:gd name="connsiteY14" fmla="*/ 0 h 762000"/>
                  <a:gd name="connsiteX15" fmla="*/ 1066800 w 4572000"/>
                  <a:gd name="connsiteY15" fmla="*/ 76200 h 762000"/>
                  <a:gd name="connsiteX16" fmla="*/ 1133856 w 4572000"/>
                  <a:gd name="connsiteY16" fmla="*/ 237744 h 762000"/>
                  <a:gd name="connsiteX17" fmla="*/ 1295400 w 4572000"/>
                  <a:gd name="connsiteY17" fmla="*/ 304800 h 762000"/>
                  <a:gd name="connsiteX18" fmla="*/ 1524000 w 4572000"/>
                  <a:gd name="connsiteY18" fmla="*/ 76200 h 762000"/>
                  <a:gd name="connsiteX19" fmla="*/ 1524000 w 4572000"/>
                  <a:gd name="connsiteY19" fmla="*/ 0 h 76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572000" h="762000">
                    <a:moveTo>
                      <a:pt x="1600200" y="0"/>
                    </a:moveTo>
                    <a:lnTo>
                      <a:pt x="2971800" y="0"/>
                    </a:lnTo>
                    <a:lnTo>
                      <a:pt x="3048000" y="0"/>
                    </a:lnTo>
                    <a:lnTo>
                      <a:pt x="3048000" y="76200"/>
                    </a:lnTo>
                    <a:cubicBezTo>
                      <a:pt x="3048000" y="139446"/>
                      <a:pt x="3073908" y="196596"/>
                      <a:pt x="3115056" y="237744"/>
                    </a:cubicBezTo>
                    <a:cubicBezTo>
                      <a:pt x="3156204" y="278892"/>
                      <a:pt x="3213354" y="304800"/>
                      <a:pt x="3276600" y="304800"/>
                    </a:cubicBezTo>
                    <a:cubicBezTo>
                      <a:pt x="3403092" y="304800"/>
                      <a:pt x="3505200" y="202692"/>
                      <a:pt x="3505200" y="76200"/>
                    </a:cubicBezTo>
                    <a:lnTo>
                      <a:pt x="3505200" y="0"/>
                    </a:lnTo>
                    <a:lnTo>
                      <a:pt x="4572000" y="0"/>
                    </a:lnTo>
                    <a:lnTo>
                      <a:pt x="4572000" y="609600"/>
                    </a:lnTo>
                    <a:cubicBezTo>
                      <a:pt x="4572000" y="693420"/>
                      <a:pt x="4503420" y="762000"/>
                      <a:pt x="4419600" y="762000"/>
                    </a:cubicBezTo>
                    <a:lnTo>
                      <a:pt x="152400" y="762000"/>
                    </a:lnTo>
                    <a:cubicBezTo>
                      <a:pt x="68580" y="762000"/>
                      <a:pt x="0" y="693420"/>
                      <a:pt x="0" y="609600"/>
                    </a:cubicBezTo>
                    <a:lnTo>
                      <a:pt x="0" y="0"/>
                    </a:lnTo>
                    <a:lnTo>
                      <a:pt x="1066800" y="0"/>
                    </a:lnTo>
                    <a:lnTo>
                      <a:pt x="1066800" y="76200"/>
                    </a:lnTo>
                    <a:cubicBezTo>
                      <a:pt x="1066800" y="139446"/>
                      <a:pt x="1092708" y="196596"/>
                      <a:pt x="1133856" y="237744"/>
                    </a:cubicBezTo>
                    <a:cubicBezTo>
                      <a:pt x="1175004" y="278892"/>
                      <a:pt x="1232154" y="304800"/>
                      <a:pt x="1295400" y="304800"/>
                    </a:cubicBezTo>
                    <a:cubicBezTo>
                      <a:pt x="1421892" y="304800"/>
                      <a:pt x="1524000" y="202692"/>
                      <a:pt x="1524000" y="76200"/>
                    </a:cubicBezTo>
                    <a:lnTo>
                      <a:pt x="15240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76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EE35621E-AE1F-864F-8063-5D7F0DE03BF7}"/>
                  </a:ext>
                </a:extLst>
              </p:cNvPr>
              <p:cNvSpPr/>
              <p:nvPr/>
            </p:nvSpPr>
            <p:spPr>
              <a:xfrm>
                <a:off x="4980062" y="3726707"/>
                <a:ext cx="1124712" cy="457200"/>
              </a:xfrm>
              <a:custGeom>
                <a:avLst/>
                <a:gdLst>
                  <a:gd name="connsiteX0" fmla="*/ 838200 w 1124712"/>
                  <a:gd name="connsiteY0" fmla="*/ 0 h 457200"/>
                  <a:gd name="connsiteX1" fmla="*/ 1124712 w 1124712"/>
                  <a:gd name="connsiteY1" fmla="*/ 0 h 457200"/>
                  <a:gd name="connsiteX2" fmla="*/ 1066800 w 1124712"/>
                  <a:gd name="connsiteY2" fmla="*/ 190500 h 457200"/>
                  <a:gd name="connsiteX3" fmla="*/ 1066800 w 1124712"/>
                  <a:gd name="connsiteY3" fmla="*/ 457200 h 457200"/>
                  <a:gd name="connsiteX4" fmla="*/ 0 w 1124712"/>
                  <a:gd name="connsiteY4" fmla="*/ 457200 h 457200"/>
                  <a:gd name="connsiteX5" fmla="*/ 0 w 1124712"/>
                  <a:gd name="connsiteY5" fmla="*/ 152400 h 457200"/>
                  <a:gd name="connsiteX6" fmla="*/ 152400 w 1124712"/>
                  <a:gd name="connsiteY6" fmla="*/ 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4712" h="457200">
                    <a:moveTo>
                      <a:pt x="838200" y="0"/>
                    </a:moveTo>
                    <a:lnTo>
                      <a:pt x="1124712" y="0"/>
                    </a:lnTo>
                    <a:cubicBezTo>
                      <a:pt x="1088136" y="54864"/>
                      <a:pt x="1066800" y="120396"/>
                      <a:pt x="1066800" y="190500"/>
                    </a:cubicBezTo>
                    <a:lnTo>
                      <a:pt x="1066800" y="457200"/>
                    </a:lnTo>
                    <a:lnTo>
                      <a:pt x="0" y="457200"/>
                    </a:lnTo>
                    <a:lnTo>
                      <a:pt x="0" y="152400"/>
                    </a:lnTo>
                    <a:cubicBezTo>
                      <a:pt x="0" y="68580"/>
                      <a:pt x="68580" y="0"/>
                      <a:pt x="15240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3E485FC0-200D-B54A-9D73-6AEEED561567}"/>
                  </a:ext>
                </a:extLst>
              </p:cNvPr>
              <p:cNvSpPr/>
              <p:nvPr/>
            </p:nvSpPr>
            <p:spPr>
              <a:xfrm>
                <a:off x="6580262" y="3726707"/>
                <a:ext cx="1371600" cy="457200"/>
              </a:xfrm>
              <a:custGeom>
                <a:avLst/>
                <a:gdLst>
                  <a:gd name="connsiteX0" fmla="*/ 1371600 w 1371600"/>
                  <a:gd name="connsiteY0" fmla="*/ 457200 h 457200"/>
                  <a:gd name="connsiteX1" fmla="*/ 0 w 1371600"/>
                  <a:gd name="connsiteY1" fmla="*/ 457200 h 457200"/>
                  <a:gd name="connsiteX2" fmla="*/ 152400 w 1371600"/>
                  <a:gd name="connsiteY2" fmla="*/ 304800 h 457200"/>
                  <a:gd name="connsiteX3" fmla="*/ 152400 w 1371600"/>
                  <a:gd name="connsiteY3" fmla="*/ 190500 h 457200"/>
                  <a:gd name="connsiteX4" fmla="*/ 94488 w 1371600"/>
                  <a:gd name="connsiteY4" fmla="*/ 0 h 457200"/>
                  <a:gd name="connsiteX5" fmla="*/ 1277112 w 1371600"/>
                  <a:gd name="connsiteY5" fmla="*/ 0 h 457200"/>
                  <a:gd name="connsiteX6" fmla="*/ 1219200 w 1371600"/>
                  <a:gd name="connsiteY6" fmla="*/ 190500 h 457200"/>
                  <a:gd name="connsiteX7" fmla="*/ 1219200 w 1371600"/>
                  <a:gd name="connsiteY7" fmla="*/ 304800 h 457200"/>
                  <a:gd name="connsiteX8" fmla="*/ 1371600 w 1371600"/>
                  <a:gd name="connsiteY8" fmla="*/ 4572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71600" h="457200">
                    <a:moveTo>
                      <a:pt x="1371600" y="457200"/>
                    </a:moveTo>
                    <a:lnTo>
                      <a:pt x="0" y="457200"/>
                    </a:lnTo>
                    <a:cubicBezTo>
                      <a:pt x="83820" y="457200"/>
                      <a:pt x="152400" y="388620"/>
                      <a:pt x="152400" y="304800"/>
                    </a:cubicBezTo>
                    <a:lnTo>
                      <a:pt x="152400" y="190500"/>
                    </a:lnTo>
                    <a:cubicBezTo>
                      <a:pt x="152400" y="120396"/>
                      <a:pt x="131064" y="54864"/>
                      <a:pt x="94488" y="0"/>
                    </a:cubicBezTo>
                    <a:lnTo>
                      <a:pt x="1277112" y="0"/>
                    </a:lnTo>
                    <a:cubicBezTo>
                      <a:pt x="1240536" y="54864"/>
                      <a:pt x="1219200" y="120396"/>
                      <a:pt x="1219200" y="190500"/>
                    </a:cubicBezTo>
                    <a:lnTo>
                      <a:pt x="1219200" y="304800"/>
                    </a:lnTo>
                    <a:cubicBezTo>
                      <a:pt x="1219200" y="388620"/>
                      <a:pt x="1287780" y="457200"/>
                      <a:pt x="1371600" y="457200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42CCE16E-9857-EA49-B876-D8A7C41D1B1A}"/>
                  </a:ext>
                </a:extLst>
              </p:cNvPr>
              <p:cNvSpPr/>
              <p:nvPr/>
            </p:nvSpPr>
            <p:spPr>
              <a:xfrm>
                <a:off x="8427350" y="3726707"/>
                <a:ext cx="1124711" cy="457200"/>
              </a:xfrm>
              <a:custGeom>
                <a:avLst/>
                <a:gdLst>
                  <a:gd name="connsiteX0" fmla="*/ 1124712 w 1124711"/>
                  <a:gd name="connsiteY0" fmla="*/ 152400 h 457200"/>
                  <a:gd name="connsiteX1" fmla="*/ 1124712 w 1124711"/>
                  <a:gd name="connsiteY1" fmla="*/ 457200 h 457200"/>
                  <a:gd name="connsiteX2" fmla="*/ 57912 w 1124711"/>
                  <a:gd name="connsiteY2" fmla="*/ 457200 h 457200"/>
                  <a:gd name="connsiteX3" fmla="*/ 57912 w 1124711"/>
                  <a:gd name="connsiteY3" fmla="*/ 190500 h 457200"/>
                  <a:gd name="connsiteX4" fmla="*/ 0 w 1124711"/>
                  <a:gd name="connsiteY4" fmla="*/ 0 h 457200"/>
                  <a:gd name="connsiteX5" fmla="*/ 286512 w 1124711"/>
                  <a:gd name="connsiteY5" fmla="*/ 0 h 457200"/>
                  <a:gd name="connsiteX6" fmla="*/ 972312 w 1124711"/>
                  <a:gd name="connsiteY6" fmla="*/ 0 h 457200"/>
                  <a:gd name="connsiteX7" fmla="*/ 1124712 w 1124711"/>
                  <a:gd name="connsiteY7" fmla="*/ 1524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24711" h="457200">
                    <a:moveTo>
                      <a:pt x="1124712" y="152400"/>
                    </a:moveTo>
                    <a:lnTo>
                      <a:pt x="1124712" y="457200"/>
                    </a:lnTo>
                    <a:lnTo>
                      <a:pt x="57912" y="457200"/>
                    </a:lnTo>
                    <a:lnTo>
                      <a:pt x="57912" y="190500"/>
                    </a:lnTo>
                    <a:cubicBezTo>
                      <a:pt x="57912" y="120396"/>
                      <a:pt x="36576" y="54864"/>
                      <a:pt x="0" y="0"/>
                    </a:cubicBezTo>
                    <a:lnTo>
                      <a:pt x="286512" y="0"/>
                    </a:lnTo>
                    <a:lnTo>
                      <a:pt x="972312" y="0"/>
                    </a:lnTo>
                    <a:cubicBezTo>
                      <a:pt x="1056132" y="0"/>
                      <a:pt x="1124712" y="68580"/>
                      <a:pt x="1124712" y="152400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A89ED2AA-44AC-B74F-8962-13A81723C976}"/>
                  </a:ext>
                </a:extLst>
              </p:cNvPr>
              <p:cNvSpPr/>
              <p:nvPr/>
            </p:nvSpPr>
            <p:spPr>
              <a:xfrm>
                <a:off x="7799462" y="3574307"/>
                <a:ext cx="685800" cy="914400"/>
              </a:xfrm>
              <a:custGeom>
                <a:avLst/>
                <a:gdLst>
                  <a:gd name="connsiteX0" fmla="*/ 685800 w 685800"/>
                  <a:gd name="connsiteY0" fmla="*/ 609600 h 914400"/>
                  <a:gd name="connsiteX1" fmla="*/ 685800 w 685800"/>
                  <a:gd name="connsiteY1" fmla="*/ 685800 h 914400"/>
                  <a:gd name="connsiteX2" fmla="*/ 457200 w 685800"/>
                  <a:gd name="connsiteY2" fmla="*/ 914400 h 914400"/>
                  <a:gd name="connsiteX3" fmla="*/ 295656 w 685800"/>
                  <a:gd name="connsiteY3" fmla="*/ 847344 h 914400"/>
                  <a:gd name="connsiteX4" fmla="*/ 228600 w 685800"/>
                  <a:gd name="connsiteY4" fmla="*/ 685800 h 914400"/>
                  <a:gd name="connsiteX5" fmla="*/ 228600 w 685800"/>
                  <a:gd name="connsiteY5" fmla="*/ 609600 h 914400"/>
                  <a:gd name="connsiteX6" fmla="*/ 152400 w 685800"/>
                  <a:gd name="connsiteY6" fmla="*/ 609600 h 914400"/>
                  <a:gd name="connsiteX7" fmla="*/ 0 w 685800"/>
                  <a:gd name="connsiteY7" fmla="*/ 457200 h 914400"/>
                  <a:gd name="connsiteX8" fmla="*/ 0 w 685800"/>
                  <a:gd name="connsiteY8" fmla="*/ 342900 h 914400"/>
                  <a:gd name="connsiteX9" fmla="*/ 57912 w 685800"/>
                  <a:gd name="connsiteY9" fmla="*/ 152400 h 914400"/>
                  <a:gd name="connsiteX10" fmla="*/ 342900 w 685800"/>
                  <a:gd name="connsiteY10" fmla="*/ 0 h 914400"/>
                  <a:gd name="connsiteX11" fmla="*/ 585216 w 685800"/>
                  <a:gd name="connsiteY11" fmla="*/ 100584 h 914400"/>
                  <a:gd name="connsiteX12" fmla="*/ 627888 w 685800"/>
                  <a:gd name="connsiteY12" fmla="*/ 152400 h 914400"/>
                  <a:gd name="connsiteX13" fmla="*/ 685800 w 685800"/>
                  <a:gd name="connsiteY13" fmla="*/ 342900 h 91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85800" h="914400">
                    <a:moveTo>
                      <a:pt x="685800" y="609600"/>
                    </a:moveTo>
                    <a:lnTo>
                      <a:pt x="685800" y="685800"/>
                    </a:lnTo>
                    <a:cubicBezTo>
                      <a:pt x="685800" y="812292"/>
                      <a:pt x="583692" y="914400"/>
                      <a:pt x="457200" y="914400"/>
                    </a:cubicBezTo>
                    <a:cubicBezTo>
                      <a:pt x="393954" y="914400"/>
                      <a:pt x="336804" y="888492"/>
                      <a:pt x="295656" y="847344"/>
                    </a:cubicBezTo>
                    <a:cubicBezTo>
                      <a:pt x="254508" y="806196"/>
                      <a:pt x="228600" y="749046"/>
                      <a:pt x="228600" y="685800"/>
                    </a:cubicBezTo>
                    <a:lnTo>
                      <a:pt x="228600" y="609600"/>
                    </a:lnTo>
                    <a:lnTo>
                      <a:pt x="152400" y="609600"/>
                    </a:lnTo>
                    <a:cubicBezTo>
                      <a:pt x="68580" y="609600"/>
                      <a:pt x="0" y="541020"/>
                      <a:pt x="0" y="457200"/>
                    </a:cubicBezTo>
                    <a:lnTo>
                      <a:pt x="0" y="342900"/>
                    </a:lnTo>
                    <a:cubicBezTo>
                      <a:pt x="0" y="272796"/>
                      <a:pt x="21336" y="207264"/>
                      <a:pt x="57912" y="152400"/>
                    </a:cubicBezTo>
                    <a:cubicBezTo>
                      <a:pt x="118872" y="60198"/>
                      <a:pt x="224028" y="0"/>
                      <a:pt x="342900" y="0"/>
                    </a:cubicBezTo>
                    <a:cubicBezTo>
                      <a:pt x="437388" y="0"/>
                      <a:pt x="523494" y="38100"/>
                      <a:pt x="585216" y="100584"/>
                    </a:cubicBezTo>
                    <a:cubicBezTo>
                      <a:pt x="601218" y="116586"/>
                      <a:pt x="615696" y="134112"/>
                      <a:pt x="627888" y="152400"/>
                    </a:cubicBezTo>
                    <a:cubicBezTo>
                      <a:pt x="664464" y="207264"/>
                      <a:pt x="685800" y="272796"/>
                      <a:pt x="685800" y="342900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76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0F5F965B-1869-4548-A99E-34DFFE76A39F}"/>
                  </a:ext>
                </a:extLst>
              </p:cNvPr>
              <p:cNvSpPr/>
              <p:nvPr/>
            </p:nvSpPr>
            <p:spPr>
              <a:xfrm>
                <a:off x="6046862" y="3574307"/>
                <a:ext cx="685800" cy="914400"/>
              </a:xfrm>
              <a:custGeom>
                <a:avLst/>
                <a:gdLst>
                  <a:gd name="connsiteX0" fmla="*/ 685800 w 685800"/>
                  <a:gd name="connsiteY0" fmla="*/ 342900 h 914400"/>
                  <a:gd name="connsiteX1" fmla="*/ 685800 w 685800"/>
                  <a:gd name="connsiteY1" fmla="*/ 457200 h 914400"/>
                  <a:gd name="connsiteX2" fmla="*/ 533400 w 685800"/>
                  <a:gd name="connsiteY2" fmla="*/ 609600 h 914400"/>
                  <a:gd name="connsiteX3" fmla="*/ 457200 w 685800"/>
                  <a:gd name="connsiteY3" fmla="*/ 609600 h 914400"/>
                  <a:gd name="connsiteX4" fmla="*/ 457200 w 685800"/>
                  <a:gd name="connsiteY4" fmla="*/ 685800 h 914400"/>
                  <a:gd name="connsiteX5" fmla="*/ 228600 w 685800"/>
                  <a:gd name="connsiteY5" fmla="*/ 914400 h 914400"/>
                  <a:gd name="connsiteX6" fmla="*/ 67056 w 685800"/>
                  <a:gd name="connsiteY6" fmla="*/ 847344 h 914400"/>
                  <a:gd name="connsiteX7" fmla="*/ 0 w 685800"/>
                  <a:gd name="connsiteY7" fmla="*/ 685800 h 914400"/>
                  <a:gd name="connsiteX8" fmla="*/ 0 w 685800"/>
                  <a:gd name="connsiteY8" fmla="*/ 609600 h 914400"/>
                  <a:gd name="connsiteX9" fmla="*/ 0 w 685800"/>
                  <a:gd name="connsiteY9" fmla="*/ 342900 h 914400"/>
                  <a:gd name="connsiteX10" fmla="*/ 57912 w 685800"/>
                  <a:gd name="connsiteY10" fmla="*/ 152400 h 914400"/>
                  <a:gd name="connsiteX11" fmla="*/ 342900 w 685800"/>
                  <a:gd name="connsiteY11" fmla="*/ 0 h 914400"/>
                  <a:gd name="connsiteX12" fmla="*/ 585216 w 685800"/>
                  <a:gd name="connsiteY12" fmla="*/ 100584 h 914400"/>
                  <a:gd name="connsiteX13" fmla="*/ 627888 w 685800"/>
                  <a:gd name="connsiteY13" fmla="*/ 152400 h 914400"/>
                  <a:gd name="connsiteX14" fmla="*/ 685800 w 685800"/>
                  <a:gd name="connsiteY14" fmla="*/ 342900 h 91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85800" h="914400">
                    <a:moveTo>
                      <a:pt x="685800" y="342900"/>
                    </a:moveTo>
                    <a:lnTo>
                      <a:pt x="685800" y="457200"/>
                    </a:lnTo>
                    <a:cubicBezTo>
                      <a:pt x="685800" y="541020"/>
                      <a:pt x="617220" y="609600"/>
                      <a:pt x="533400" y="609600"/>
                    </a:cubicBezTo>
                    <a:lnTo>
                      <a:pt x="457200" y="609600"/>
                    </a:lnTo>
                    <a:lnTo>
                      <a:pt x="457200" y="685800"/>
                    </a:lnTo>
                    <a:cubicBezTo>
                      <a:pt x="457200" y="812292"/>
                      <a:pt x="355092" y="914400"/>
                      <a:pt x="228600" y="914400"/>
                    </a:cubicBezTo>
                    <a:cubicBezTo>
                      <a:pt x="165354" y="914400"/>
                      <a:pt x="108204" y="888492"/>
                      <a:pt x="67056" y="847344"/>
                    </a:cubicBezTo>
                    <a:cubicBezTo>
                      <a:pt x="25908" y="806196"/>
                      <a:pt x="0" y="749046"/>
                      <a:pt x="0" y="685800"/>
                    </a:cubicBezTo>
                    <a:lnTo>
                      <a:pt x="0" y="609600"/>
                    </a:lnTo>
                    <a:lnTo>
                      <a:pt x="0" y="342900"/>
                    </a:lnTo>
                    <a:cubicBezTo>
                      <a:pt x="0" y="272796"/>
                      <a:pt x="21336" y="207264"/>
                      <a:pt x="57912" y="152400"/>
                    </a:cubicBezTo>
                    <a:cubicBezTo>
                      <a:pt x="118872" y="60198"/>
                      <a:pt x="224028" y="0"/>
                      <a:pt x="342900" y="0"/>
                    </a:cubicBezTo>
                    <a:cubicBezTo>
                      <a:pt x="437388" y="0"/>
                      <a:pt x="523494" y="38100"/>
                      <a:pt x="585216" y="100584"/>
                    </a:cubicBezTo>
                    <a:cubicBezTo>
                      <a:pt x="601218" y="116586"/>
                      <a:pt x="615696" y="134112"/>
                      <a:pt x="627888" y="152400"/>
                    </a:cubicBezTo>
                    <a:cubicBezTo>
                      <a:pt x="664464" y="207264"/>
                      <a:pt x="685800" y="272796"/>
                      <a:pt x="685800" y="342900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76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FB369634-81E8-B04F-AB7B-5A414C0AB172}"/>
                  </a:ext>
                </a:extLst>
              </p:cNvPr>
              <p:cNvSpPr/>
              <p:nvPr/>
            </p:nvSpPr>
            <p:spPr>
              <a:xfrm>
                <a:off x="6885062" y="2753632"/>
                <a:ext cx="762000" cy="515874"/>
              </a:xfrm>
              <a:custGeom>
                <a:avLst/>
                <a:gdLst>
                  <a:gd name="connsiteX0" fmla="*/ 690372 w 762000"/>
                  <a:gd name="connsiteY0" fmla="*/ 0 h 515874"/>
                  <a:gd name="connsiteX1" fmla="*/ 762000 w 762000"/>
                  <a:gd name="connsiteY1" fmla="*/ 287274 h 515874"/>
                  <a:gd name="connsiteX2" fmla="*/ 736092 w 762000"/>
                  <a:gd name="connsiteY2" fmla="*/ 325374 h 515874"/>
                  <a:gd name="connsiteX3" fmla="*/ 582168 w 762000"/>
                  <a:gd name="connsiteY3" fmla="*/ 465582 h 515874"/>
                  <a:gd name="connsiteX4" fmla="*/ 381000 w 762000"/>
                  <a:gd name="connsiteY4" fmla="*/ 515874 h 515874"/>
                  <a:gd name="connsiteX5" fmla="*/ 25908 w 762000"/>
                  <a:gd name="connsiteY5" fmla="*/ 325374 h 515874"/>
                  <a:gd name="connsiteX6" fmla="*/ 0 w 762000"/>
                  <a:gd name="connsiteY6" fmla="*/ 287274 h 515874"/>
                  <a:gd name="connsiteX7" fmla="*/ 71628 w 762000"/>
                  <a:gd name="connsiteY7" fmla="*/ 0 h 515874"/>
                  <a:gd name="connsiteX8" fmla="*/ 381000 w 762000"/>
                  <a:gd name="connsiteY8" fmla="*/ 58674 h 515874"/>
                  <a:gd name="connsiteX9" fmla="*/ 690372 w 762000"/>
                  <a:gd name="connsiteY9" fmla="*/ 0 h 515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62000" h="515874">
                    <a:moveTo>
                      <a:pt x="690372" y="0"/>
                    </a:moveTo>
                    <a:lnTo>
                      <a:pt x="762000" y="287274"/>
                    </a:lnTo>
                    <a:lnTo>
                      <a:pt x="736092" y="325374"/>
                    </a:lnTo>
                    <a:cubicBezTo>
                      <a:pt x="696468" y="384810"/>
                      <a:pt x="643128" y="432054"/>
                      <a:pt x="582168" y="465582"/>
                    </a:cubicBezTo>
                    <a:cubicBezTo>
                      <a:pt x="521208" y="497586"/>
                      <a:pt x="452628" y="515874"/>
                      <a:pt x="381000" y="515874"/>
                    </a:cubicBezTo>
                    <a:cubicBezTo>
                      <a:pt x="238506" y="515874"/>
                      <a:pt x="105156" y="444246"/>
                      <a:pt x="25908" y="325374"/>
                    </a:cubicBezTo>
                    <a:lnTo>
                      <a:pt x="0" y="287274"/>
                    </a:lnTo>
                    <a:lnTo>
                      <a:pt x="71628" y="0"/>
                    </a:lnTo>
                    <a:cubicBezTo>
                      <a:pt x="167640" y="38100"/>
                      <a:pt x="272034" y="58674"/>
                      <a:pt x="381000" y="58674"/>
                    </a:cubicBezTo>
                    <a:cubicBezTo>
                      <a:pt x="489966" y="58674"/>
                      <a:pt x="594360" y="38100"/>
                      <a:pt x="690372" y="0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76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D234E7B1-8428-A34B-BE43-74DB97E0B5DE}"/>
                  </a:ext>
                </a:extLst>
              </p:cNvPr>
              <p:cNvSpPr/>
              <p:nvPr/>
            </p:nvSpPr>
            <p:spPr>
              <a:xfrm>
                <a:off x="6123062" y="373907"/>
                <a:ext cx="2286000" cy="1280159"/>
              </a:xfrm>
              <a:custGeom>
                <a:avLst/>
                <a:gdLst>
                  <a:gd name="connsiteX0" fmla="*/ 1260348 w 2286000"/>
                  <a:gd name="connsiteY0" fmla="*/ 914400 h 1280159"/>
                  <a:gd name="connsiteX1" fmla="*/ 685800 w 2286000"/>
                  <a:gd name="connsiteY1" fmla="*/ 914400 h 1280159"/>
                  <a:gd name="connsiteX2" fmla="*/ 312420 w 2286000"/>
                  <a:gd name="connsiteY2" fmla="*/ 1219200 h 1280159"/>
                  <a:gd name="connsiteX3" fmla="*/ 228600 w 2286000"/>
                  <a:gd name="connsiteY3" fmla="*/ 1219200 h 1280159"/>
                  <a:gd name="connsiteX4" fmla="*/ 73152 w 2286000"/>
                  <a:gd name="connsiteY4" fmla="*/ 1280160 h 1280159"/>
                  <a:gd name="connsiteX5" fmla="*/ 13716 w 2286000"/>
                  <a:gd name="connsiteY5" fmla="*/ 981456 h 1280159"/>
                  <a:gd name="connsiteX6" fmla="*/ 0 w 2286000"/>
                  <a:gd name="connsiteY6" fmla="*/ 845820 h 1280159"/>
                  <a:gd name="connsiteX7" fmla="*/ 118872 w 2286000"/>
                  <a:gd name="connsiteY7" fmla="*/ 457200 h 1280159"/>
                  <a:gd name="connsiteX8" fmla="*/ 202692 w 2286000"/>
                  <a:gd name="connsiteY8" fmla="*/ 355092 h 1280159"/>
                  <a:gd name="connsiteX9" fmla="*/ 693420 w 2286000"/>
                  <a:gd name="connsiteY9" fmla="*/ 152400 h 1280159"/>
                  <a:gd name="connsiteX10" fmla="*/ 1640586 w 2286000"/>
                  <a:gd name="connsiteY10" fmla="*/ 152400 h 1280159"/>
                  <a:gd name="connsiteX11" fmla="*/ 2286000 w 2286000"/>
                  <a:gd name="connsiteY11" fmla="*/ 0 h 1280159"/>
                  <a:gd name="connsiteX12" fmla="*/ 2286000 w 2286000"/>
                  <a:gd name="connsiteY12" fmla="*/ 457200 h 1280159"/>
                  <a:gd name="connsiteX13" fmla="*/ 1876806 w 2286000"/>
                  <a:gd name="connsiteY13" fmla="*/ 1032510 h 1280159"/>
                  <a:gd name="connsiteX14" fmla="*/ 1676400 w 2286000"/>
                  <a:gd name="connsiteY14" fmla="*/ 1066800 h 1280159"/>
                  <a:gd name="connsiteX15" fmla="*/ 1524000 w 2286000"/>
                  <a:gd name="connsiteY15" fmla="*/ 1066800 h 1280159"/>
                  <a:gd name="connsiteX16" fmla="*/ 1260348 w 2286000"/>
                  <a:gd name="connsiteY16" fmla="*/ 914400 h 1280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86000" h="1280159">
                    <a:moveTo>
                      <a:pt x="1260348" y="914400"/>
                    </a:moveTo>
                    <a:lnTo>
                      <a:pt x="685800" y="914400"/>
                    </a:lnTo>
                    <a:cubicBezTo>
                      <a:pt x="501396" y="914400"/>
                      <a:pt x="347472" y="1045464"/>
                      <a:pt x="312420" y="1219200"/>
                    </a:cubicBezTo>
                    <a:lnTo>
                      <a:pt x="228600" y="1219200"/>
                    </a:lnTo>
                    <a:cubicBezTo>
                      <a:pt x="168402" y="1219200"/>
                      <a:pt x="113538" y="1242822"/>
                      <a:pt x="73152" y="1280160"/>
                    </a:cubicBezTo>
                    <a:lnTo>
                      <a:pt x="13716" y="981456"/>
                    </a:lnTo>
                    <a:cubicBezTo>
                      <a:pt x="4572" y="937260"/>
                      <a:pt x="0" y="891540"/>
                      <a:pt x="0" y="845820"/>
                    </a:cubicBezTo>
                    <a:cubicBezTo>
                      <a:pt x="0" y="701802"/>
                      <a:pt x="44196" y="567690"/>
                      <a:pt x="118872" y="457200"/>
                    </a:cubicBezTo>
                    <a:cubicBezTo>
                      <a:pt x="143256" y="420624"/>
                      <a:pt x="171450" y="386334"/>
                      <a:pt x="202692" y="355092"/>
                    </a:cubicBezTo>
                    <a:cubicBezTo>
                      <a:pt x="328422" y="230124"/>
                      <a:pt x="501396" y="152400"/>
                      <a:pt x="693420" y="152400"/>
                    </a:cubicBezTo>
                    <a:lnTo>
                      <a:pt x="1640586" y="152400"/>
                    </a:lnTo>
                    <a:cubicBezTo>
                      <a:pt x="1864614" y="152400"/>
                      <a:pt x="2085594" y="100584"/>
                      <a:pt x="2286000" y="0"/>
                    </a:cubicBezTo>
                    <a:lnTo>
                      <a:pt x="2286000" y="457200"/>
                    </a:lnTo>
                    <a:cubicBezTo>
                      <a:pt x="2286000" y="723900"/>
                      <a:pt x="2115312" y="950214"/>
                      <a:pt x="1876806" y="1032510"/>
                    </a:cubicBezTo>
                    <a:cubicBezTo>
                      <a:pt x="1814322" y="1054608"/>
                      <a:pt x="1746504" y="1066800"/>
                      <a:pt x="1676400" y="1066800"/>
                    </a:cubicBezTo>
                    <a:lnTo>
                      <a:pt x="1524000" y="1066800"/>
                    </a:lnTo>
                    <a:cubicBezTo>
                      <a:pt x="1411224" y="1066800"/>
                      <a:pt x="1312926" y="1005840"/>
                      <a:pt x="1260348" y="91440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76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 49">
                <a:extLst>
                  <a:ext uri="{FF2B5EF4-FFF2-40B4-BE49-F238E27FC236}">
                    <a16:creationId xmlns:a16="http://schemas.microsoft.com/office/drawing/2014/main" id="{95BF6C45-32C3-594C-B50F-4E37776C7B01}"/>
                  </a:ext>
                </a:extLst>
              </p:cNvPr>
              <p:cNvSpPr/>
              <p:nvPr/>
            </p:nvSpPr>
            <p:spPr>
              <a:xfrm>
                <a:off x="8096642" y="1593107"/>
                <a:ext cx="312419" cy="457200"/>
              </a:xfrm>
              <a:custGeom>
                <a:avLst/>
                <a:gdLst>
                  <a:gd name="connsiteX0" fmla="*/ 245364 w 312419"/>
                  <a:gd name="connsiteY0" fmla="*/ 390144 h 457200"/>
                  <a:gd name="connsiteX1" fmla="*/ 83820 w 312419"/>
                  <a:gd name="connsiteY1" fmla="*/ 457200 h 457200"/>
                  <a:gd name="connsiteX2" fmla="*/ 4572 w 312419"/>
                  <a:gd name="connsiteY2" fmla="*/ 457200 h 457200"/>
                  <a:gd name="connsiteX3" fmla="*/ 3810 w 312419"/>
                  <a:gd name="connsiteY3" fmla="*/ 457200 h 457200"/>
                  <a:gd name="connsiteX4" fmla="*/ 7620 w 312419"/>
                  <a:gd name="connsiteY4" fmla="*/ 381000 h 457200"/>
                  <a:gd name="connsiteX5" fmla="*/ 7620 w 312419"/>
                  <a:gd name="connsiteY5" fmla="*/ 76200 h 457200"/>
                  <a:gd name="connsiteX6" fmla="*/ 0 w 312419"/>
                  <a:gd name="connsiteY6" fmla="*/ 0 h 457200"/>
                  <a:gd name="connsiteX7" fmla="*/ 83820 w 312419"/>
                  <a:gd name="connsiteY7" fmla="*/ 0 h 457200"/>
                  <a:gd name="connsiteX8" fmla="*/ 312420 w 312419"/>
                  <a:gd name="connsiteY8" fmla="*/ 228600 h 457200"/>
                  <a:gd name="connsiteX9" fmla="*/ 245364 w 312419"/>
                  <a:gd name="connsiteY9" fmla="*/ 390144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2419" h="457200">
                    <a:moveTo>
                      <a:pt x="245364" y="390144"/>
                    </a:moveTo>
                    <a:cubicBezTo>
                      <a:pt x="204216" y="431292"/>
                      <a:pt x="147066" y="457200"/>
                      <a:pt x="83820" y="457200"/>
                    </a:cubicBezTo>
                    <a:lnTo>
                      <a:pt x="4572" y="457200"/>
                    </a:lnTo>
                    <a:lnTo>
                      <a:pt x="3810" y="457200"/>
                    </a:lnTo>
                    <a:cubicBezTo>
                      <a:pt x="6096" y="432054"/>
                      <a:pt x="7620" y="406908"/>
                      <a:pt x="7620" y="381000"/>
                    </a:cubicBezTo>
                    <a:lnTo>
                      <a:pt x="7620" y="76200"/>
                    </a:lnTo>
                    <a:cubicBezTo>
                      <a:pt x="7620" y="50292"/>
                      <a:pt x="5334" y="24384"/>
                      <a:pt x="0" y="0"/>
                    </a:cubicBezTo>
                    <a:lnTo>
                      <a:pt x="83820" y="0"/>
                    </a:lnTo>
                    <a:cubicBezTo>
                      <a:pt x="210312" y="0"/>
                      <a:pt x="312420" y="102108"/>
                      <a:pt x="312420" y="228600"/>
                    </a:cubicBezTo>
                    <a:cubicBezTo>
                      <a:pt x="312420" y="291846"/>
                      <a:pt x="286512" y="348996"/>
                      <a:pt x="245364" y="390144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76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D6112A5C-DFE5-2C44-AE4A-F4AB133A6B61}"/>
                  </a:ext>
                </a:extLst>
              </p:cNvPr>
              <p:cNvSpPr/>
              <p:nvPr/>
            </p:nvSpPr>
            <p:spPr>
              <a:xfrm>
                <a:off x="6427862" y="1288307"/>
                <a:ext cx="1676400" cy="1524000"/>
              </a:xfrm>
              <a:custGeom>
                <a:avLst/>
                <a:gdLst>
                  <a:gd name="connsiteX0" fmla="*/ 1320546 w 1676400"/>
                  <a:gd name="connsiteY0" fmla="*/ 1371600 h 1524000"/>
                  <a:gd name="connsiteX1" fmla="*/ 1147572 w 1676400"/>
                  <a:gd name="connsiteY1" fmla="*/ 1465326 h 1524000"/>
                  <a:gd name="connsiteX2" fmla="*/ 838200 w 1676400"/>
                  <a:gd name="connsiteY2" fmla="*/ 1524000 h 1524000"/>
                  <a:gd name="connsiteX3" fmla="*/ 528828 w 1676400"/>
                  <a:gd name="connsiteY3" fmla="*/ 1465326 h 1524000"/>
                  <a:gd name="connsiteX4" fmla="*/ 355854 w 1676400"/>
                  <a:gd name="connsiteY4" fmla="*/ 1371600 h 1524000"/>
                  <a:gd name="connsiteX5" fmla="*/ 245364 w 1676400"/>
                  <a:gd name="connsiteY5" fmla="*/ 1278636 h 1524000"/>
                  <a:gd name="connsiteX6" fmla="*/ 3810 w 1676400"/>
                  <a:gd name="connsiteY6" fmla="*/ 762000 h 1524000"/>
                  <a:gd name="connsiteX7" fmla="*/ 0 w 1676400"/>
                  <a:gd name="connsiteY7" fmla="*/ 685800 h 1524000"/>
                  <a:gd name="connsiteX8" fmla="*/ 0 w 1676400"/>
                  <a:gd name="connsiteY8" fmla="*/ 381000 h 1524000"/>
                  <a:gd name="connsiteX9" fmla="*/ 7620 w 1676400"/>
                  <a:gd name="connsiteY9" fmla="*/ 304800 h 1524000"/>
                  <a:gd name="connsiteX10" fmla="*/ 381000 w 1676400"/>
                  <a:gd name="connsiteY10" fmla="*/ 0 h 1524000"/>
                  <a:gd name="connsiteX11" fmla="*/ 955548 w 1676400"/>
                  <a:gd name="connsiteY11" fmla="*/ 0 h 1524000"/>
                  <a:gd name="connsiteX12" fmla="*/ 1219200 w 1676400"/>
                  <a:gd name="connsiteY12" fmla="*/ 152400 h 1524000"/>
                  <a:gd name="connsiteX13" fmla="*/ 1371600 w 1676400"/>
                  <a:gd name="connsiteY13" fmla="*/ 152400 h 1524000"/>
                  <a:gd name="connsiteX14" fmla="*/ 1572006 w 1676400"/>
                  <a:gd name="connsiteY14" fmla="*/ 118110 h 1524000"/>
                  <a:gd name="connsiteX15" fmla="*/ 1572006 w 1676400"/>
                  <a:gd name="connsiteY15" fmla="*/ 118872 h 1524000"/>
                  <a:gd name="connsiteX16" fmla="*/ 1668780 w 1676400"/>
                  <a:gd name="connsiteY16" fmla="*/ 304800 h 1524000"/>
                  <a:gd name="connsiteX17" fmla="*/ 1676400 w 1676400"/>
                  <a:gd name="connsiteY17" fmla="*/ 381000 h 1524000"/>
                  <a:gd name="connsiteX18" fmla="*/ 1676400 w 1676400"/>
                  <a:gd name="connsiteY18" fmla="*/ 685800 h 1524000"/>
                  <a:gd name="connsiteX19" fmla="*/ 1672590 w 1676400"/>
                  <a:gd name="connsiteY19" fmla="*/ 762000 h 1524000"/>
                  <a:gd name="connsiteX20" fmla="*/ 1320546 w 1676400"/>
                  <a:gd name="connsiteY20" fmla="*/ 1371600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76400" h="1524000">
                    <a:moveTo>
                      <a:pt x="1320546" y="1371600"/>
                    </a:moveTo>
                    <a:cubicBezTo>
                      <a:pt x="1267206" y="1408938"/>
                      <a:pt x="1209294" y="1440942"/>
                      <a:pt x="1147572" y="1465326"/>
                    </a:cubicBezTo>
                    <a:cubicBezTo>
                      <a:pt x="1051560" y="1503426"/>
                      <a:pt x="947166" y="1524000"/>
                      <a:pt x="838200" y="1524000"/>
                    </a:cubicBezTo>
                    <a:cubicBezTo>
                      <a:pt x="729234" y="1524000"/>
                      <a:pt x="624840" y="1503426"/>
                      <a:pt x="528828" y="1465326"/>
                    </a:cubicBezTo>
                    <a:lnTo>
                      <a:pt x="355854" y="1371600"/>
                    </a:lnTo>
                    <a:cubicBezTo>
                      <a:pt x="316230" y="1343406"/>
                      <a:pt x="279654" y="1312926"/>
                      <a:pt x="245364" y="1278636"/>
                    </a:cubicBezTo>
                    <a:cubicBezTo>
                      <a:pt x="110490" y="1143762"/>
                      <a:pt x="21336" y="963168"/>
                      <a:pt x="3810" y="762000"/>
                    </a:cubicBezTo>
                    <a:cubicBezTo>
                      <a:pt x="1524" y="736854"/>
                      <a:pt x="0" y="711708"/>
                      <a:pt x="0" y="685800"/>
                    </a:cubicBezTo>
                    <a:lnTo>
                      <a:pt x="0" y="381000"/>
                    </a:lnTo>
                    <a:cubicBezTo>
                      <a:pt x="0" y="355092"/>
                      <a:pt x="2286" y="329184"/>
                      <a:pt x="7620" y="304800"/>
                    </a:cubicBezTo>
                    <a:cubicBezTo>
                      <a:pt x="42672" y="131064"/>
                      <a:pt x="196596" y="0"/>
                      <a:pt x="381000" y="0"/>
                    </a:cubicBezTo>
                    <a:lnTo>
                      <a:pt x="955548" y="0"/>
                    </a:lnTo>
                    <a:cubicBezTo>
                      <a:pt x="1008126" y="91440"/>
                      <a:pt x="1106424" y="152400"/>
                      <a:pt x="1219200" y="152400"/>
                    </a:cubicBezTo>
                    <a:lnTo>
                      <a:pt x="1371600" y="152400"/>
                    </a:lnTo>
                    <a:cubicBezTo>
                      <a:pt x="1441704" y="152400"/>
                      <a:pt x="1509522" y="140208"/>
                      <a:pt x="1572006" y="118110"/>
                    </a:cubicBezTo>
                    <a:lnTo>
                      <a:pt x="1572006" y="118872"/>
                    </a:lnTo>
                    <a:cubicBezTo>
                      <a:pt x="1620012" y="169926"/>
                      <a:pt x="1654302" y="233934"/>
                      <a:pt x="1668780" y="304800"/>
                    </a:cubicBezTo>
                    <a:cubicBezTo>
                      <a:pt x="1674114" y="329184"/>
                      <a:pt x="1676400" y="355092"/>
                      <a:pt x="1676400" y="381000"/>
                    </a:cubicBezTo>
                    <a:lnTo>
                      <a:pt x="1676400" y="685800"/>
                    </a:lnTo>
                    <a:cubicBezTo>
                      <a:pt x="1676400" y="711708"/>
                      <a:pt x="1674876" y="736854"/>
                      <a:pt x="1672590" y="762000"/>
                    </a:cubicBezTo>
                    <a:cubicBezTo>
                      <a:pt x="1650492" y="1013460"/>
                      <a:pt x="1516380" y="1233678"/>
                      <a:pt x="1320546" y="1371600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76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668EBE99-CE92-5444-A695-7E8005BE01DF}"/>
                  </a:ext>
                </a:extLst>
              </p:cNvPr>
              <p:cNvSpPr/>
              <p:nvPr/>
            </p:nvSpPr>
            <p:spPr>
              <a:xfrm>
                <a:off x="6123062" y="1593107"/>
                <a:ext cx="312420" cy="457200"/>
              </a:xfrm>
              <a:custGeom>
                <a:avLst/>
                <a:gdLst>
                  <a:gd name="connsiteX0" fmla="*/ 304800 w 312420"/>
                  <a:gd name="connsiteY0" fmla="*/ 381000 h 457200"/>
                  <a:gd name="connsiteX1" fmla="*/ 308610 w 312420"/>
                  <a:gd name="connsiteY1" fmla="*/ 457200 h 457200"/>
                  <a:gd name="connsiteX2" fmla="*/ 307848 w 312420"/>
                  <a:gd name="connsiteY2" fmla="*/ 457200 h 457200"/>
                  <a:gd name="connsiteX3" fmla="*/ 228600 w 312420"/>
                  <a:gd name="connsiteY3" fmla="*/ 457200 h 457200"/>
                  <a:gd name="connsiteX4" fmla="*/ 67056 w 312420"/>
                  <a:gd name="connsiteY4" fmla="*/ 390144 h 457200"/>
                  <a:gd name="connsiteX5" fmla="*/ 0 w 312420"/>
                  <a:gd name="connsiteY5" fmla="*/ 228600 h 457200"/>
                  <a:gd name="connsiteX6" fmla="*/ 73152 w 312420"/>
                  <a:gd name="connsiteY6" fmla="*/ 60960 h 457200"/>
                  <a:gd name="connsiteX7" fmla="*/ 228600 w 312420"/>
                  <a:gd name="connsiteY7" fmla="*/ 0 h 457200"/>
                  <a:gd name="connsiteX8" fmla="*/ 312420 w 312420"/>
                  <a:gd name="connsiteY8" fmla="*/ 0 h 457200"/>
                  <a:gd name="connsiteX9" fmla="*/ 304800 w 312420"/>
                  <a:gd name="connsiteY9" fmla="*/ 762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2420" h="457200">
                    <a:moveTo>
                      <a:pt x="304800" y="381000"/>
                    </a:moveTo>
                    <a:cubicBezTo>
                      <a:pt x="304800" y="406908"/>
                      <a:pt x="306324" y="432054"/>
                      <a:pt x="308610" y="457200"/>
                    </a:cubicBezTo>
                    <a:lnTo>
                      <a:pt x="307848" y="457200"/>
                    </a:lnTo>
                    <a:lnTo>
                      <a:pt x="228600" y="457200"/>
                    </a:lnTo>
                    <a:cubicBezTo>
                      <a:pt x="165354" y="457200"/>
                      <a:pt x="108204" y="431292"/>
                      <a:pt x="67056" y="390144"/>
                    </a:cubicBezTo>
                    <a:cubicBezTo>
                      <a:pt x="25908" y="348996"/>
                      <a:pt x="0" y="291846"/>
                      <a:pt x="0" y="228600"/>
                    </a:cubicBezTo>
                    <a:cubicBezTo>
                      <a:pt x="0" y="162306"/>
                      <a:pt x="28194" y="102870"/>
                      <a:pt x="73152" y="60960"/>
                    </a:cubicBezTo>
                    <a:cubicBezTo>
                      <a:pt x="113538" y="23622"/>
                      <a:pt x="168402" y="0"/>
                      <a:pt x="228600" y="0"/>
                    </a:cubicBezTo>
                    <a:lnTo>
                      <a:pt x="312420" y="0"/>
                    </a:lnTo>
                    <a:cubicBezTo>
                      <a:pt x="307086" y="24384"/>
                      <a:pt x="304800" y="50292"/>
                      <a:pt x="304800" y="76200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76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ED78CF58-D80C-824A-AB8B-AFAA000440CE}"/>
                  </a:ext>
                </a:extLst>
              </p:cNvPr>
              <p:cNvSpPr/>
              <p:nvPr/>
            </p:nvSpPr>
            <p:spPr>
              <a:xfrm>
                <a:off x="6732662" y="1745507"/>
                <a:ext cx="304800" cy="304800"/>
              </a:xfrm>
              <a:custGeom>
                <a:avLst/>
                <a:gdLst>
                  <a:gd name="connsiteX0" fmla="*/ 304800 w 304800"/>
                  <a:gd name="connsiteY0" fmla="*/ 152400 h 304800"/>
                  <a:gd name="connsiteX1" fmla="*/ 152400 w 304800"/>
                  <a:gd name="connsiteY1" fmla="*/ 304800 h 304800"/>
                  <a:gd name="connsiteX2" fmla="*/ 0 w 304800"/>
                  <a:gd name="connsiteY2" fmla="*/ 152400 h 304800"/>
                  <a:gd name="connsiteX3" fmla="*/ 152400 w 304800"/>
                  <a:gd name="connsiteY3" fmla="*/ 0 h 304800"/>
                  <a:gd name="connsiteX4" fmla="*/ 304800 w 304800"/>
                  <a:gd name="connsiteY4" fmla="*/ 152400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0" h="304800">
                    <a:moveTo>
                      <a:pt x="304800" y="152400"/>
                    </a:moveTo>
                    <a:cubicBezTo>
                      <a:pt x="304800" y="236568"/>
                      <a:pt x="236568" y="304800"/>
                      <a:pt x="152400" y="304800"/>
                    </a:cubicBezTo>
                    <a:cubicBezTo>
                      <a:pt x="68232" y="304800"/>
                      <a:pt x="0" y="236568"/>
                      <a:pt x="0" y="152400"/>
                    </a:cubicBezTo>
                    <a:cubicBezTo>
                      <a:pt x="0" y="68232"/>
                      <a:pt x="68232" y="0"/>
                      <a:pt x="152400" y="0"/>
                    </a:cubicBezTo>
                    <a:cubicBezTo>
                      <a:pt x="236568" y="0"/>
                      <a:pt x="304800" y="68232"/>
                      <a:pt x="304800" y="1524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76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966E84C7-8B23-7645-B71F-5BEDB3C4F7F7}"/>
                  </a:ext>
                </a:extLst>
              </p:cNvPr>
              <p:cNvSpPr/>
              <p:nvPr/>
            </p:nvSpPr>
            <p:spPr>
              <a:xfrm>
                <a:off x="7494662" y="1745507"/>
                <a:ext cx="304800" cy="304800"/>
              </a:xfrm>
              <a:custGeom>
                <a:avLst/>
                <a:gdLst>
                  <a:gd name="connsiteX0" fmla="*/ 304800 w 304800"/>
                  <a:gd name="connsiteY0" fmla="*/ 152400 h 304800"/>
                  <a:gd name="connsiteX1" fmla="*/ 152400 w 304800"/>
                  <a:gd name="connsiteY1" fmla="*/ 304800 h 304800"/>
                  <a:gd name="connsiteX2" fmla="*/ 0 w 304800"/>
                  <a:gd name="connsiteY2" fmla="*/ 152400 h 304800"/>
                  <a:gd name="connsiteX3" fmla="*/ 152400 w 304800"/>
                  <a:gd name="connsiteY3" fmla="*/ 0 h 304800"/>
                  <a:gd name="connsiteX4" fmla="*/ 304800 w 304800"/>
                  <a:gd name="connsiteY4" fmla="*/ 152400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800" h="304800">
                    <a:moveTo>
                      <a:pt x="304800" y="152400"/>
                    </a:moveTo>
                    <a:cubicBezTo>
                      <a:pt x="304800" y="236568"/>
                      <a:pt x="236568" y="304800"/>
                      <a:pt x="152400" y="304800"/>
                    </a:cubicBezTo>
                    <a:cubicBezTo>
                      <a:pt x="68232" y="304800"/>
                      <a:pt x="0" y="236568"/>
                      <a:pt x="0" y="152400"/>
                    </a:cubicBezTo>
                    <a:cubicBezTo>
                      <a:pt x="0" y="68232"/>
                      <a:pt x="68232" y="0"/>
                      <a:pt x="152400" y="0"/>
                    </a:cubicBezTo>
                    <a:cubicBezTo>
                      <a:pt x="236568" y="0"/>
                      <a:pt x="304800" y="68232"/>
                      <a:pt x="304800" y="1524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76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4" name="Graphic 120">
              <a:extLst>
                <a:ext uri="{FF2B5EF4-FFF2-40B4-BE49-F238E27FC236}">
                  <a16:creationId xmlns:a16="http://schemas.microsoft.com/office/drawing/2014/main" id="{03E20B15-FFB3-9F4F-BC75-055DFB3F9B5B}"/>
                </a:ext>
              </a:extLst>
            </p:cNvPr>
            <p:cNvGrpSpPr/>
            <p:nvPr/>
          </p:nvGrpSpPr>
          <p:grpSpPr>
            <a:xfrm>
              <a:off x="4903862" y="250615"/>
              <a:ext cx="4724400" cy="4771415"/>
              <a:chOff x="4903862" y="250615"/>
              <a:chExt cx="4724400" cy="4771415"/>
            </a:xfrm>
            <a:solidFill>
              <a:srgbClr val="000000"/>
            </a:solidFill>
          </p:grpSpPr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5C475ECB-D02F-A946-9516-D646050240F2}"/>
                  </a:ext>
                </a:extLst>
              </p:cNvPr>
              <p:cNvSpPr/>
              <p:nvPr/>
            </p:nvSpPr>
            <p:spPr>
              <a:xfrm>
                <a:off x="6656462" y="1669307"/>
                <a:ext cx="457200" cy="457200"/>
              </a:xfrm>
              <a:custGeom>
                <a:avLst/>
                <a:gdLst>
                  <a:gd name="connsiteX0" fmla="*/ 457200 w 457200"/>
                  <a:gd name="connsiteY0" fmla="*/ 228600 h 457200"/>
                  <a:gd name="connsiteX1" fmla="*/ 228600 w 457200"/>
                  <a:gd name="connsiteY1" fmla="*/ 0 h 457200"/>
                  <a:gd name="connsiteX2" fmla="*/ 0 w 457200"/>
                  <a:gd name="connsiteY2" fmla="*/ 228600 h 457200"/>
                  <a:gd name="connsiteX3" fmla="*/ 228600 w 457200"/>
                  <a:gd name="connsiteY3" fmla="*/ 457200 h 457200"/>
                  <a:gd name="connsiteX4" fmla="*/ 457200 w 457200"/>
                  <a:gd name="connsiteY4" fmla="*/ 228600 h 457200"/>
                  <a:gd name="connsiteX5" fmla="*/ 152400 w 457200"/>
                  <a:gd name="connsiteY5" fmla="*/ 228600 h 457200"/>
                  <a:gd name="connsiteX6" fmla="*/ 228600 w 457200"/>
                  <a:gd name="connsiteY6" fmla="*/ 152400 h 457200"/>
                  <a:gd name="connsiteX7" fmla="*/ 304800 w 457200"/>
                  <a:gd name="connsiteY7" fmla="*/ 228600 h 457200"/>
                  <a:gd name="connsiteX8" fmla="*/ 228600 w 457200"/>
                  <a:gd name="connsiteY8" fmla="*/ 304800 h 457200"/>
                  <a:gd name="connsiteX9" fmla="*/ 152400 w 457200"/>
                  <a:gd name="connsiteY9" fmla="*/ 2286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57200" h="457200">
                    <a:moveTo>
                      <a:pt x="457200" y="228600"/>
                    </a:moveTo>
                    <a:cubicBezTo>
                      <a:pt x="457200" y="102565"/>
                      <a:pt x="354635" y="0"/>
                      <a:pt x="228600" y="0"/>
                    </a:cubicBezTo>
                    <a:cubicBezTo>
                      <a:pt x="102565" y="0"/>
                      <a:pt x="0" y="102565"/>
                      <a:pt x="0" y="228600"/>
                    </a:cubicBezTo>
                    <a:cubicBezTo>
                      <a:pt x="0" y="354635"/>
                      <a:pt x="102565" y="457200"/>
                      <a:pt x="228600" y="457200"/>
                    </a:cubicBezTo>
                    <a:cubicBezTo>
                      <a:pt x="354635" y="457200"/>
                      <a:pt x="457200" y="354635"/>
                      <a:pt x="457200" y="228600"/>
                    </a:cubicBezTo>
                    <a:close/>
                    <a:moveTo>
                      <a:pt x="152400" y="228600"/>
                    </a:moveTo>
                    <a:cubicBezTo>
                      <a:pt x="152400" y="186614"/>
                      <a:pt x="186538" y="152400"/>
                      <a:pt x="228600" y="152400"/>
                    </a:cubicBezTo>
                    <a:cubicBezTo>
                      <a:pt x="270662" y="152400"/>
                      <a:pt x="304800" y="186614"/>
                      <a:pt x="304800" y="228600"/>
                    </a:cubicBezTo>
                    <a:cubicBezTo>
                      <a:pt x="304800" y="270586"/>
                      <a:pt x="270662" y="304800"/>
                      <a:pt x="228600" y="304800"/>
                    </a:cubicBezTo>
                    <a:cubicBezTo>
                      <a:pt x="186538" y="304800"/>
                      <a:pt x="152400" y="270586"/>
                      <a:pt x="152400" y="2286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6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7EF26308-B6D0-2E41-A19D-3E2CD53EC3CC}"/>
                  </a:ext>
                </a:extLst>
              </p:cNvPr>
              <p:cNvSpPr/>
              <p:nvPr/>
            </p:nvSpPr>
            <p:spPr>
              <a:xfrm>
                <a:off x="7418462" y="1669307"/>
                <a:ext cx="457200" cy="457200"/>
              </a:xfrm>
              <a:custGeom>
                <a:avLst/>
                <a:gdLst>
                  <a:gd name="connsiteX0" fmla="*/ 228600 w 457200"/>
                  <a:gd name="connsiteY0" fmla="*/ 457200 h 457200"/>
                  <a:gd name="connsiteX1" fmla="*/ 457200 w 457200"/>
                  <a:gd name="connsiteY1" fmla="*/ 228600 h 457200"/>
                  <a:gd name="connsiteX2" fmla="*/ 228600 w 457200"/>
                  <a:gd name="connsiteY2" fmla="*/ 0 h 457200"/>
                  <a:gd name="connsiteX3" fmla="*/ 0 w 457200"/>
                  <a:gd name="connsiteY3" fmla="*/ 228600 h 457200"/>
                  <a:gd name="connsiteX4" fmla="*/ 228600 w 457200"/>
                  <a:gd name="connsiteY4" fmla="*/ 457200 h 457200"/>
                  <a:gd name="connsiteX5" fmla="*/ 228600 w 457200"/>
                  <a:gd name="connsiteY5" fmla="*/ 152400 h 457200"/>
                  <a:gd name="connsiteX6" fmla="*/ 304800 w 457200"/>
                  <a:gd name="connsiteY6" fmla="*/ 228600 h 457200"/>
                  <a:gd name="connsiteX7" fmla="*/ 228600 w 457200"/>
                  <a:gd name="connsiteY7" fmla="*/ 304800 h 457200"/>
                  <a:gd name="connsiteX8" fmla="*/ 152400 w 457200"/>
                  <a:gd name="connsiteY8" fmla="*/ 228600 h 457200"/>
                  <a:gd name="connsiteX9" fmla="*/ 228600 w 457200"/>
                  <a:gd name="connsiteY9" fmla="*/ 1524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57200" h="457200">
                    <a:moveTo>
                      <a:pt x="228600" y="457200"/>
                    </a:moveTo>
                    <a:cubicBezTo>
                      <a:pt x="354635" y="457200"/>
                      <a:pt x="457200" y="354635"/>
                      <a:pt x="457200" y="228600"/>
                    </a:cubicBezTo>
                    <a:cubicBezTo>
                      <a:pt x="457200" y="102565"/>
                      <a:pt x="354635" y="0"/>
                      <a:pt x="228600" y="0"/>
                    </a:cubicBezTo>
                    <a:cubicBezTo>
                      <a:pt x="102565" y="0"/>
                      <a:pt x="0" y="102565"/>
                      <a:pt x="0" y="228600"/>
                    </a:cubicBezTo>
                    <a:cubicBezTo>
                      <a:pt x="0" y="354635"/>
                      <a:pt x="102565" y="457200"/>
                      <a:pt x="228600" y="457200"/>
                    </a:cubicBezTo>
                    <a:close/>
                    <a:moveTo>
                      <a:pt x="228600" y="152400"/>
                    </a:moveTo>
                    <a:cubicBezTo>
                      <a:pt x="270662" y="152400"/>
                      <a:pt x="304800" y="186614"/>
                      <a:pt x="304800" y="228600"/>
                    </a:cubicBezTo>
                    <a:cubicBezTo>
                      <a:pt x="304800" y="270586"/>
                      <a:pt x="270662" y="304800"/>
                      <a:pt x="228600" y="304800"/>
                    </a:cubicBezTo>
                    <a:cubicBezTo>
                      <a:pt x="186538" y="304800"/>
                      <a:pt x="152400" y="270586"/>
                      <a:pt x="152400" y="228600"/>
                    </a:cubicBezTo>
                    <a:cubicBezTo>
                      <a:pt x="152400" y="186614"/>
                      <a:pt x="186538" y="152400"/>
                      <a:pt x="228600" y="1524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6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E406372D-D97A-2F47-AB09-129B4CDFA102}"/>
                  </a:ext>
                </a:extLst>
              </p:cNvPr>
              <p:cNvSpPr/>
              <p:nvPr/>
            </p:nvSpPr>
            <p:spPr>
              <a:xfrm>
                <a:off x="6969339" y="2278907"/>
                <a:ext cx="593445" cy="262737"/>
              </a:xfrm>
              <a:custGeom>
                <a:avLst/>
                <a:gdLst>
                  <a:gd name="connsiteX0" fmla="*/ 8001 w 593445"/>
                  <a:gd name="connsiteY0" fmla="*/ 178460 h 262737"/>
                  <a:gd name="connsiteX1" fmla="*/ 0 w 593445"/>
                  <a:gd name="connsiteY1" fmla="*/ 194539 h 262737"/>
                  <a:gd name="connsiteX2" fmla="*/ 136322 w 593445"/>
                  <a:gd name="connsiteY2" fmla="*/ 262738 h 262737"/>
                  <a:gd name="connsiteX3" fmla="*/ 144323 w 593445"/>
                  <a:gd name="connsiteY3" fmla="*/ 246583 h 262737"/>
                  <a:gd name="connsiteX4" fmla="*/ 296723 w 593445"/>
                  <a:gd name="connsiteY4" fmla="*/ 152400 h 262737"/>
                  <a:gd name="connsiteX5" fmla="*/ 449123 w 593445"/>
                  <a:gd name="connsiteY5" fmla="*/ 246583 h 262737"/>
                  <a:gd name="connsiteX6" fmla="*/ 457124 w 593445"/>
                  <a:gd name="connsiteY6" fmla="*/ 262661 h 262737"/>
                  <a:gd name="connsiteX7" fmla="*/ 593446 w 593445"/>
                  <a:gd name="connsiteY7" fmla="*/ 194462 h 262737"/>
                  <a:gd name="connsiteX8" fmla="*/ 585445 w 593445"/>
                  <a:gd name="connsiteY8" fmla="*/ 178460 h 262737"/>
                  <a:gd name="connsiteX9" fmla="*/ 296723 w 593445"/>
                  <a:gd name="connsiteY9" fmla="*/ 0 h 262737"/>
                  <a:gd name="connsiteX10" fmla="*/ 8001 w 593445"/>
                  <a:gd name="connsiteY10" fmla="*/ 178460 h 262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3445" h="262737">
                    <a:moveTo>
                      <a:pt x="8001" y="178460"/>
                    </a:moveTo>
                    <a:lnTo>
                      <a:pt x="0" y="194539"/>
                    </a:lnTo>
                    <a:lnTo>
                      <a:pt x="136322" y="262738"/>
                    </a:lnTo>
                    <a:lnTo>
                      <a:pt x="144323" y="246583"/>
                    </a:lnTo>
                    <a:cubicBezTo>
                      <a:pt x="173355" y="188519"/>
                      <a:pt x="231724" y="152400"/>
                      <a:pt x="296723" y="152400"/>
                    </a:cubicBezTo>
                    <a:cubicBezTo>
                      <a:pt x="361721" y="152400"/>
                      <a:pt x="420091" y="188519"/>
                      <a:pt x="449123" y="246583"/>
                    </a:cubicBezTo>
                    <a:lnTo>
                      <a:pt x="457124" y="262661"/>
                    </a:lnTo>
                    <a:lnTo>
                      <a:pt x="593446" y="194462"/>
                    </a:lnTo>
                    <a:lnTo>
                      <a:pt x="585445" y="178460"/>
                    </a:lnTo>
                    <a:cubicBezTo>
                      <a:pt x="530428" y="68351"/>
                      <a:pt x="419786" y="0"/>
                      <a:pt x="296723" y="0"/>
                    </a:cubicBezTo>
                    <a:cubicBezTo>
                      <a:pt x="173660" y="0"/>
                      <a:pt x="63017" y="68351"/>
                      <a:pt x="8001" y="17846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6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A26D6D73-DDFA-BC46-9085-6A79CB37E7B4}"/>
                  </a:ext>
                </a:extLst>
              </p:cNvPr>
              <p:cNvSpPr/>
              <p:nvPr/>
            </p:nvSpPr>
            <p:spPr>
              <a:xfrm>
                <a:off x="4903862" y="250615"/>
                <a:ext cx="4724400" cy="4771415"/>
              </a:xfrm>
              <a:custGeom>
                <a:avLst/>
                <a:gdLst>
                  <a:gd name="connsiteX0" fmla="*/ 4495800 w 4724400"/>
                  <a:gd name="connsiteY0" fmla="*/ 3399892 h 4771415"/>
                  <a:gd name="connsiteX1" fmla="*/ 3873399 w 4724400"/>
                  <a:gd name="connsiteY1" fmla="*/ 3399892 h 4771415"/>
                  <a:gd name="connsiteX2" fmla="*/ 3212821 w 4724400"/>
                  <a:gd name="connsiteY2" fmla="*/ 2785491 h 4771415"/>
                  <a:gd name="connsiteX3" fmla="*/ 2804846 w 4724400"/>
                  <a:gd name="connsiteY3" fmla="*/ 2722702 h 4771415"/>
                  <a:gd name="connsiteX4" fmla="*/ 2760498 w 4724400"/>
                  <a:gd name="connsiteY4" fmla="*/ 2545385 h 4771415"/>
                  <a:gd name="connsiteX5" fmla="*/ 2866568 w 4724400"/>
                  <a:gd name="connsiteY5" fmla="*/ 2485568 h 4771415"/>
                  <a:gd name="connsiteX6" fmla="*/ 3962400 w 4724400"/>
                  <a:gd name="connsiteY6" fmla="*/ 2485568 h 4771415"/>
                  <a:gd name="connsiteX7" fmla="*/ 4267200 w 4724400"/>
                  <a:gd name="connsiteY7" fmla="*/ 2180768 h 4771415"/>
                  <a:gd name="connsiteX8" fmla="*/ 4267200 w 4724400"/>
                  <a:gd name="connsiteY8" fmla="*/ 1840535 h 4771415"/>
                  <a:gd name="connsiteX9" fmla="*/ 4690491 w 4724400"/>
                  <a:gd name="connsiteY9" fmla="*/ 1558366 h 4771415"/>
                  <a:gd name="connsiteX10" fmla="*/ 4605985 w 4724400"/>
                  <a:gd name="connsiteY10" fmla="*/ 1431570 h 4771415"/>
                  <a:gd name="connsiteX11" fmla="*/ 4191000 w 4724400"/>
                  <a:gd name="connsiteY11" fmla="*/ 1708099 h 4771415"/>
                  <a:gd name="connsiteX12" fmla="*/ 3962400 w 4724400"/>
                  <a:gd name="connsiteY12" fmla="*/ 1555699 h 4771415"/>
                  <a:gd name="connsiteX13" fmla="*/ 3691509 w 4724400"/>
                  <a:gd name="connsiteY13" fmla="*/ 1736293 h 4771415"/>
                  <a:gd name="connsiteX14" fmla="*/ 3776015 w 4724400"/>
                  <a:gd name="connsiteY14" fmla="*/ 1863090 h 4771415"/>
                  <a:gd name="connsiteX15" fmla="*/ 3962400 w 4724400"/>
                  <a:gd name="connsiteY15" fmla="*/ 1738884 h 4771415"/>
                  <a:gd name="connsiteX16" fmla="*/ 4114800 w 4724400"/>
                  <a:gd name="connsiteY16" fmla="*/ 1840459 h 4771415"/>
                  <a:gd name="connsiteX17" fmla="*/ 4114800 w 4724400"/>
                  <a:gd name="connsiteY17" fmla="*/ 2180692 h 4771415"/>
                  <a:gd name="connsiteX18" fmla="*/ 3962400 w 4724400"/>
                  <a:gd name="connsiteY18" fmla="*/ 2333092 h 4771415"/>
                  <a:gd name="connsiteX19" fmla="*/ 3041828 w 4724400"/>
                  <a:gd name="connsiteY19" fmla="*/ 2333092 h 4771415"/>
                  <a:gd name="connsiteX20" fmla="*/ 3262808 w 4724400"/>
                  <a:gd name="connsiteY20" fmla="*/ 1875892 h 4771415"/>
                  <a:gd name="connsiteX21" fmla="*/ 3276600 w 4724400"/>
                  <a:gd name="connsiteY21" fmla="*/ 1875892 h 4771415"/>
                  <a:gd name="connsiteX22" fmla="*/ 3581400 w 4724400"/>
                  <a:gd name="connsiteY22" fmla="*/ 1571092 h 4771415"/>
                  <a:gd name="connsiteX23" fmla="*/ 3276600 w 4724400"/>
                  <a:gd name="connsiteY23" fmla="*/ 1266292 h 4771415"/>
                  <a:gd name="connsiteX24" fmla="*/ 3249168 w 4724400"/>
                  <a:gd name="connsiteY24" fmla="*/ 1266292 h 4771415"/>
                  <a:gd name="connsiteX25" fmla="*/ 3212744 w 4724400"/>
                  <a:gd name="connsiteY25" fmla="*/ 1187958 h 4771415"/>
                  <a:gd name="connsiteX26" fmla="*/ 3576904 w 4724400"/>
                  <a:gd name="connsiteY26" fmla="*/ 656692 h 4771415"/>
                  <a:gd name="connsiteX27" fmla="*/ 3962400 w 4724400"/>
                  <a:gd name="connsiteY27" fmla="*/ 656692 h 4771415"/>
                  <a:gd name="connsiteX28" fmla="*/ 4114800 w 4724400"/>
                  <a:gd name="connsiteY28" fmla="*/ 809092 h 4771415"/>
                  <a:gd name="connsiteX29" fmla="*/ 4114800 w 4724400"/>
                  <a:gd name="connsiteY29" fmla="*/ 1276350 h 4771415"/>
                  <a:gd name="connsiteX30" fmla="*/ 3962400 w 4724400"/>
                  <a:gd name="connsiteY30" fmla="*/ 1174775 h 4771415"/>
                  <a:gd name="connsiteX31" fmla="*/ 3691509 w 4724400"/>
                  <a:gd name="connsiteY31" fmla="*/ 1355370 h 4771415"/>
                  <a:gd name="connsiteX32" fmla="*/ 3776015 w 4724400"/>
                  <a:gd name="connsiteY32" fmla="*/ 1482166 h 4771415"/>
                  <a:gd name="connsiteX33" fmla="*/ 3962400 w 4724400"/>
                  <a:gd name="connsiteY33" fmla="*/ 1357884 h 4771415"/>
                  <a:gd name="connsiteX34" fmla="*/ 4191000 w 4724400"/>
                  <a:gd name="connsiteY34" fmla="*/ 1510284 h 4771415"/>
                  <a:gd name="connsiteX35" fmla="*/ 4690491 w 4724400"/>
                  <a:gd name="connsiteY35" fmla="*/ 1177290 h 4771415"/>
                  <a:gd name="connsiteX36" fmla="*/ 4605985 w 4724400"/>
                  <a:gd name="connsiteY36" fmla="*/ 1050493 h 4771415"/>
                  <a:gd name="connsiteX37" fmla="*/ 4267200 w 4724400"/>
                  <a:gd name="connsiteY37" fmla="*/ 1276350 h 4771415"/>
                  <a:gd name="connsiteX38" fmla="*/ 4267200 w 4724400"/>
                  <a:gd name="connsiteY38" fmla="*/ 809092 h 4771415"/>
                  <a:gd name="connsiteX39" fmla="*/ 3962400 w 4724400"/>
                  <a:gd name="connsiteY39" fmla="*/ 504292 h 4771415"/>
                  <a:gd name="connsiteX40" fmla="*/ 3581400 w 4724400"/>
                  <a:gd name="connsiteY40" fmla="*/ 504292 h 4771415"/>
                  <a:gd name="connsiteX41" fmla="*/ 3581400 w 4724400"/>
                  <a:gd name="connsiteY41" fmla="*/ 0 h 4771415"/>
                  <a:gd name="connsiteX42" fmla="*/ 3471139 w 4724400"/>
                  <a:gd name="connsiteY42" fmla="*/ 55169 h 4771415"/>
                  <a:gd name="connsiteX43" fmla="*/ 2859634 w 4724400"/>
                  <a:gd name="connsiteY43" fmla="*/ 199492 h 4771415"/>
                  <a:gd name="connsiteX44" fmla="*/ 1912468 w 4724400"/>
                  <a:gd name="connsiteY44" fmla="*/ 199492 h 4771415"/>
                  <a:gd name="connsiteX45" fmla="*/ 1300582 w 4724400"/>
                  <a:gd name="connsiteY45" fmla="*/ 504292 h 4771415"/>
                  <a:gd name="connsiteX46" fmla="*/ 762000 w 4724400"/>
                  <a:gd name="connsiteY46" fmla="*/ 504292 h 4771415"/>
                  <a:gd name="connsiteX47" fmla="*/ 457200 w 4724400"/>
                  <a:gd name="connsiteY47" fmla="*/ 809092 h 4771415"/>
                  <a:gd name="connsiteX48" fmla="*/ 457200 w 4724400"/>
                  <a:gd name="connsiteY48" fmla="*/ 1276350 h 4771415"/>
                  <a:gd name="connsiteX49" fmla="*/ 118491 w 4724400"/>
                  <a:gd name="connsiteY49" fmla="*/ 1050493 h 4771415"/>
                  <a:gd name="connsiteX50" fmla="*/ 33985 w 4724400"/>
                  <a:gd name="connsiteY50" fmla="*/ 1177290 h 4771415"/>
                  <a:gd name="connsiteX51" fmla="*/ 533400 w 4724400"/>
                  <a:gd name="connsiteY51" fmla="*/ 1510284 h 4771415"/>
                  <a:gd name="connsiteX52" fmla="*/ 762000 w 4724400"/>
                  <a:gd name="connsiteY52" fmla="*/ 1357884 h 4771415"/>
                  <a:gd name="connsiteX53" fmla="*/ 948309 w 4724400"/>
                  <a:gd name="connsiteY53" fmla="*/ 1482090 h 4771415"/>
                  <a:gd name="connsiteX54" fmla="*/ 1032815 w 4724400"/>
                  <a:gd name="connsiteY54" fmla="*/ 1355293 h 4771415"/>
                  <a:gd name="connsiteX55" fmla="*/ 762000 w 4724400"/>
                  <a:gd name="connsiteY55" fmla="*/ 1174699 h 4771415"/>
                  <a:gd name="connsiteX56" fmla="*/ 609600 w 4724400"/>
                  <a:gd name="connsiteY56" fmla="*/ 1276274 h 4771415"/>
                  <a:gd name="connsiteX57" fmla="*/ 609600 w 4724400"/>
                  <a:gd name="connsiteY57" fmla="*/ 809092 h 4771415"/>
                  <a:gd name="connsiteX58" fmla="*/ 762000 w 4724400"/>
                  <a:gd name="connsiteY58" fmla="*/ 656692 h 4771415"/>
                  <a:gd name="connsiteX59" fmla="*/ 1209904 w 4724400"/>
                  <a:gd name="connsiteY59" fmla="*/ 656692 h 4771415"/>
                  <a:gd name="connsiteX60" fmla="*/ 1143000 w 4724400"/>
                  <a:gd name="connsiteY60" fmla="*/ 969035 h 4771415"/>
                  <a:gd name="connsiteX61" fmla="*/ 1157935 w 4724400"/>
                  <a:gd name="connsiteY61" fmla="*/ 1119911 h 4771415"/>
                  <a:gd name="connsiteX62" fmla="*/ 1210361 w 4724400"/>
                  <a:gd name="connsiteY62" fmla="*/ 1382192 h 4771415"/>
                  <a:gd name="connsiteX63" fmla="*/ 1143000 w 4724400"/>
                  <a:gd name="connsiteY63" fmla="*/ 1571092 h 4771415"/>
                  <a:gd name="connsiteX64" fmla="*/ 1447800 w 4724400"/>
                  <a:gd name="connsiteY64" fmla="*/ 1875892 h 4771415"/>
                  <a:gd name="connsiteX65" fmla="*/ 1461592 w 4724400"/>
                  <a:gd name="connsiteY65" fmla="*/ 1875892 h 4771415"/>
                  <a:gd name="connsiteX66" fmla="*/ 1682572 w 4724400"/>
                  <a:gd name="connsiteY66" fmla="*/ 2333092 h 4771415"/>
                  <a:gd name="connsiteX67" fmla="*/ 762000 w 4724400"/>
                  <a:gd name="connsiteY67" fmla="*/ 2333092 h 4771415"/>
                  <a:gd name="connsiteX68" fmla="*/ 609600 w 4724400"/>
                  <a:gd name="connsiteY68" fmla="*/ 2180692 h 4771415"/>
                  <a:gd name="connsiteX69" fmla="*/ 609600 w 4724400"/>
                  <a:gd name="connsiteY69" fmla="*/ 1840459 h 4771415"/>
                  <a:gd name="connsiteX70" fmla="*/ 762000 w 4724400"/>
                  <a:gd name="connsiteY70" fmla="*/ 1738884 h 4771415"/>
                  <a:gd name="connsiteX71" fmla="*/ 948309 w 4724400"/>
                  <a:gd name="connsiteY71" fmla="*/ 1863090 h 4771415"/>
                  <a:gd name="connsiteX72" fmla="*/ 1032815 w 4724400"/>
                  <a:gd name="connsiteY72" fmla="*/ 1736293 h 4771415"/>
                  <a:gd name="connsiteX73" fmla="*/ 762000 w 4724400"/>
                  <a:gd name="connsiteY73" fmla="*/ 1555699 h 4771415"/>
                  <a:gd name="connsiteX74" fmla="*/ 533400 w 4724400"/>
                  <a:gd name="connsiteY74" fmla="*/ 1708099 h 4771415"/>
                  <a:gd name="connsiteX75" fmla="*/ 118491 w 4724400"/>
                  <a:gd name="connsiteY75" fmla="*/ 1431493 h 4771415"/>
                  <a:gd name="connsiteX76" fmla="*/ 33985 w 4724400"/>
                  <a:gd name="connsiteY76" fmla="*/ 1558290 h 4771415"/>
                  <a:gd name="connsiteX77" fmla="*/ 457200 w 4724400"/>
                  <a:gd name="connsiteY77" fmla="*/ 1840459 h 4771415"/>
                  <a:gd name="connsiteX78" fmla="*/ 457200 w 4724400"/>
                  <a:gd name="connsiteY78" fmla="*/ 2180692 h 4771415"/>
                  <a:gd name="connsiteX79" fmla="*/ 762000 w 4724400"/>
                  <a:gd name="connsiteY79" fmla="*/ 2485492 h 4771415"/>
                  <a:gd name="connsiteX80" fmla="*/ 1857832 w 4724400"/>
                  <a:gd name="connsiteY80" fmla="*/ 2485492 h 4771415"/>
                  <a:gd name="connsiteX81" fmla="*/ 1963903 w 4724400"/>
                  <a:gd name="connsiteY81" fmla="*/ 2545309 h 4771415"/>
                  <a:gd name="connsiteX82" fmla="*/ 1919554 w 4724400"/>
                  <a:gd name="connsiteY82" fmla="*/ 2722626 h 4771415"/>
                  <a:gd name="connsiteX83" fmla="*/ 1511579 w 4724400"/>
                  <a:gd name="connsiteY83" fmla="*/ 2785415 h 4771415"/>
                  <a:gd name="connsiteX84" fmla="*/ 851002 w 4724400"/>
                  <a:gd name="connsiteY84" fmla="*/ 3399816 h 4771415"/>
                  <a:gd name="connsiteX85" fmla="*/ 228600 w 4724400"/>
                  <a:gd name="connsiteY85" fmla="*/ 3399816 h 4771415"/>
                  <a:gd name="connsiteX86" fmla="*/ 0 w 4724400"/>
                  <a:gd name="connsiteY86" fmla="*/ 3628416 h 4771415"/>
                  <a:gd name="connsiteX87" fmla="*/ 0 w 4724400"/>
                  <a:gd name="connsiteY87" fmla="*/ 4542816 h 4771415"/>
                  <a:gd name="connsiteX88" fmla="*/ 228600 w 4724400"/>
                  <a:gd name="connsiteY88" fmla="*/ 4771416 h 4771415"/>
                  <a:gd name="connsiteX89" fmla="*/ 4495800 w 4724400"/>
                  <a:gd name="connsiteY89" fmla="*/ 4771416 h 4771415"/>
                  <a:gd name="connsiteX90" fmla="*/ 4724400 w 4724400"/>
                  <a:gd name="connsiteY90" fmla="*/ 4542816 h 4771415"/>
                  <a:gd name="connsiteX91" fmla="*/ 4724400 w 4724400"/>
                  <a:gd name="connsiteY91" fmla="*/ 3628492 h 4771415"/>
                  <a:gd name="connsiteX92" fmla="*/ 4495800 w 4724400"/>
                  <a:gd name="connsiteY92" fmla="*/ 3399892 h 4771415"/>
                  <a:gd name="connsiteX93" fmla="*/ 4572000 w 4724400"/>
                  <a:gd name="connsiteY93" fmla="*/ 3628492 h 4771415"/>
                  <a:gd name="connsiteX94" fmla="*/ 4572000 w 4724400"/>
                  <a:gd name="connsiteY94" fmla="*/ 3857092 h 4771415"/>
                  <a:gd name="connsiteX95" fmla="*/ 3657600 w 4724400"/>
                  <a:gd name="connsiteY95" fmla="*/ 3857092 h 4771415"/>
                  <a:gd name="connsiteX96" fmla="*/ 3657600 w 4724400"/>
                  <a:gd name="connsiteY96" fmla="*/ 3666592 h 4771415"/>
                  <a:gd name="connsiteX97" fmla="*/ 3641369 w 4724400"/>
                  <a:gd name="connsiteY97" fmla="*/ 3552292 h 4771415"/>
                  <a:gd name="connsiteX98" fmla="*/ 4495800 w 4724400"/>
                  <a:gd name="connsiteY98" fmla="*/ 3552292 h 4771415"/>
                  <a:gd name="connsiteX99" fmla="*/ 4572000 w 4724400"/>
                  <a:gd name="connsiteY99" fmla="*/ 3628492 h 4771415"/>
                  <a:gd name="connsiteX100" fmla="*/ 3429000 w 4724400"/>
                  <a:gd name="connsiteY100" fmla="*/ 1571092 h 4771415"/>
                  <a:gd name="connsiteX101" fmla="*/ 3276600 w 4724400"/>
                  <a:gd name="connsiteY101" fmla="*/ 1723492 h 4771415"/>
                  <a:gd name="connsiteX102" fmla="*/ 3276600 w 4724400"/>
                  <a:gd name="connsiteY102" fmla="*/ 1418692 h 4771415"/>
                  <a:gd name="connsiteX103" fmla="*/ 3429000 w 4724400"/>
                  <a:gd name="connsiteY103" fmla="*/ 1571092 h 4771415"/>
                  <a:gd name="connsiteX104" fmla="*/ 1295400 w 4724400"/>
                  <a:gd name="connsiteY104" fmla="*/ 1571092 h 4771415"/>
                  <a:gd name="connsiteX105" fmla="*/ 1447800 w 4724400"/>
                  <a:gd name="connsiteY105" fmla="*/ 1418692 h 4771415"/>
                  <a:gd name="connsiteX106" fmla="*/ 1447800 w 4724400"/>
                  <a:gd name="connsiteY106" fmla="*/ 1723492 h 4771415"/>
                  <a:gd name="connsiteX107" fmla="*/ 1295400 w 4724400"/>
                  <a:gd name="connsiteY107" fmla="*/ 1571092 h 4771415"/>
                  <a:gd name="connsiteX108" fmla="*/ 1474470 w 4724400"/>
                  <a:gd name="connsiteY108" fmla="*/ 1266292 h 4771415"/>
                  <a:gd name="connsiteX109" fmla="*/ 1447800 w 4724400"/>
                  <a:gd name="connsiteY109" fmla="*/ 1266292 h 4771415"/>
                  <a:gd name="connsiteX110" fmla="*/ 1346378 w 4724400"/>
                  <a:gd name="connsiteY110" fmla="*/ 1284961 h 4771415"/>
                  <a:gd name="connsiteX111" fmla="*/ 1307440 w 4724400"/>
                  <a:gd name="connsiteY111" fmla="*/ 1090041 h 4771415"/>
                  <a:gd name="connsiteX112" fmla="*/ 1295400 w 4724400"/>
                  <a:gd name="connsiteY112" fmla="*/ 969035 h 4771415"/>
                  <a:gd name="connsiteX113" fmla="*/ 1912544 w 4724400"/>
                  <a:gd name="connsiteY113" fmla="*/ 351892 h 4771415"/>
                  <a:gd name="connsiteX114" fmla="*/ 2859710 w 4724400"/>
                  <a:gd name="connsiteY114" fmla="*/ 351892 h 4771415"/>
                  <a:gd name="connsiteX115" fmla="*/ 3429000 w 4724400"/>
                  <a:gd name="connsiteY115" fmla="*/ 241097 h 4771415"/>
                  <a:gd name="connsiteX116" fmla="*/ 3429000 w 4724400"/>
                  <a:gd name="connsiteY116" fmla="*/ 580492 h 4771415"/>
                  <a:gd name="connsiteX117" fmla="*/ 2895600 w 4724400"/>
                  <a:gd name="connsiteY117" fmla="*/ 1113892 h 4771415"/>
                  <a:gd name="connsiteX118" fmla="*/ 2743200 w 4724400"/>
                  <a:gd name="connsiteY118" fmla="*/ 1113892 h 4771415"/>
                  <a:gd name="connsiteX119" fmla="*/ 2514600 w 4724400"/>
                  <a:gd name="connsiteY119" fmla="*/ 885292 h 4771415"/>
                  <a:gd name="connsiteX120" fmla="*/ 2743200 w 4724400"/>
                  <a:gd name="connsiteY120" fmla="*/ 656692 h 4771415"/>
                  <a:gd name="connsiteX121" fmla="*/ 2743200 w 4724400"/>
                  <a:gd name="connsiteY121" fmla="*/ 504292 h 4771415"/>
                  <a:gd name="connsiteX122" fmla="*/ 2362200 w 4724400"/>
                  <a:gd name="connsiteY122" fmla="*/ 885292 h 4771415"/>
                  <a:gd name="connsiteX123" fmla="*/ 2369896 w 4724400"/>
                  <a:gd name="connsiteY123" fmla="*/ 961492 h 4771415"/>
                  <a:gd name="connsiteX124" fmla="*/ 1905000 w 4724400"/>
                  <a:gd name="connsiteY124" fmla="*/ 961492 h 4771415"/>
                  <a:gd name="connsiteX125" fmla="*/ 1474470 w 4724400"/>
                  <a:gd name="connsiteY125" fmla="*/ 1266292 h 4771415"/>
                  <a:gd name="connsiteX126" fmla="*/ 1600200 w 4724400"/>
                  <a:gd name="connsiteY126" fmla="*/ 1418692 h 4771415"/>
                  <a:gd name="connsiteX127" fmla="*/ 1905000 w 4724400"/>
                  <a:gd name="connsiteY127" fmla="*/ 1113892 h 4771415"/>
                  <a:gd name="connsiteX128" fmla="*/ 2440381 w 4724400"/>
                  <a:gd name="connsiteY128" fmla="*/ 1113892 h 4771415"/>
                  <a:gd name="connsiteX129" fmla="*/ 2743200 w 4724400"/>
                  <a:gd name="connsiteY129" fmla="*/ 1266292 h 4771415"/>
                  <a:gd name="connsiteX130" fmla="*/ 2895600 w 4724400"/>
                  <a:gd name="connsiteY130" fmla="*/ 1266292 h 4771415"/>
                  <a:gd name="connsiteX131" fmla="*/ 3067660 w 4724400"/>
                  <a:gd name="connsiteY131" fmla="*/ 1243584 h 4771415"/>
                  <a:gd name="connsiteX132" fmla="*/ 3124200 w 4724400"/>
                  <a:gd name="connsiteY132" fmla="*/ 1418692 h 4771415"/>
                  <a:gd name="connsiteX133" fmla="*/ 3124200 w 4724400"/>
                  <a:gd name="connsiteY133" fmla="*/ 1723492 h 4771415"/>
                  <a:gd name="connsiteX134" fmla="*/ 2362200 w 4724400"/>
                  <a:gd name="connsiteY134" fmla="*/ 2485492 h 4771415"/>
                  <a:gd name="connsiteX135" fmla="*/ 1600200 w 4724400"/>
                  <a:gd name="connsiteY135" fmla="*/ 1723492 h 4771415"/>
                  <a:gd name="connsiteX136" fmla="*/ 2362200 w 4724400"/>
                  <a:gd name="connsiteY136" fmla="*/ 2637892 h 4771415"/>
                  <a:gd name="connsiteX137" fmla="*/ 2617318 w 4724400"/>
                  <a:gd name="connsiteY137" fmla="*/ 2600935 h 4771415"/>
                  <a:gd name="connsiteX138" fmla="*/ 2661133 w 4724400"/>
                  <a:gd name="connsiteY138" fmla="*/ 2776042 h 4771415"/>
                  <a:gd name="connsiteX139" fmla="*/ 2654199 w 4724400"/>
                  <a:gd name="connsiteY139" fmla="*/ 2786406 h 4771415"/>
                  <a:gd name="connsiteX140" fmla="*/ 2362200 w 4724400"/>
                  <a:gd name="connsiteY140" fmla="*/ 2942692 h 4771415"/>
                  <a:gd name="connsiteX141" fmla="*/ 2070202 w 4724400"/>
                  <a:gd name="connsiteY141" fmla="*/ 2786406 h 4771415"/>
                  <a:gd name="connsiteX142" fmla="*/ 2063267 w 4724400"/>
                  <a:gd name="connsiteY142" fmla="*/ 2776042 h 4771415"/>
                  <a:gd name="connsiteX143" fmla="*/ 2107083 w 4724400"/>
                  <a:gd name="connsiteY143" fmla="*/ 2600935 h 4771415"/>
                  <a:gd name="connsiteX144" fmla="*/ 2362200 w 4724400"/>
                  <a:gd name="connsiteY144" fmla="*/ 2637892 h 4771415"/>
                  <a:gd name="connsiteX145" fmla="*/ 1534820 w 4724400"/>
                  <a:gd name="connsiteY145" fmla="*/ 2936062 h 4771415"/>
                  <a:gd name="connsiteX146" fmla="*/ 1944929 w 4724400"/>
                  <a:gd name="connsiteY146" fmla="*/ 2872969 h 4771415"/>
                  <a:gd name="connsiteX147" fmla="*/ 2362200 w 4724400"/>
                  <a:gd name="connsiteY147" fmla="*/ 3095092 h 4771415"/>
                  <a:gd name="connsiteX148" fmla="*/ 2779471 w 4724400"/>
                  <a:gd name="connsiteY148" fmla="*/ 2872969 h 4771415"/>
                  <a:gd name="connsiteX149" fmla="*/ 3189580 w 4724400"/>
                  <a:gd name="connsiteY149" fmla="*/ 2936062 h 4771415"/>
                  <a:gd name="connsiteX150" fmla="*/ 3714902 w 4724400"/>
                  <a:gd name="connsiteY150" fmla="*/ 3399892 h 4771415"/>
                  <a:gd name="connsiteX151" fmla="*/ 3561512 w 4724400"/>
                  <a:gd name="connsiteY151" fmla="*/ 3399892 h 4771415"/>
                  <a:gd name="connsiteX152" fmla="*/ 3238500 w 4724400"/>
                  <a:gd name="connsiteY152" fmla="*/ 3247492 h 4771415"/>
                  <a:gd name="connsiteX153" fmla="*/ 2915488 w 4724400"/>
                  <a:gd name="connsiteY153" fmla="*/ 3399892 h 4771415"/>
                  <a:gd name="connsiteX154" fmla="*/ 1808912 w 4724400"/>
                  <a:gd name="connsiteY154" fmla="*/ 3399892 h 4771415"/>
                  <a:gd name="connsiteX155" fmla="*/ 1485900 w 4724400"/>
                  <a:gd name="connsiteY155" fmla="*/ 3247492 h 4771415"/>
                  <a:gd name="connsiteX156" fmla="*/ 1162888 w 4724400"/>
                  <a:gd name="connsiteY156" fmla="*/ 3399892 h 4771415"/>
                  <a:gd name="connsiteX157" fmla="*/ 1009498 w 4724400"/>
                  <a:gd name="connsiteY157" fmla="*/ 3399892 h 4771415"/>
                  <a:gd name="connsiteX158" fmla="*/ 1534820 w 4724400"/>
                  <a:gd name="connsiteY158" fmla="*/ 2936062 h 4771415"/>
                  <a:gd name="connsiteX159" fmla="*/ 3048000 w 4724400"/>
                  <a:gd name="connsiteY159" fmla="*/ 3857092 h 4771415"/>
                  <a:gd name="connsiteX160" fmla="*/ 2971800 w 4724400"/>
                  <a:gd name="connsiteY160" fmla="*/ 3780892 h 4771415"/>
                  <a:gd name="connsiteX161" fmla="*/ 2971800 w 4724400"/>
                  <a:gd name="connsiteY161" fmla="*/ 3666592 h 4771415"/>
                  <a:gd name="connsiteX162" fmla="*/ 3238500 w 4724400"/>
                  <a:gd name="connsiteY162" fmla="*/ 3399892 h 4771415"/>
                  <a:gd name="connsiteX163" fmla="*/ 3505200 w 4724400"/>
                  <a:gd name="connsiteY163" fmla="*/ 3666592 h 4771415"/>
                  <a:gd name="connsiteX164" fmla="*/ 3505200 w 4724400"/>
                  <a:gd name="connsiteY164" fmla="*/ 4009492 h 4771415"/>
                  <a:gd name="connsiteX165" fmla="*/ 3352800 w 4724400"/>
                  <a:gd name="connsiteY165" fmla="*/ 4161892 h 4771415"/>
                  <a:gd name="connsiteX166" fmla="*/ 3200400 w 4724400"/>
                  <a:gd name="connsiteY166" fmla="*/ 4009492 h 4771415"/>
                  <a:gd name="connsiteX167" fmla="*/ 3200400 w 4724400"/>
                  <a:gd name="connsiteY167" fmla="*/ 3857092 h 4771415"/>
                  <a:gd name="connsiteX168" fmla="*/ 2832430 w 4724400"/>
                  <a:gd name="connsiteY168" fmla="*/ 3857092 h 4771415"/>
                  <a:gd name="connsiteX169" fmla="*/ 1891970 w 4724400"/>
                  <a:gd name="connsiteY169" fmla="*/ 3857092 h 4771415"/>
                  <a:gd name="connsiteX170" fmla="*/ 1905000 w 4724400"/>
                  <a:gd name="connsiteY170" fmla="*/ 3780892 h 4771415"/>
                  <a:gd name="connsiteX171" fmla="*/ 1905000 w 4724400"/>
                  <a:gd name="connsiteY171" fmla="*/ 3666592 h 4771415"/>
                  <a:gd name="connsiteX172" fmla="*/ 1888770 w 4724400"/>
                  <a:gd name="connsiteY172" fmla="*/ 3552292 h 4771415"/>
                  <a:gd name="connsiteX173" fmla="*/ 2835707 w 4724400"/>
                  <a:gd name="connsiteY173" fmla="*/ 3552292 h 4771415"/>
                  <a:gd name="connsiteX174" fmla="*/ 2819400 w 4724400"/>
                  <a:gd name="connsiteY174" fmla="*/ 3666592 h 4771415"/>
                  <a:gd name="connsiteX175" fmla="*/ 2819400 w 4724400"/>
                  <a:gd name="connsiteY175" fmla="*/ 3780892 h 4771415"/>
                  <a:gd name="connsiteX176" fmla="*/ 2832430 w 4724400"/>
                  <a:gd name="connsiteY176" fmla="*/ 3857092 h 4771415"/>
                  <a:gd name="connsiteX177" fmla="*/ 1752600 w 4724400"/>
                  <a:gd name="connsiteY177" fmla="*/ 3666592 h 4771415"/>
                  <a:gd name="connsiteX178" fmla="*/ 1752600 w 4724400"/>
                  <a:gd name="connsiteY178" fmla="*/ 3780892 h 4771415"/>
                  <a:gd name="connsiteX179" fmla="*/ 1676400 w 4724400"/>
                  <a:gd name="connsiteY179" fmla="*/ 3857092 h 4771415"/>
                  <a:gd name="connsiteX180" fmla="*/ 1524000 w 4724400"/>
                  <a:gd name="connsiteY180" fmla="*/ 3857092 h 4771415"/>
                  <a:gd name="connsiteX181" fmla="*/ 1524000 w 4724400"/>
                  <a:gd name="connsiteY181" fmla="*/ 4009492 h 4771415"/>
                  <a:gd name="connsiteX182" fmla="*/ 1371600 w 4724400"/>
                  <a:gd name="connsiteY182" fmla="*/ 4161892 h 4771415"/>
                  <a:gd name="connsiteX183" fmla="*/ 1219200 w 4724400"/>
                  <a:gd name="connsiteY183" fmla="*/ 4009492 h 4771415"/>
                  <a:gd name="connsiteX184" fmla="*/ 1219200 w 4724400"/>
                  <a:gd name="connsiteY184" fmla="*/ 3666592 h 4771415"/>
                  <a:gd name="connsiteX185" fmla="*/ 1485900 w 4724400"/>
                  <a:gd name="connsiteY185" fmla="*/ 3399892 h 4771415"/>
                  <a:gd name="connsiteX186" fmla="*/ 1752600 w 4724400"/>
                  <a:gd name="connsiteY186" fmla="*/ 3666592 h 4771415"/>
                  <a:gd name="connsiteX187" fmla="*/ 228600 w 4724400"/>
                  <a:gd name="connsiteY187" fmla="*/ 3552292 h 4771415"/>
                  <a:gd name="connsiteX188" fmla="*/ 1083031 w 4724400"/>
                  <a:gd name="connsiteY188" fmla="*/ 3552292 h 4771415"/>
                  <a:gd name="connsiteX189" fmla="*/ 1066800 w 4724400"/>
                  <a:gd name="connsiteY189" fmla="*/ 3666592 h 4771415"/>
                  <a:gd name="connsiteX190" fmla="*/ 1066800 w 4724400"/>
                  <a:gd name="connsiteY190" fmla="*/ 3857092 h 4771415"/>
                  <a:gd name="connsiteX191" fmla="*/ 152400 w 4724400"/>
                  <a:gd name="connsiteY191" fmla="*/ 3857092 h 4771415"/>
                  <a:gd name="connsiteX192" fmla="*/ 152400 w 4724400"/>
                  <a:gd name="connsiteY192" fmla="*/ 3628492 h 4771415"/>
                  <a:gd name="connsiteX193" fmla="*/ 228600 w 4724400"/>
                  <a:gd name="connsiteY193" fmla="*/ 3552292 h 4771415"/>
                  <a:gd name="connsiteX194" fmla="*/ 4495800 w 4724400"/>
                  <a:gd name="connsiteY194" fmla="*/ 4619092 h 4771415"/>
                  <a:gd name="connsiteX195" fmla="*/ 228600 w 4724400"/>
                  <a:gd name="connsiteY195" fmla="*/ 4619092 h 4771415"/>
                  <a:gd name="connsiteX196" fmla="*/ 152400 w 4724400"/>
                  <a:gd name="connsiteY196" fmla="*/ 4542892 h 4771415"/>
                  <a:gd name="connsiteX197" fmla="*/ 152400 w 4724400"/>
                  <a:gd name="connsiteY197" fmla="*/ 4009492 h 4771415"/>
                  <a:gd name="connsiteX198" fmla="*/ 1066800 w 4724400"/>
                  <a:gd name="connsiteY198" fmla="*/ 4009492 h 4771415"/>
                  <a:gd name="connsiteX199" fmla="*/ 1371600 w 4724400"/>
                  <a:gd name="connsiteY199" fmla="*/ 4314292 h 4771415"/>
                  <a:gd name="connsiteX200" fmla="*/ 1676400 w 4724400"/>
                  <a:gd name="connsiteY200" fmla="*/ 4009492 h 4771415"/>
                  <a:gd name="connsiteX201" fmla="*/ 3048000 w 4724400"/>
                  <a:gd name="connsiteY201" fmla="*/ 4009492 h 4771415"/>
                  <a:gd name="connsiteX202" fmla="*/ 3352800 w 4724400"/>
                  <a:gd name="connsiteY202" fmla="*/ 4314292 h 4771415"/>
                  <a:gd name="connsiteX203" fmla="*/ 3657600 w 4724400"/>
                  <a:gd name="connsiteY203" fmla="*/ 4009492 h 4771415"/>
                  <a:gd name="connsiteX204" fmla="*/ 4572000 w 4724400"/>
                  <a:gd name="connsiteY204" fmla="*/ 4009492 h 4771415"/>
                  <a:gd name="connsiteX205" fmla="*/ 4572000 w 4724400"/>
                  <a:gd name="connsiteY205" fmla="*/ 4542892 h 4771415"/>
                  <a:gd name="connsiteX206" fmla="*/ 4495800 w 4724400"/>
                  <a:gd name="connsiteY206" fmla="*/ 4619092 h 4771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</a:cxnLst>
                <a:rect l="l" t="t" r="r" b="b"/>
                <a:pathLst>
                  <a:path w="4724400" h="4771415">
                    <a:moveTo>
                      <a:pt x="4495800" y="3399892"/>
                    </a:moveTo>
                    <a:lnTo>
                      <a:pt x="3873399" y="3399892"/>
                    </a:lnTo>
                    <a:cubicBezTo>
                      <a:pt x="3800780" y="3079394"/>
                      <a:pt x="3542691" y="2836164"/>
                      <a:pt x="3212821" y="2785491"/>
                    </a:cubicBezTo>
                    <a:lnTo>
                      <a:pt x="2804846" y="2722702"/>
                    </a:lnTo>
                    <a:lnTo>
                      <a:pt x="2760498" y="2545385"/>
                    </a:lnTo>
                    <a:cubicBezTo>
                      <a:pt x="2797150" y="2527554"/>
                      <a:pt x="2832811" y="2507971"/>
                      <a:pt x="2866568" y="2485568"/>
                    </a:cubicBezTo>
                    <a:lnTo>
                      <a:pt x="3962400" y="2485568"/>
                    </a:lnTo>
                    <a:cubicBezTo>
                      <a:pt x="4130497" y="2485568"/>
                      <a:pt x="4267200" y="2348865"/>
                      <a:pt x="4267200" y="2180768"/>
                    </a:cubicBezTo>
                    <a:lnTo>
                      <a:pt x="4267200" y="1840535"/>
                    </a:lnTo>
                    <a:lnTo>
                      <a:pt x="4690491" y="1558366"/>
                    </a:lnTo>
                    <a:lnTo>
                      <a:pt x="4605985" y="1431570"/>
                    </a:lnTo>
                    <a:lnTo>
                      <a:pt x="4191000" y="1708099"/>
                    </a:lnTo>
                    <a:lnTo>
                      <a:pt x="3962400" y="1555699"/>
                    </a:lnTo>
                    <a:lnTo>
                      <a:pt x="3691509" y="1736293"/>
                    </a:lnTo>
                    <a:lnTo>
                      <a:pt x="3776015" y="1863090"/>
                    </a:lnTo>
                    <a:lnTo>
                      <a:pt x="3962400" y="1738884"/>
                    </a:lnTo>
                    <a:lnTo>
                      <a:pt x="4114800" y="1840459"/>
                    </a:lnTo>
                    <a:lnTo>
                      <a:pt x="4114800" y="2180692"/>
                    </a:lnTo>
                    <a:cubicBezTo>
                      <a:pt x="4114800" y="2264740"/>
                      <a:pt x="4046449" y="2333092"/>
                      <a:pt x="3962400" y="2333092"/>
                    </a:cubicBezTo>
                    <a:lnTo>
                      <a:pt x="3041828" y="2333092"/>
                    </a:lnTo>
                    <a:cubicBezTo>
                      <a:pt x="3154985" y="2207057"/>
                      <a:pt x="3233471" y="2049932"/>
                      <a:pt x="3262808" y="1875892"/>
                    </a:cubicBezTo>
                    <a:lnTo>
                      <a:pt x="3276600" y="1875892"/>
                    </a:lnTo>
                    <a:cubicBezTo>
                      <a:pt x="3444697" y="1875892"/>
                      <a:pt x="3581400" y="1739189"/>
                      <a:pt x="3581400" y="1571092"/>
                    </a:cubicBezTo>
                    <a:cubicBezTo>
                      <a:pt x="3581400" y="1402995"/>
                      <a:pt x="3444697" y="1266292"/>
                      <a:pt x="3276600" y="1266292"/>
                    </a:cubicBezTo>
                    <a:lnTo>
                      <a:pt x="3249168" y="1266292"/>
                    </a:lnTo>
                    <a:cubicBezTo>
                      <a:pt x="3239567" y="1239088"/>
                      <a:pt x="3227375" y="1212952"/>
                      <a:pt x="3212744" y="1187958"/>
                    </a:cubicBezTo>
                    <a:cubicBezTo>
                      <a:pt x="3410179" y="1084478"/>
                      <a:pt x="3551225" y="887882"/>
                      <a:pt x="3576904" y="656692"/>
                    </a:cubicBezTo>
                    <a:lnTo>
                      <a:pt x="3962400" y="656692"/>
                    </a:lnTo>
                    <a:cubicBezTo>
                      <a:pt x="4046449" y="656692"/>
                      <a:pt x="4114800" y="725043"/>
                      <a:pt x="4114800" y="809092"/>
                    </a:cubicBezTo>
                    <a:lnTo>
                      <a:pt x="4114800" y="1276350"/>
                    </a:lnTo>
                    <a:lnTo>
                      <a:pt x="3962400" y="1174775"/>
                    </a:lnTo>
                    <a:lnTo>
                      <a:pt x="3691509" y="1355370"/>
                    </a:lnTo>
                    <a:lnTo>
                      <a:pt x="3776015" y="1482166"/>
                    </a:lnTo>
                    <a:lnTo>
                      <a:pt x="3962400" y="1357884"/>
                    </a:lnTo>
                    <a:lnTo>
                      <a:pt x="4191000" y="1510284"/>
                    </a:lnTo>
                    <a:lnTo>
                      <a:pt x="4690491" y="1177290"/>
                    </a:lnTo>
                    <a:lnTo>
                      <a:pt x="4605985" y="1050493"/>
                    </a:lnTo>
                    <a:lnTo>
                      <a:pt x="4267200" y="1276350"/>
                    </a:lnTo>
                    <a:lnTo>
                      <a:pt x="4267200" y="809092"/>
                    </a:lnTo>
                    <a:cubicBezTo>
                      <a:pt x="4267200" y="640994"/>
                      <a:pt x="4130497" y="504292"/>
                      <a:pt x="3962400" y="504292"/>
                    </a:cubicBezTo>
                    <a:lnTo>
                      <a:pt x="3581400" y="504292"/>
                    </a:lnTo>
                    <a:lnTo>
                      <a:pt x="3581400" y="0"/>
                    </a:lnTo>
                    <a:lnTo>
                      <a:pt x="3471139" y="55169"/>
                    </a:lnTo>
                    <a:cubicBezTo>
                      <a:pt x="3282239" y="149581"/>
                      <a:pt x="3070784" y="199492"/>
                      <a:pt x="2859634" y="199492"/>
                    </a:cubicBezTo>
                    <a:lnTo>
                      <a:pt x="1912468" y="199492"/>
                    </a:lnTo>
                    <a:cubicBezTo>
                      <a:pt x="1662837" y="199492"/>
                      <a:pt x="1441247" y="319507"/>
                      <a:pt x="1300582" y="504292"/>
                    </a:cubicBezTo>
                    <a:lnTo>
                      <a:pt x="762000" y="504292"/>
                    </a:lnTo>
                    <a:cubicBezTo>
                      <a:pt x="593903" y="504292"/>
                      <a:pt x="457200" y="640994"/>
                      <a:pt x="457200" y="809092"/>
                    </a:cubicBezTo>
                    <a:lnTo>
                      <a:pt x="457200" y="1276350"/>
                    </a:lnTo>
                    <a:lnTo>
                      <a:pt x="118491" y="1050493"/>
                    </a:lnTo>
                    <a:lnTo>
                      <a:pt x="33985" y="1177290"/>
                    </a:lnTo>
                    <a:lnTo>
                      <a:pt x="533400" y="1510284"/>
                    </a:lnTo>
                    <a:lnTo>
                      <a:pt x="762000" y="1357884"/>
                    </a:lnTo>
                    <a:lnTo>
                      <a:pt x="948309" y="1482090"/>
                    </a:lnTo>
                    <a:lnTo>
                      <a:pt x="1032815" y="1355293"/>
                    </a:lnTo>
                    <a:lnTo>
                      <a:pt x="762000" y="1174699"/>
                    </a:lnTo>
                    <a:lnTo>
                      <a:pt x="609600" y="1276274"/>
                    </a:lnTo>
                    <a:lnTo>
                      <a:pt x="609600" y="809092"/>
                    </a:lnTo>
                    <a:cubicBezTo>
                      <a:pt x="609600" y="725043"/>
                      <a:pt x="677951" y="656692"/>
                      <a:pt x="762000" y="656692"/>
                    </a:cubicBezTo>
                    <a:lnTo>
                      <a:pt x="1209904" y="656692"/>
                    </a:lnTo>
                    <a:cubicBezTo>
                      <a:pt x="1167232" y="752246"/>
                      <a:pt x="1143000" y="857783"/>
                      <a:pt x="1143000" y="969035"/>
                    </a:cubicBezTo>
                    <a:cubicBezTo>
                      <a:pt x="1143000" y="1019480"/>
                      <a:pt x="1148029" y="1070229"/>
                      <a:pt x="1157935" y="1119911"/>
                    </a:cubicBezTo>
                    <a:lnTo>
                      <a:pt x="1210361" y="1382192"/>
                    </a:lnTo>
                    <a:cubicBezTo>
                      <a:pt x="1168908" y="1434389"/>
                      <a:pt x="1143000" y="1499464"/>
                      <a:pt x="1143000" y="1571092"/>
                    </a:cubicBezTo>
                    <a:cubicBezTo>
                      <a:pt x="1143000" y="1739189"/>
                      <a:pt x="1279703" y="1875892"/>
                      <a:pt x="1447800" y="1875892"/>
                    </a:cubicBezTo>
                    <a:lnTo>
                      <a:pt x="1461592" y="1875892"/>
                    </a:lnTo>
                    <a:cubicBezTo>
                      <a:pt x="1491005" y="2049932"/>
                      <a:pt x="1569491" y="2207057"/>
                      <a:pt x="1682572" y="2333092"/>
                    </a:cubicBezTo>
                    <a:lnTo>
                      <a:pt x="762000" y="2333092"/>
                    </a:lnTo>
                    <a:cubicBezTo>
                      <a:pt x="677951" y="2333092"/>
                      <a:pt x="609600" y="2264740"/>
                      <a:pt x="609600" y="2180692"/>
                    </a:cubicBezTo>
                    <a:lnTo>
                      <a:pt x="609600" y="1840459"/>
                    </a:lnTo>
                    <a:lnTo>
                      <a:pt x="762000" y="1738884"/>
                    </a:lnTo>
                    <a:lnTo>
                      <a:pt x="948309" y="1863090"/>
                    </a:lnTo>
                    <a:lnTo>
                      <a:pt x="1032815" y="1736293"/>
                    </a:lnTo>
                    <a:lnTo>
                      <a:pt x="762000" y="1555699"/>
                    </a:lnTo>
                    <a:lnTo>
                      <a:pt x="533400" y="1708099"/>
                    </a:lnTo>
                    <a:lnTo>
                      <a:pt x="118491" y="1431493"/>
                    </a:lnTo>
                    <a:lnTo>
                      <a:pt x="33985" y="1558290"/>
                    </a:lnTo>
                    <a:lnTo>
                      <a:pt x="457200" y="1840459"/>
                    </a:lnTo>
                    <a:lnTo>
                      <a:pt x="457200" y="2180692"/>
                    </a:lnTo>
                    <a:cubicBezTo>
                      <a:pt x="457200" y="2348789"/>
                      <a:pt x="593903" y="2485492"/>
                      <a:pt x="762000" y="2485492"/>
                    </a:cubicBezTo>
                    <a:lnTo>
                      <a:pt x="1857832" y="2485492"/>
                    </a:lnTo>
                    <a:cubicBezTo>
                      <a:pt x="1891589" y="2507894"/>
                      <a:pt x="1927250" y="2527478"/>
                      <a:pt x="1963903" y="2545309"/>
                    </a:cubicBezTo>
                    <a:lnTo>
                      <a:pt x="1919554" y="2722626"/>
                    </a:lnTo>
                    <a:lnTo>
                      <a:pt x="1511579" y="2785415"/>
                    </a:lnTo>
                    <a:cubicBezTo>
                      <a:pt x="1181710" y="2836164"/>
                      <a:pt x="923620" y="3079318"/>
                      <a:pt x="851002" y="3399816"/>
                    </a:cubicBezTo>
                    <a:lnTo>
                      <a:pt x="228600" y="3399816"/>
                    </a:lnTo>
                    <a:cubicBezTo>
                      <a:pt x="102565" y="3399816"/>
                      <a:pt x="0" y="3502381"/>
                      <a:pt x="0" y="3628416"/>
                    </a:cubicBezTo>
                    <a:lnTo>
                      <a:pt x="0" y="4542816"/>
                    </a:lnTo>
                    <a:cubicBezTo>
                      <a:pt x="0" y="4668850"/>
                      <a:pt x="102565" y="4771416"/>
                      <a:pt x="228600" y="4771416"/>
                    </a:cubicBezTo>
                    <a:lnTo>
                      <a:pt x="4495800" y="4771416"/>
                    </a:lnTo>
                    <a:cubicBezTo>
                      <a:pt x="4621835" y="4771416"/>
                      <a:pt x="4724400" y="4668850"/>
                      <a:pt x="4724400" y="4542816"/>
                    </a:cubicBezTo>
                    <a:lnTo>
                      <a:pt x="4724400" y="3628492"/>
                    </a:lnTo>
                    <a:cubicBezTo>
                      <a:pt x="4724400" y="3502457"/>
                      <a:pt x="4621835" y="3399892"/>
                      <a:pt x="4495800" y="3399892"/>
                    </a:cubicBezTo>
                    <a:close/>
                    <a:moveTo>
                      <a:pt x="4572000" y="3628492"/>
                    </a:moveTo>
                    <a:lnTo>
                      <a:pt x="4572000" y="3857092"/>
                    </a:lnTo>
                    <a:lnTo>
                      <a:pt x="3657600" y="3857092"/>
                    </a:lnTo>
                    <a:lnTo>
                      <a:pt x="3657600" y="3666592"/>
                    </a:lnTo>
                    <a:cubicBezTo>
                      <a:pt x="3657600" y="3626892"/>
                      <a:pt x="3651657" y="3588715"/>
                      <a:pt x="3641369" y="3552292"/>
                    </a:cubicBezTo>
                    <a:lnTo>
                      <a:pt x="4495800" y="3552292"/>
                    </a:lnTo>
                    <a:cubicBezTo>
                      <a:pt x="4537863" y="3552292"/>
                      <a:pt x="4572000" y="3586506"/>
                      <a:pt x="4572000" y="3628492"/>
                    </a:cubicBezTo>
                    <a:close/>
                    <a:moveTo>
                      <a:pt x="3429000" y="1571092"/>
                    </a:moveTo>
                    <a:cubicBezTo>
                      <a:pt x="3429000" y="1655140"/>
                      <a:pt x="3360649" y="1723492"/>
                      <a:pt x="3276600" y="1723492"/>
                    </a:cubicBezTo>
                    <a:lnTo>
                      <a:pt x="3276600" y="1418692"/>
                    </a:lnTo>
                    <a:cubicBezTo>
                      <a:pt x="3360649" y="1418692"/>
                      <a:pt x="3429000" y="1487043"/>
                      <a:pt x="3429000" y="1571092"/>
                    </a:cubicBezTo>
                    <a:close/>
                    <a:moveTo>
                      <a:pt x="1295400" y="1571092"/>
                    </a:moveTo>
                    <a:cubicBezTo>
                      <a:pt x="1295400" y="1487043"/>
                      <a:pt x="1363751" y="1418692"/>
                      <a:pt x="1447800" y="1418692"/>
                    </a:cubicBezTo>
                    <a:lnTo>
                      <a:pt x="1447800" y="1723492"/>
                    </a:lnTo>
                    <a:cubicBezTo>
                      <a:pt x="1363751" y="1723492"/>
                      <a:pt x="1295400" y="1655140"/>
                      <a:pt x="1295400" y="1571092"/>
                    </a:cubicBezTo>
                    <a:close/>
                    <a:moveTo>
                      <a:pt x="1474470" y="1266292"/>
                    </a:moveTo>
                    <a:lnTo>
                      <a:pt x="1447800" y="1266292"/>
                    </a:lnTo>
                    <a:cubicBezTo>
                      <a:pt x="1412062" y="1266292"/>
                      <a:pt x="1378229" y="1273607"/>
                      <a:pt x="1346378" y="1284961"/>
                    </a:cubicBezTo>
                    <a:lnTo>
                      <a:pt x="1307440" y="1090041"/>
                    </a:lnTo>
                    <a:cubicBezTo>
                      <a:pt x="1299439" y="1050188"/>
                      <a:pt x="1295400" y="1009421"/>
                      <a:pt x="1295400" y="969035"/>
                    </a:cubicBezTo>
                    <a:cubicBezTo>
                      <a:pt x="1295400" y="628726"/>
                      <a:pt x="1572235" y="351892"/>
                      <a:pt x="1912544" y="351892"/>
                    </a:cubicBezTo>
                    <a:lnTo>
                      <a:pt x="2859710" y="351892"/>
                    </a:lnTo>
                    <a:cubicBezTo>
                      <a:pt x="3054020" y="351892"/>
                      <a:pt x="3248635" y="313792"/>
                      <a:pt x="3429000" y="241097"/>
                    </a:cubicBezTo>
                    <a:lnTo>
                      <a:pt x="3429000" y="580492"/>
                    </a:lnTo>
                    <a:cubicBezTo>
                      <a:pt x="3429000" y="874624"/>
                      <a:pt x="3189656" y="1113892"/>
                      <a:pt x="2895600" y="1113892"/>
                    </a:cubicBezTo>
                    <a:lnTo>
                      <a:pt x="2743200" y="1113892"/>
                    </a:lnTo>
                    <a:cubicBezTo>
                      <a:pt x="2617165" y="1113892"/>
                      <a:pt x="2514600" y="1011326"/>
                      <a:pt x="2514600" y="885292"/>
                    </a:cubicBezTo>
                    <a:cubicBezTo>
                      <a:pt x="2514600" y="759257"/>
                      <a:pt x="2617165" y="656692"/>
                      <a:pt x="2743200" y="656692"/>
                    </a:cubicBezTo>
                    <a:lnTo>
                      <a:pt x="2743200" y="504292"/>
                    </a:lnTo>
                    <a:cubicBezTo>
                      <a:pt x="2533117" y="504292"/>
                      <a:pt x="2362200" y="675208"/>
                      <a:pt x="2362200" y="885292"/>
                    </a:cubicBezTo>
                    <a:cubicBezTo>
                      <a:pt x="2362200" y="911352"/>
                      <a:pt x="2364867" y="936879"/>
                      <a:pt x="2369896" y="961492"/>
                    </a:cubicBezTo>
                    <a:lnTo>
                      <a:pt x="1905000" y="961492"/>
                    </a:lnTo>
                    <a:cubicBezTo>
                      <a:pt x="1706347" y="961492"/>
                      <a:pt x="1537411" y="1088974"/>
                      <a:pt x="1474470" y="1266292"/>
                    </a:cubicBezTo>
                    <a:close/>
                    <a:moveTo>
                      <a:pt x="1600200" y="1418692"/>
                    </a:moveTo>
                    <a:cubicBezTo>
                      <a:pt x="1600200" y="1250595"/>
                      <a:pt x="1736903" y="1113892"/>
                      <a:pt x="1905000" y="1113892"/>
                    </a:cubicBezTo>
                    <a:lnTo>
                      <a:pt x="2440381" y="1113892"/>
                    </a:lnTo>
                    <a:cubicBezTo>
                      <a:pt x="2510028" y="1205865"/>
                      <a:pt x="2619299" y="1266292"/>
                      <a:pt x="2743200" y="1266292"/>
                    </a:cubicBezTo>
                    <a:lnTo>
                      <a:pt x="2895600" y="1266292"/>
                    </a:lnTo>
                    <a:cubicBezTo>
                      <a:pt x="2955112" y="1266292"/>
                      <a:pt x="3012567" y="1257910"/>
                      <a:pt x="3067660" y="1243584"/>
                    </a:cubicBezTo>
                    <a:cubicBezTo>
                      <a:pt x="3103855" y="1294714"/>
                      <a:pt x="3124200" y="1355141"/>
                      <a:pt x="3124200" y="1418692"/>
                    </a:cubicBezTo>
                    <a:lnTo>
                      <a:pt x="3124200" y="1723492"/>
                    </a:lnTo>
                    <a:cubicBezTo>
                      <a:pt x="3124200" y="2143659"/>
                      <a:pt x="2782367" y="2485492"/>
                      <a:pt x="2362200" y="2485492"/>
                    </a:cubicBezTo>
                    <a:cubicBezTo>
                      <a:pt x="1942033" y="2485492"/>
                      <a:pt x="1600200" y="2143659"/>
                      <a:pt x="1600200" y="1723492"/>
                    </a:cubicBezTo>
                    <a:close/>
                    <a:moveTo>
                      <a:pt x="2362200" y="2637892"/>
                    </a:moveTo>
                    <a:cubicBezTo>
                      <a:pt x="2450821" y="2637892"/>
                      <a:pt x="2536241" y="2624557"/>
                      <a:pt x="2617318" y="2600935"/>
                    </a:cubicBezTo>
                    <a:lnTo>
                      <a:pt x="2661133" y="2776042"/>
                    </a:lnTo>
                    <a:lnTo>
                      <a:pt x="2654199" y="2786406"/>
                    </a:lnTo>
                    <a:cubicBezTo>
                      <a:pt x="2588971" y="2884246"/>
                      <a:pt x="2479777" y="2942692"/>
                      <a:pt x="2362200" y="2942692"/>
                    </a:cubicBezTo>
                    <a:cubicBezTo>
                      <a:pt x="2244624" y="2942692"/>
                      <a:pt x="2135429" y="2884246"/>
                      <a:pt x="2070202" y="2786406"/>
                    </a:cubicBezTo>
                    <a:lnTo>
                      <a:pt x="2063267" y="2776042"/>
                    </a:lnTo>
                    <a:lnTo>
                      <a:pt x="2107083" y="2600935"/>
                    </a:lnTo>
                    <a:cubicBezTo>
                      <a:pt x="2188159" y="2624557"/>
                      <a:pt x="2273580" y="2637892"/>
                      <a:pt x="2362200" y="2637892"/>
                    </a:cubicBezTo>
                    <a:close/>
                    <a:moveTo>
                      <a:pt x="1534820" y="2936062"/>
                    </a:moveTo>
                    <a:lnTo>
                      <a:pt x="1944929" y="2872969"/>
                    </a:lnTo>
                    <a:cubicBezTo>
                      <a:pt x="2038731" y="3012034"/>
                      <a:pt x="2194408" y="3095092"/>
                      <a:pt x="2362200" y="3095092"/>
                    </a:cubicBezTo>
                    <a:cubicBezTo>
                      <a:pt x="2529992" y="3095092"/>
                      <a:pt x="2685669" y="3012034"/>
                      <a:pt x="2779471" y="2872969"/>
                    </a:cubicBezTo>
                    <a:lnTo>
                      <a:pt x="3189580" y="2936062"/>
                    </a:lnTo>
                    <a:cubicBezTo>
                      <a:pt x="3444850" y="2975305"/>
                      <a:pt x="3646094" y="3157347"/>
                      <a:pt x="3714902" y="3399892"/>
                    </a:cubicBezTo>
                    <a:lnTo>
                      <a:pt x="3561512" y="3399892"/>
                    </a:lnTo>
                    <a:cubicBezTo>
                      <a:pt x="3484550" y="3306851"/>
                      <a:pt x="3368345" y="3247492"/>
                      <a:pt x="3238500" y="3247492"/>
                    </a:cubicBezTo>
                    <a:cubicBezTo>
                      <a:pt x="3108655" y="3247492"/>
                      <a:pt x="2992450" y="3306851"/>
                      <a:pt x="2915488" y="3399892"/>
                    </a:cubicBezTo>
                    <a:lnTo>
                      <a:pt x="1808912" y="3399892"/>
                    </a:lnTo>
                    <a:cubicBezTo>
                      <a:pt x="1731950" y="3306851"/>
                      <a:pt x="1615745" y="3247492"/>
                      <a:pt x="1485900" y="3247492"/>
                    </a:cubicBezTo>
                    <a:cubicBezTo>
                      <a:pt x="1356055" y="3247492"/>
                      <a:pt x="1239850" y="3306851"/>
                      <a:pt x="1162888" y="3399892"/>
                    </a:cubicBezTo>
                    <a:lnTo>
                      <a:pt x="1009498" y="3399892"/>
                    </a:lnTo>
                    <a:cubicBezTo>
                      <a:pt x="1078306" y="3157347"/>
                      <a:pt x="1279474" y="2975382"/>
                      <a:pt x="1534820" y="2936062"/>
                    </a:cubicBezTo>
                    <a:close/>
                    <a:moveTo>
                      <a:pt x="3048000" y="3857092"/>
                    </a:moveTo>
                    <a:cubicBezTo>
                      <a:pt x="3005938" y="3857092"/>
                      <a:pt x="2971800" y="3822878"/>
                      <a:pt x="2971800" y="3780892"/>
                    </a:cubicBezTo>
                    <a:lnTo>
                      <a:pt x="2971800" y="3666592"/>
                    </a:lnTo>
                    <a:cubicBezTo>
                      <a:pt x="2971800" y="3519526"/>
                      <a:pt x="3091434" y="3399892"/>
                      <a:pt x="3238500" y="3399892"/>
                    </a:cubicBezTo>
                    <a:cubicBezTo>
                      <a:pt x="3385566" y="3399892"/>
                      <a:pt x="3505200" y="3519526"/>
                      <a:pt x="3505200" y="3666592"/>
                    </a:cubicBezTo>
                    <a:lnTo>
                      <a:pt x="3505200" y="4009492"/>
                    </a:lnTo>
                    <a:cubicBezTo>
                      <a:pt x="3505200" y="4093540"/>
                      <a:pt x="3436849" y="4161892"/>
                      <a:pt x="3352800" y="4161892"/>
                    </a:cubicBezTo>
                    <a:cubicBezTo>
                      <a:pt x="3268751" y="4161892"/>
                      <a:pt x="3200400" y="4093540"/>
                      <a:pt x="3200400" y="4009492"/>
                    </a:cubicBezTo>
                    <a:lnTo>
                      <a:pt x="3200400" y="3857092"/>
                    </a:lnTo>
                    <a:close/>
                    <a:moveTo>
                      <a:pt x="2832430" y="3857092"/>
                    </a:moveTo>
                    <a:lnTo>
                      <a:pt x="1891970" y="3857092"/>
                    </a:lnTo>
                    <a:cubicBezTo>
                      <a:pt x="1900352" y="3833241"/>
                      <a:pt x="1905000" y="3807638"/>
                      <a:pt x="1905000" y="3780892"/>
                    </a:cubicBezTo>
                    <a:lnTo>
                      <a:pt x="1905000" y="3666592"/>
                    </a:lnTo>
                    <a:cubicBezTo>
                      <a:pt x="1905000" y="3626892"/>
                      <a:pt x="1899057" y="3588715"/>
                      <a:pt x="1888770" y="3552292"/>
                    </a:cubicBezTo>
                    <a:lnTo>
                      <a:pt x="2835707" y="3552292"/>
                    </a:lnTo>
                    <a:cubicBezTo>
                      <a:pt x="2825344" y="3588715"/>
                      <a:pt x="2819400" y="3626892"/>
                      <a:pt x="2819400" y="3666592"/>
                    </a:cubicBezTo>
                    <a:lnTo>
                      <a:pt x="2819400" y="3780892"/>
                    </a:lnTo>
                    <a:cubicBezTo>
                      <a:pt x="2819400" y="3807638"/>
                      <a:pt x="2824048" y="3833241"/>
                      <a:pt x="2832430" y="3857092"/>
                    </a:cubicBezTo>
                    <a:close/>
                    <a:moveTo>
                      <a:pt x="1752600" y="3666592"/>
                    </a:moveTo>
                    <a:lnTo>
                      <a:pt x="1752600" y="3780892"/>
                    </a:lnTo>
                    <a:cubicBezTo>
                      <a:pt x="1752600" y="3822878"/>
                      <a:pt x="1718462" y="3857092"/>
                      <a:pt x="1676400" y="3857092"/>
                    </a:cubicBezTo>
                    <a:lnTo>
                      <a:pt x="1524000" y="3857092"/>
                    </a:lnTo>
                    <a:lnTo>
                      <a:pt x="1524000" y="4009492"/>
                    </a:lnTo>
                    <a:cubicBezTo>
                      <a:pt x="1524000" y="4093540"/>
                      <a:pt x="1455649" y="4161892"/>
                      <a:pt x="1371600" y="4161892"/>
                    </a:cubicBezTo>
                    <a:cubicBezTo>
                      <a:pt x="1287551" y="4161892"/>
                      <a:pt x="1219200" y="4093540"/>
                      <a:pt x="1219200" y="4009492"/>
                    </a:cubicBezTo>
                    <a:lnTo>
                      <a:pt x="1219200" y="3666592"/>
                    </a:lnTo>
                    <a:cubicBezTo>
                      <a:pt x="1219200" y="3519526"/>
                      <a:pt x="1338834" y="3399892"/>
                      <a:pt x="1485900" y="3399892"/>
                    </a:cubicBezTo>
                    <a:cubicBezTo>
                      <a:pt x="1632966" y="3399892"/>
                      <a:pt x="1752600" y="3519526"/>
                      <a:pt x="1752600" y="3666592"/>
                    </a:cubicBezTo>
                    <a:close/>
                    <a:moveTo>
                      <a:pt x="228600" y="3552292"/>
                    </a:moveTo>
                    <a:lnTo>
                      <a:pt x="1083031" y="3552292"/>
                    </a:lnTo>
                    <a:cubicBezTo>
                      <a:pt x="1072744" y="3588715"/>
                      <a:pt x="1066800" y="3626892"/>
                      <a:pt x="1066800" y="3666592"/>
                    </a:cubicBezTo>
                    <a:lnTo>
                      <a:pt x="1066800" y="3857092"/>
                    </a:lnTo>
                    <a:lnTo>
                      <a:pt x="152400" y="3857092"/>
                    </a:lnTo>
                    <a:lnTo>
                      <a:pt x="152400" y="3628492"/>
                    </a:lnTo>
                    <a:cubicBezTo>
                      <a:pt x="152400" y="3586506"/>
                      <a:pt x="186538" y="3552292"/>
                      <a:pt x="228600" y="3552292"/>
                    </a:cubicBezTo>
                    <a:close/>
                    <a:moveTo>
                      <a:pt x="4495800" y="4619092"/>
                    </a:moveTo>
                    <a:lnTo>
                      <a:pt x="228600" y="4619092"/>
                    </a:lnTo>
                    <a:cubicBezTo>
                      <a:pt x="186538" y="4619092"/>
                      <a:pt x="152400" y="4584878"/>
                      <a:pt x="152400" y="4542892"/>
                    </a:cubicBezTo>
                    <a:lnTo>
                      <a:pt x="152400" y="4009492"/>
                    </a:lnTo>
                    <a:lnTo>
                      <a:pt x="1066800" y="4009492"/>
                    </a:lnTo>
                    <a:cubicBezTo>
                      <a:pt x="1066800" y="4177589"/>
                      <a:pt x="1203503" y="4314292"/>
                      <a:pt x="1371600" y="4314292"/>
                    </a:cubicBezTo>
                    <a:cubicBezTo>
                      <a:pt x="1539697" y="4314292"/>
                      <a:pt x="1676400" y="4177589"/>
                      <a:pt x="1676400" y="4009492"/>
                    </a:cubicBezTo>
                    <a:lnTo>
                      <a:pt x="3048000" y="4009492"/>
                    </a:lnTo>
                    <a:cubicBezTo>
                      <a:pt x="3048000" y="4177589"/>
                      <a:pt x="3184703" y="4314292"/>
                      <a:pt x="3352800" y="4314292"/>
                    </a:cubicBezTo>
                    <a:cubicBezTo>
                      <a:pt x="3520897" y="4314292"/>
                      <a:pt x="3657600" y="4177589"/>
                      <a:pt x="3657600" y="4009492"/>
                    </a:cubicBezTo>
                    <a:lnTo>
                      <a:pt x="4572000" y="4009492"/>
                    </a:lnTo>
                    <a:lnTo>
                      <a:pt x="4572000" y="4542892"/>
                    </a:lnTo>
                    <a:cubicBezTo>
                      <a:pt x="4572000" y="4584878"/>
                      <a:pt x="4537863" y="4619092"/>
                      <a:pt x="4495800" y="461909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6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57" name="Graphic 55">
            <a:extLst>
              <a:ext uri="{FF2B5EF4-FFF2-40B4-BE49-F238E27FC236}">
                <a16:creationId xmlns:a16="http://schemas.microsoft.com/office/drawing/2014/main" id="{F420D4BC-CB93-9E42-8965-5BFCEC578425}"/>
              </a:ext>
            </a:extLst>
          </p:cNvPr>
          <p:cNvGrpSpPr/>
          <p:nvPr/>
        </p:nvGrpSpPr>
        <p:grpSpPr>
          <a:xfrm>
            <a:off x="5215015" y="2721775"/>
            <a:ext cx="1681890" cy="1681890"/>
            <a:chOff x="3048000" y="381000"/>
            <a:chExt cx="6096000" cy="6096000"/>
          </a:xfrm>
        </p:grpSpPr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861A90EF-282E-AC41-B7C1-74719BB0EED4}"/>
                </a:ext>
              </a:extLst>
            </p:cNvPr>
            <p:cNvSpPr/>
            <p:nvPr/>
          </p:nvSpPr>
          <p:spPr>
            <a:xfrm>
              <a:off x="3860800" y="418703"/>
              <a:ext cx="4470400" cy="5892803"/>
            </a:xfrm>
            <a:custGeom>
              <a:avLst/>
              <a:gdLst>
                <a:gd name="connsiteX0" fmla="*/ 4470400 w 4470400"/>
                <a:gd name="connsiteY0" fmla="*/ 5892803 h 5892803"/>
                <a:gd name="connsiteX1" fmla="*/ 4084345 w 4470400"/>
                <a:gd name="connsiteY1" fmla="*/ 4676626 h 5892803"/>
                <a:gd name="connsiteX2" fmla="*/ 3984777 w 4470400"/>
                <a:gd name="connsiteY2" fmla="*/ 4274290 h 5892803"/>
                <a:gd name="connsiteX3" fmla="*/ 3803904 w 4470400"/>
                <a:gd name="connsiteY3" fmla="*/ 3251203 h 5892803"/>
                <a:gd name="connsiteX4" fmla="*/ 3760191 w 4470400"/>
                <a:gd name="connsiteY4" fmla="*/ 2641603 h 5892803"/>
                <a:gd name="connsiteX5" fmla="*/ 3759200 w 4470400"/>
                <a:gd name="connsiteY5" fmla="*/ 2540003 h 5892803"/>
                <a:gd name="connsiteX6" fmla="*/ 3795763 w 4470400"/>
                <a:gd name="connsiteY6" fmla="*/ 1754635 h 5892803"/>
                <a:gd name="connsiteX7" fmla="*/ 3844531 w 4470400"/>
                <a:gd name="connsiteY7" fmla="*/ 1339053 h 5892803"/>
                <a:gd name="connsiteX8" fmla="*/ 4165600 w 4470400"/>
                <a:gd name="connsiteY8" fmla="*/ 0 h 5892803"/>
                <a:gd name="connsiteX9" fmla="*/ 304800 w 4470400"/>
                <a:gd name="connsiteY9" fmla="*/ 0 h 5892803"/>
                <a:gd name="connsiteX10" fmla="*/ 625869 w 4470400"/>
                <a:gd name="connsiteY10" fmla="*/ 1339053 h 5892803"/>
                <a:gd name="connsiteX11" fmla="*/ 674637 w 4470400"/>
                <a:gd name="connsiteY11" fmla="*/ 1754635 h 5892803"/>
                <a:gd name="connsiteX12" fmla="*/ 711200 w 4470400"/>
                <a:gd name="connsiteY12" fmla="*/ 2540003 h 5892803"/>
                <a:gd name="connsiteX13" fmla="*/ 710209 w 4470400"/>
                <a:gd name="connsiteY13" fmla="*/ 2641603 h 5892803"/>
                <a:gd name="connsiteX14" fmla="*/ 666496 w 4470400"/>
                <a:gd name="connsiteY14" fmla="*/ 3251203 h 5892803"/>
                <a:gd name="connsiteX15" fmla="*/ 485623 w 4470400"/>
                <a:gd name="connsiteY15" fmla="*/ 4274290 h 5892803"/>
                <a:gd name="connsiteX16" fmla="*/ 386060 w 4470400"/>
                <a:gd name="connsiteY16" fmla="*/ 4676626 h 5892803"/>
                <a:gd name="connsiteX17" fmla="*/ 0 w 4470400"/>
                <a:gd name="connsiteY17" fmla="*/ 5892803 h 5892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70400" h="5892803">
                  <a:moveTo>
                    <a:pt x="4470400" y="5892803"/>
                  </a:moveTo>
                  <a:cubicBezTo>
                    <a:pt x="4470400" y="5892803"/>
                    <a:pt x="4272255" y="5382771"/>
                    <a:pt x="4084345" y="4676626"/>
                  </a:cubicBezTo>
                  <a:cubicBezTo>
                    <a:pt x="4050805" y="4548635"/>
                    <a:pt x="4017264" y="4413495"/>
                    <a:pt x="3984777" y="4274290"/>
                  </a:cubicBezTo>
                  <a:cubicBezTo>
                    <a:pt x="3905999" y="3936800"/>
                    <a:pt x="3845624" y="3595246"/>
                    <a:pt x="3803904" y="3251203"/>
                  </a:cubicBezTo>
                  <a:lnTo>
                    <a:pt x="3760191" y="2641603"/>
                  </a:lnTo>
                  <a:cubicBezTo>
                    <a:pt x="3759200" y="2608063"/>
                    <a:pt x="3759200" y="2573531"/>
                    <a:pt x="3759200" y="2540003"/>
                  </a:cubicBezTo>
                  <a:cubicBezTo>
                    <a:pt x="3759200" y="2259562"/>
                    <a:pt x="3772395" y="1997421"/>
                    <a:pt x="3795763" y="1754635"/>
                  </a:cubicBezTo>
                  <a:cubicBezTo>
                    <a:pt x="3809009" y="1608331"/>
                    <a:pt x="3825227" y="1469127"/>
                    <a:pt x="3844531" y="1339053"/>
                  </a:cubicBezTo>
                  <a:cubicBezTo>
                    <a:pt x="3902964" y="882451"/>
                    <a:pt x="4010622" y="433487"/>
                    <a:pt x="4165600" y="0"/>
                  </a:cubicBezTo>
                  <a:lnTo>
                    <a:pt x="304800" y="0"/>
                  </a:lnTo>
                  <a:cubicBezTo>
                    <a:pt x="459778" y="433487"/>
                    <a:pt x="567436" y="882451"/>
                    <a:pt x="625869" y="1339053"/>
                  </a:cubicBezTo>
                  <a:cubicBezTo>
                    <a:pt x="645173" y="1469127"/>
                    <a:pt x="661391" y="1608331"/>
                    <a:pt x="674637" y="1754635"/>
                  </a:cubicBezTo>
                  <a:cubicBezTo>
                    <a:pt x="698005" y="1997421"/>
                    <a:pt x="711200" y="2259562"/>
                    <a:pt x="711200" y="2540003"/>
                  </a:cubicBezTo>
                  <a:cubicBezTo>
                    <a:pt x="711200" y="2573531"/>
                    <a:pt x="711200" y="2608063"/>
                    <a:pt x="710209" y="2641603"/>
                  </a:cubicBezTo>
                  <a:lnTo>
                    <a:pt x="666496" y="3251203"/>
                  </a:lnTo>
                  <a:cubicBezTo>
                    <a:pt x="624777" y="3595246"/>
                    <a:pt x="564401" y="3936800"/>
                    <a:pt x="485623" y="4274290"/>
                  </a:cubicBezTo>
                  <a:cubicBezTo>
                    <a:pt x="453132" y="4413495"/>
                    <a:pt x="419597" y="4548635"/>
                    <a:pt x="386060" y="4676626"/>
                  </a:cubicBezTo>
                  <a:cubicBezTo>
                    <a:pt x="198140" y="5382771"/>
                    <a:pt x="0" y="5892803"/>
                    <a:pt x="0" y="5892803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0631629B-2BEC-E64A-B7BE-480FC4F3294F}"/>
                </a:ext>
              </a:extLst>
            </p:cNvPr>
            <p:cNvSpPr/>
            <p:nvPr/>
          </p:nvSpPr>
          <p:spPr>
            <a:xfrm>
              <a:off x="3149600" y="2755506"/>
              <a:ext cx="2235200" cy="1219200"/>
            </a:xfrm>
            <a:custGeom>
              <a:avLst/>
              <a:gdLst>
                <a:gd name="connsiteX0" fmla="*/ 2235200 w 2235200"/>
                <a:gd name="connsiteY0" fmla="*/ 914400 h 1219200"/>
                <a:gd name="connsiteX1" fmla="*/ 812800 w 2235200"/>
                <a:gd name="connsiteY1" fmla="*/ 914400 h 1219200"/>
                <a:gd name="connsiteX2" fmla="*/ 812800 w 2235200"/>
                <a:gd name="connsiteY2" fmla="*/ 1219200 h 1219200"/>
                <a:gd name="connsiteX3" fmla="*/ 0 w 2235200"/>
                <a:gd name="connsiteY3" fmla="*/ 609600 h 1219200"/>
                <a:gd name="connsiteX4" fmla="*/ 812800 w 2235200"/>
                <a:gd name="connsiteY4" fmla="*/ 0 h 1219200"/>
                <a:gd name="connsiteX5" fmla="*/ 812800 w 2235200"/>
                <a:gd name="connsiteY5" fmla="*/ 304800 h 1219200"/>
                <a:gd name="connsiteX6" fmla="*/ 2235200 w 2235200"/>
                <a:gd name="connsiteY6" fmla="*/ 304800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5200" h="1219200">
                  <a:moveTo>
                    <a:pt x="2235200" y="914400"/>
                  </a:moveTo>
                  <a:lnTo>
                    <a:pt x="812800" y="914400"/>
                  </a:lnTo>
                  <a:lnTo>
                    <a:pt x="812800" y="1219200"/>
                  </a:lnTo>
                  <a:lnTo>
                    <a:pt x="0" y="609600"/>
                  </a:lnTo>
                  <a:lnTo>
                    <a:pt x="812800" y="0"/>
                  </a:lnTo>
                  <a:lnTo>
                    <a:pt x="812800" y="304800"/>
                  </a:lnTo>
                  <a:lnTo>
                    <a:pt x="2235200" y="30480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FCE7C13E-CFF3-854E-82EA-63B406137EF4}"/>
                </a:ext>
              </a:extLst>
            </p:cNvPr>
            <p:cNvSpPr/>
            <p:nvPr/>
          </p:nvSpPr>
          <p:spPr>
            <a:xfrm>
              <a:off x="6807200" y="2755506"/>
              <a:ext cx="2235200" cy="1219200"/>
            </a:xfrm>
            <a:custGeom>
              <a:avLst/>
              <a:gdLst>
                <a:gd name="connsiteX0" fmla="*/ 0 w 2235200"/>
                <a:gd name="connsiteY0" fmla="*/ 914400 h 1219200"/>
                <a:gd name="connsiteX1" fmla="*/ 1422400 w 2235200"/>
                <a:gd name="connsiteY1" fmla="*/ 914400 h 1219200"/>
                <a:gd name="connsiteX2" fmla="*/ 1422400 w 2235200"/>
                <a:gd name="connsiteY2" fmla="*/ 1219200 h 1219200"/>
                <a:gd name="connsiteX3" fmla="*/ 2235200 w 2235200"/>
                <a:gd name="connsiteY3" fmla="*/ 609600 h 1219200"/>
                <a:gd name="connsiteX4" fmla="*/ 1422400 w 2235200"/>
                <a:gd name="connsiteY4" fmla="*/ 0 h 1219200"/>
                <a:gd name="connsiteX5" fmla="*/ 1422400 w 2235200"/>
                <a:gd name="connsiteY5" fmla="*/ 304800 h 1219200"/>
                <a:gd name="connsiteX6" fmla="*/ 0 w 2235200"/>
                <a:gd name="connsiteY6" fmla="*/ 304800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5200" h="1219200">
                  <a:moveTo>
                    <a:pt x="0" y="914400"/>
                  </a:moveTo>
                  <a:lnTo>
                    <a:pt x="1422400" y="914400"/>
                  </a:lnTo>
                  <a:lnTo>
                    <a:pt x="1422400" y="1219200"/>
                  </a:lnTo>
                  <a:lnTo>
                    <a:pt x="2235200" y="609600"/>
                  </a:lnTo>
                  <a:lnTo>
                    <a:pt x="1422400" y="0"/>
                  </a:lnTo>
                  <a:lnTo>
                    <a:pt x="1422400" y="304800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7C1AA517-817B-5541-8732-4932FD05492E}"/>
                </a:ext>
              </a:extLst>
            </p:cNvPr>
            <p:cNvSpPr/>
            <p:nvPr/>
          </p:nvSpPr>
          <p:spPr>
            <a:xfrm>
              <a:off x="3860800" y="5095328"/>
              <a:ext cx="4470400" cy="1216177"/>
            </a:xfrm>
            <a:custGeom>
              <a:avLst/>
              <a:gdLst>
                <a:gd name="connsiteX0" fmla="*/ 386060 w 4470400"/>
                <a:gd name="connsiteY0" fmla="*/ 0 h 1216177"/>
                <a:gd name="connsiteX1" fmla="*/ 0 w 4470400"/>
                <a:gd name="connsiteY1" fmla="*/ 1216177 h 1216177"/>
                <a:gd name="connsiteX2" fmla="*/ 4470400 w 4470400"/>
                <a:gd name="connsiteY2" fmla="*/ 1216177 h 1216177"/>
                <a:gd name="connsiteX3" fmla="*/ 4084345 w 4470400"/>
                <a:gd name="connsiteY3" fmla="*/ 0 h 1216177"/>
                <a:gd name="connsiteX4" fmla="*/ 2235200 w 4470400"/>
                <a:gd name="connsiteY4" fmla="*/ 301777 h 1216177"/>
                <a:gd name="connsiteX5" fmla="*/ 386060 w 4470400"/>
                <a:gd name="connsiteY5" fmla="*/ 0 h 1216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70400" h="1216177">
                  <a:moveTo>
                    <a:pt x="386060" y="0"/>
                  </a:moveTo>
                  <a:cubicBezTo>
                    <a:pt x="198140" y="706145"/>
                    <a:pt x="0" y="1216177"/>
                    <a:pt x="0" y="1216177"/>
                  </a:cubicBezTo>
                  <a:lnTo>
                    <a:pt x="4470400" y="1216177"/>
                  </a:lnTo>
                  <a:cubicBezTo>
                    <a:pt x="4470400" y="1216177"/>
                    <a:pt x="4272255" y="706145"/>
                    <a:pt x="4084345" y="0"/>
                  </a:cubicBezTo>
                  <a:cubicBezTo>
                    <a:pt x="3490163" y="207213"/>
                    <a:pt x="2864447" y="309359"/>
                    <a:pt x="2235200" y="301777"/>
                  </a:cubicBezTo>
                  <a:cubicBezTo>
                    <a:pt x="1605953" y="309359"/>
                    <a:pt x="980237" y="207213"/>
                    <a:pt x="38606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BCBFCF3B-0480-3945-8C10-4E23463851BD}"/>
                </a:ext>
              </a:extLst>
            </p:cNvPr>
            <p:cNvSpPr/>
            <p:nvPr/>
          </p:nvSpPr>
          <p:spPr>
            <a:xfrm>
              <a:off x="4246859" y="4692993"/>
              <a:ext cx="3698285" cy="704506"/>
            </a:xfrm>
            <a:custGeom>
              <a:avLst/>
              <a:gdLst>
                <a:gd name="connsiteX0" fmla="*/ 99563 w 3698285"/>
                <a:gd name="connsiteY0" fmla="*/ 0 h 704506"/>
                <a:gd name="connsiteX1" fmla="*/ 0 w 3698285"/>
                <a:gd name="connsiteY1" fmla="*/ 402336 h 704506"/>
                <a:gd name="connsiteX2" fmla="*/ 1849140 w 3698285"/>
                <a:gd name="connsiteY2" fmla="*/ 704113 h 704506"/>
                <a:gd name="connsiteX3" fmla="*/ 3698286 w 3698285"/>
                <a:gd name="connsiteY3" fmla="*/ 402336 h 704506"/>
                <a:gd name="connsiteX4" fmla="*/ 3598718 w 3698285"/>
                <a:gd name="connsiteY4" fmla="*/ 0 h 704506"/>
                <a:gd name="connsiteX5" fmla="*/ 1849140 w 3698285"/>
                <a:gd name="connsiteY5" fmla="*/ 297713 h 704506"/>
                <a:gd name="connsiteX6" fmla="*/ 99563 w 3698285"/>
                <a:gd name="connsiteY6" fmla="*/ 0 h 704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98285" h="704506">
                  <a:moveTo>
                    <a:pt x="99563" y="0"/>
                  </a:moveTo>
                  <a:cubicBezTo>
                    <a:pt x="67073" y="139205"/>
                    <a:pt x="33537" y="274345"/>
                    <a:pt x="0" y="402336"/>
                  </a:cubicBezTo>
                  <a:cubicBezTo>
                    <a:pt x="594177" y="609549"/>
                    <a:pt x="1219894" y="711695"/>
                    <a:pt x="1849140" y="704113"/>
                  </a:cubicBezTo>
                  <a:cubicBezTo>
                    <a:pt x="2478387" y="711695"/>
                    <a:pt x="3104104" y="609549"/>
                    <a:pt x="3698286" y="402336"/>
                  </a:cubicBezTo>
                  <a:cubicBezTo>
                    <a:pt x="3664745" y="274345"/>
                    <a:pt x="3631205" y="139205"/>
                    <a:pt x="3598718" y="0"/>
                  </a:cubicBezTo>
                  <a:cubicBezTo>
                    <a:pt x="3038076" y="203302"/>
                    <a:pt x="2445444" y="304114"/>
                    <a:pt x="1849140" y="297713"/>
                  </a:cubicBezTo>
                  <a:cubicBezTo>
                    <a:pt x="1252837" y="304114"/>
                    <a:pt x="660204" y="203302"/>
                    <a:pt x="99563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A4174E27-FEBA-8A4C-83E8-C8266F4597B3}"/>
                </a:ext>
              </a:extLst>
            </p:cNvPr>
            <p:cNvSpPr/>
            <p:nvPr/>
          </p:nvSpPr>
          <p:spPr>
            <a:xfrm>
              <a:off x="3790900" y="798462"/>
              <a:ext cx="454272" cy="1558034"/>
            </a:xfrm>
            <a:custGeom>
              <a:avLst/>
              <a:gdLst>
                <a:gd name="connsiteX0" fmla="*/ 188863 w 454272"/>
                <a:gd name="connsiteY0" fmla="*/ 974127 h 1558034"/>
                <a:gd name="connsiteX1" fmla="*/ 237034 w 454272"/>
                <a:gd name="connsiteY1" fmla="*/ 1384502 h 1558034"/>
                <a:gd name="connsiteX2" fmla="*/ 251668 w 454272"/>
                <a:gd name="connsiteY2" fmla="*/ 1558035 h 1558034"/>
                <a:gd name="connsiteX3" fmla="*/ 454273 w 454272"/>
                <a:gd name="connsiteY3" fmla="*/ 1543201 h 1558034"/>
                <a:gd name="connsiteX4" fmla="*/ 439340 w 454272"/>
                <a:gd name="connsiteY4" fmla="*/ 1365693 h 1558034"/>
                <a:gd name="connsiteX5" fmla="*/ 389929 w 454272"/>
                <a:gd name="connsiteY5" fmla="*/ 944904 h 1558034"/>
                <a:gd name="connsiteX6" fmla="*/ 195908 w 454272"/>
                <a:gd name="connsiteY6" fmla="*/ 0 h 1558034"/>
                <a:gd name="connsiteX7" fmla="*/ 0 w 454272"/>
                <a:gd name="connsiteY7" fmla="*/ 54074 h 1558034"/>
                <a:gd name="connsiteX8" fmla="*/ 188863 w 454272"/>
                <a:gd name="connsiteY8" fmla="*/ 974127 h 1558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4272" h="1558034">
                  <a:moveTo>
                    <a:pt x="188863" y="974127"/>
                  </a:moveTo>
                  <a:cubicBezTo>
                    <a:pt x="207665" y="1101127"/>
                    <a:pt x="223838" y="1239138"/>
                    <a:pt x="237034" y="1384502"/>
                  </a:cubicBezTo>
                  <a:cubicBezTo>
                    <a:pt x="242440" y="1441398"/>
                    <a:pt x="247303" y="1499246"/>
                    <a:pt x="251668" y="1558035"/>
                  </a:cubicBezTo>
                  <a:lnTo>
                    <a:pt x="454273" y="1543201"/>
                  </a:lnTo>
                  <a:cubicBezTo>
                    <a:pt x="449908" y="1482775"/>
                    <a:pt x="444797" y="1423339"/>
                    <a:pt x="439340" y="1365693"/>
                  </a:cubicBezTo>
                  <a:cubicBezTo>
                    <a:pt x="425896" y="1216964"/>
                    <a:pt x="408831" y="1075232"/>
                    <a:pt x="389929" y="944904"/>
                  </a:cubicBezTo>
                  <a:cubicBezTo>
                    <a:pt x="345182" y="626170"/>
                    <a:pt x="280392" y="310554"/>
                    <a:pt x="195908" y="0"/>
                  </a:cubicBezTo>
                  <a:lnTo>
                    <a:pt x="0" y="54074"/>
                  </a:lnTo>
                  <a:cubicBezTo>
                    <a:pt x="82203" y="356493"/>
                    <a:pt x="145306" y="663773"/>
                    <a:pt x="188863" y="974127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76455EFE-555B-8E4E-8315-10DD04F18769}"/>
                </a:ext>
              </a:extLst>
            </p:cNvPr>
            <p:cNvSpPr/>
            <p:nvPr/>
          </p:nvSpPr>
          <p:spPr>
            <a:xfrm>
              <a:off x="8464105" y="5772099"/>
              <a:ext cx="260197" cy="267499"/>
            </a:xfrm>
            <a:custGeom>
              <a:avLst/>
              <a:gdLst>
                <a:gd name="connsiteX0" fmla="*/ 260198 w 260197"/>
                <a:gd name="connsiteY0" fmla="*/ 201663 h 267499"/>
                <a:gd name="connsiteX1" fmla="*/ 193027 w 260197"/>
                <a:gd name="connsiteY1" fmla="*/ 0 h 267499"/>
                <a:gd name="connsiteX2" fmla="*/ 0 w 260197"/>
                <a:gd name="connsiteY2" fmla="*/ 62802 h 267499"/>
                <a:gd name="connsiteX3" fmla="*/ 68161 w 260197"/>
                <a:gd name="connsiteY3" fmla="*/ 267500 h 267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0197" h="267499">
                  <a:moveTo>
                    <a:pt x="260198" y="201663"/>
                  </a:moveTo>
                  <a:cubicBezTo>
                    <a:pt x="239865" y="141935"/>
                    <a:pt x="217094" y="74371"/>
                    <a:pt x="193027" y="0"/>
                  </a:cubicBezTo>
                  <a:lnTo>
                    <a:pt x="0" y="62802"/>
                  </a:lnTo>
                  <a:cubicBezTo>
                    <a:pt x="24460" y="138265"/>
                    <a:pt x="47320" y="206870"/>
                    <a:pt x="68161" y="26750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55EABCD6-A297-224C-B242-C16AC45AB89B}"/>
                </a:ext>
              </a:extLst>
            </p:cNvPr>
            <p:cNvSpPr/>
            <p:nvPr/>
          </p:nvSpPr>
          <p:spPr>
            <a:xfrm>
              <a:off x="8085429" y="4361256"/>
              <a:ext cx="508101" cy="1268615"/>
            </a:xfrm>
            <a:custGeom>
              <a:avLst/>
              <a:gdLst>
                <a:gd name="connsiteX0" fmla="*/ 265468 w 508101"/>
                <a:gd name="connsiteY0" fmla="*/ 309067 h 1268615"/>
                <a:gd name="connsiteX1" fmla="*/ 199237 w 508101"/>
                <a:gd name="connsiteY1" fmla="*/ 0 h 1268615"/>
                <a:gd name="connsiteX2" fmla="*/ 0 w 508101"/>
                <a:gd name="connsiteY2" fmla="*/ 39637 h 1268615"/>
                <a:gd name="connsiteX3" fmla="*/ 67576 w 508101"/>
                <a:gd name="connsiteY3" fmla="*/ 354609 h 1268615"/>
                <a:gd name="connsiteX4" fmla="*/ 167830 w 508101"/>
                <a:gd name="connsiteY4" fmla="*/ 759866 h 1268615"/>
                <a:gd name="connsiteX5" fmla="*/ 313830 w 508101"/>
                <a:gd name="connsiteY5" fmla="*/ 1268616 h 1268615"/>
                <a:gd name="connsiteX6" fmla="*/ 508102 w 508101"/>
                <a:gd name="connsiteY6" fmla="*/ 1208888 h 1268615"/>
                <a:gd name="connsiteX7" fmla="*/ 364439 w 508101"/>
                <a:gd name="connsiteY7" fmla="*/ 708076 h 1268615"/>
                <a:gd name="connsiteX8" fmla="*/ 265468 w 508101"/>
                <a:gd name="connsiteY8" fmla="*/ 309067 h 1268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8101" h="1268615">
                  <a:moveTo>
                    <a:pt x="265468" y="309067"/>
                  </a:moveTo>
                  <a:cubicBezTo>
                    <a:pt x="242392" y="208216"/>
                    <a:pt x="220320" y="105220"/>
                    <a:pt x="199237" y="0"/>
                  </a:cubicBezTo>
                  <a:lnTo>
                    <a:pt x="0" y="39637"/>
                  </a:lnTo>
                  <a:cubicBezTo>
                    <a:pt x="21336" y="146596"/>
                    <a:pt x="43866" y="251574"/>
                    <a:pt x="67576" y="354609"/>
                  </a:cubicBezTo>
                  <a:cubicBezTo>
                    <a:pt x="100266" y="494703"/>
                    <a:pt x="133998" y="630631"/>
                    <a:pt x="167830" y="759866"/>
                  </a:cubicBezTo>
                  <a:cubicBezTo>
                    <a:pt x="212636" y="927849"/>
                    <a:pt x="261747" y="1098956"/>
                    <a:pt x="313830" y="1268616"/>
                  </a:cubicBezTo>
                  <a:lnTo>
                    <a:pt x="508102" y="1208888"/>
                  </a:lnTo>
                  <a:cubicBezTo>
                    <a:pt x="456705" y="1041755"/>
                    <a:pt x="408343" y="873570"/>
                    <a:pt x="364439" y="708076"/>
                  </a:cubicBezTo>
                  <a:cubicBezTo>
                    <a:pt x="331102" y="581076"/>
                    <a:pt x="297815" y="446532"/>
                    <a:pt x="265468" y="309067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B2A6B946-2754-B241-AF71-6844DFB15AE2}"/>
                </a:ext>
              </a:extLst>
            </p:cNvPr>
            <p:cNvSpPr/>
            <p:nvPr/>
          </p:nvSpPr>
          <p:spPr>
            <a:xfrm>
              <a:off x="5994400" y="4076306"/>
              <a:ext cx="203200" cy="203200"/>
            </a:xfrm>
            <a:custGeom>
              <a:avLst/>
              <a:gdLst>
                <a:gd name="connsiteX0" fmla="*/ 0 w 203200"/>
                <a:gd name="connsiteY0" fmla="*/ 0 h 203200"/>
                <a:gd name="connsiteX1" fmla="*/ 203200 w 203200"/>
                <a:gd name="connsiteY1" fmla="*/ 0 h 203200"/>
                <a:gd name="connsiteX2" fmla="*/ 203200 w 203200"/>
                <a:gd name="connsiteY2" fmla="*/ 203200 h 203200"/>
                <a:gd name="connsiteX3" fmla="*/ 0 w 203200"/>
                <a:gd name="connsiteY3" fmla="*/ 203200 h 20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3200" h="203200">
                  <a:moveTo>
                    <a:pt x="0" y="0"/>
                  </a:moveTo>
                  <a:lnTo>
                    <a:pt x="203200" y="0"/>
                  </a:lnTo>
                  <a:lnTo>
                    <a:pt x="203200" y="203200"/>
                  </a:lnTo>
                  <a:lnTo>
                    <a:pt x="0" y="20320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124C8AA3-AFAB-D14D-BEA6-0E08504006EC}"/>
                </a:ext>
              </a:extLst>
            </p:cNvPr>
            <p:cNvSpPr/>
            <p:nvPr/>
          </p:nvSpPr>
          <p:spPr>
            <a:xfrm>
              <a:off x="3048000" y="381000"/>
              <a:ext cx="6095999" cy="5967260"/>
            </a:xfrm>
            <a:custGeom>
              <a:avLst/>
              <a:gdLst>
                <a:gd name="connsiteX0" fmla="*/ 5242573 w 6095999"/>
                <a:gd name="connsiteY0" fmla="*/ 2293188 h 5967260"/>
                <a:gd name="connsiteX1" fmla="*/ 5136160 w 6095999"/>
                <a:gd name="connsiteY1" fmla="*/ 2283612 h 5967260"/>
                <a:gd name="connsiteX2" fmla="*/ 5080000 w 6095999"/>
                <a:gd name="connsiteY2" fmla="*/ 2374506 h 5967260"/>
                <a:gd name="connsiteX3" fmla="*/ 5080000 w 6095999"/>
                <a:gd name="connsiteY3" fmla="*/ 2577706 h 5967260"/>
                <a:gd name="connsiteX4" fmla="*/ 4673600 w 6095999"/>
                <a:gd name="connsiteY4" fmla="*/ 2577706 h 5967260"/>
                <a:gd name="connsiteX5" fmla="*/ 4709770 w 6095999"/>
                <a:gd name="connsiteY5" fmla="*/ 1801368 h 5967260"/>
                <a:gd name="connsiteX6" fmla="*/ 4757941 w 6095999"/>
                <a:gd name="connsiteY6" fmla="*/ 1391095 h 5967260"/>
                <a:gd name="connsiteX7" fmla="*/ 5072901 w 6095999"/>
                <a:gd name="connsiteY7" fmla="*/ 75307 h 5967260"/>
                <a:gd name="connsiteX8" fmla="*/ 4884090 w 6095999"/>
                <a:gd name="connsiteY8" fmla="*/ 0 h 5967260"/>
                <a:gd name="connsiteX9" fmla="*/ 4556964 w 6095999"/>
                <a:gd name="connsiteY9" fmla="*/ 1361427 h 5967260"/>
                <a:gd name="connsiteX10" fmla="*/ 4507611 w 6095999"/>
                <a:gd name="connsiteY10" fmla="*/ 1782166 h 5967260"/>
                <a:gd name="connsiteX11" fmla="*/ 4470400 w 6095999"/>
                <a:gd name="connsiteY11" fmla="*/ 2577706 h 5967260"/>
                <a:gd name="connsiteX12" fmla="*/ 3759200 w 6095999"/>
                <a:gd name="connsiteY12" fmla="*/ 2577706 h 5967260"/>
                <a:gd name="connsiteX13" fmla="*/ 3657600 w 6095999"/>
                <a:gd name="connsiteY13" fmla="*/ 2679306 h 5967260"/>
                <a:gd name="connsiteX14" fmla="*/ 3657600 w 6095999"/>
                <a:gd name="connsiteY14" fmla="*/ 3288906 h 5967260"/>
                <a:gd name="connsiteX15" fmla="*/ 3759200 w 6095999"/>
                <a:gd name="connsiteY15" fmla="*/ 3390506 h 5967260"/>
                <a:gd name="connsiteX16" fmla="*/ 4527703 w 6095999"/>
                <a:gd name="connsiteY16" fmla="*/ 3390506 h 5967260"/>
                <a:gd name="connsiteX17" fmla="*/ 4679303 w 6095999"/>
                <a:gd name="connsiteY17" fmla="*/ 4245864 h 5967260"/>
                <a:gd name="connsiteX18" fmla="*/ 3048000 w 6095999"/>
                <a:gd name="connsiteY18" fmla="*/ 4508106 h 5967260"/>
                <a:gd name="connsiteX19" fmla="*/ 1416698 w 6095999"/>
                <a:gd name="connsiteY19" fmla="*/ 4245864 h 5967260"/>
                <a:gd name="connsiteX20" fmla="*/ 1568298 w 6095999"/>
                <a:gd name="connsiteY20" fmla="*/ 3390506 h 5967260"/>
                <a:gd name="connsiteX21" fmla="*/ 2336800 w 6095999"/>
                <a:gd name="connsiteY21" fmla="*/ 3390506 h 5967260"/>
                <a:gd name="connsiteX22" fmla="*/ 2438400 w 6095999"/>
                <a:gd name="connsiteY22" fmla="*/ 3288906 h 5967260"/>
                <a:gd name="connsiteX23" fmla="*/ 2438400 w 6095999"/>
                <a:gd name="connsiteY23" fmla="*/ 2679306 h 5967260"/>
                <a:gd name="connsiteX24" fmla="*/ 2336800 w 6095999"/>
                <a:gd name="connsiteY24" fmla="*/ 2577706 h 5967260"/>
                <a:gd name="connsiteX25" fmla="*/ 1625600 w 6095999"/>
                <a:gd name="connsiteY25" fmla="*/ 2577706 h 5967260"/>
                <a:gd name="connsiteX26" fmla="*/ 1588643 w 6095999"/>
                <a:gd name="connsiteY26" fmla="*/ 1783156 h 5967260"/>
                <a:gd name="connsiteX27" fmla="*/ 1539227 w 6095999"/>
                <a:gd name="connsiteY27" fmla="*/ 1362367 h 5967260"/>
                <a:gd name="connsiteX28" fmla="*/ 1212007 w 6095999"/>
                <a:gd name="connsiteY28" fmla="*/ 0 h 5967260"/>
                <a:gd name="connsiteX29" fmla="*/ 1023193 w 6095999"/>
                <a:gd name="connsiteY29" fmla="*/ 75307 h 5967260"/>
                <a:gd name="connsiteX30" fmla="*/ 1338161 w 6095999"/>
                <a:gd name="connsiteY30" fmla="*/ 1391590 h 5967260"/>
                <a:gd name="connsiteX31" fmla="*/ 1386332 w 6095999"/>
                <a:gd name="connsiteY31" fmla="*/ 1801965 h 5967260"/>
                <a:gd name="connsiteX32" fmla="*/ 1422400 w 6095999"/>
                <a:gd name="connsiteY32" fmla="*/ 2577706 h 5967260"/>
                <a:gd name="connsiteX33" fmla="*/ 1016000 w 6095999"/>
                <a:gd name="connsiteY33" fmla="*/ 2577706 h 5967260"/>
                <a:gd name="connsiteX34" fmla="*/ 1016000 w 6095999"/>
                <a:gd name="connsiteY34" fmla="*/ 2374506 h 5967260"/>
                <a:gd name="connsiteX35" fmla="*/ 959842 w 6095999"/>
                <a:gd name="connsiteY35" fmla="*/ 2283612 h 5967260"/>
                <a:gd name="connsiteX36" fmla="*/ 853430 w 6095999"/>
                <a:gd name="connsiteY36" fmla="*/ 2293188 h 5967260"/>
                <a:gd name="connsiteX37" fmla="*/ 40630 w 6095999"/>
                <a:gd name="connsiteY37" fmla="*/ 2902788 h 5967260"/>
                <a:gd name="connsiteX38" fmla="*/ 0 w 6095999"/>
                <a:gd name="connsiteY38" fmla="*/ 2984106 h 5967260"/>
                <a:gd name="connsiteX39" fmla="*/ 40630 w 6095999"/>
                <a:gd name="connsiteY39" fmla="*/ 3065361 h 5967260"/>
                <a:gd name="connsiteX40" fmla="*/ 853430 w 6095999"/>
                <a:gd name="connsiteY40" fmla="*/ 3674961 h 5967260"/>
                <a:gd name="connsiteX41" fmla="*/ 914400 w 6095999"/>
                <a:gd name="connsiteY41" fmla="*/ 3695306 h 5967260"/>
                <a:gd name="connsiteX42" fmla="*/ 1016000 w 6095999"/>
                <a:gd name="connsiteY42" fmla="*/ 3593706 h 5967260"/>
                <a:gd name="connsiteX43" fmla="*/ 1016000 w 6095999"/>
                <a:gd name="connsiteY43" fmla="*/ 3390506 h 5967260"/>
                <a:gd name="connsiteX44" fmla="*/ 1363370 w 6095999"/>
                <a:gd name="connsiteY44" fmla="*/ 3390506 h 5967260"/>
                <a:gd name="connsiteX45" fmla="*/ 1199604 w 6095999"/>
                <a:gd name="connsiteY45" fmla="*/ 4288930 h 5967260"/>
                <a:gd name="connsiteX46" fmla="*/ 1150441 w 6095999"/>
                <a:gd name="connsiteY46" fmla="*/ 4492968 h 5967260"/>
                <a:gd name="connsiteX47" fmla="*/ 1100634 w 6095999"/>
                <a:gd name="connsiteY47" fmla="*/ 4688231 h 5967260"/>
                <a:gd name="connsiteX48" fmla="*/ 717997 w 6095999"/>
                <a:gd name="connsiteY48" fmla="*/ 5893689 h 5967260"/>
                <a:gd name="connsiteX49" fmla="*/ 907504 w 6095999"/>
                <a:gd name="connsiteY49" fmla="*/ 5967260 h 5967260"/>
                <a:gd name="connsiteX50" fmla="*/ 1268660 w 6095999"/>
                <a:gd name="connsiteY50" fmla="*/ 4845101 h 5967260"/>
                <a:gd name="connsiteX51" fmla="*/ 3048000 w 6095999"/>
                <a:gd name="connsiteY51" fmla="*/ 5117706 h 5967260"/>
                <a:gd name="connsiteX52" fmla="*/ 4827334 w 6095999"/>
                <a:gd name="connsiteY52" fmla="*/ 4845101 h 5967260"/>
                <a:gd name="connsiteX53" fmla="*/ 5188496 w 6095999"/>
                <a:gd name="connsiteY53" fmla="*/ 5967260 h 5967260"/>
                <a:gd name="connsiteX54" fmla="*/ 5378006 w 6095999"/>
                <a:gd name="connsiteY54" fmla="*/ 5893689 h 5967260"/>
                <a:gd name="connsiteX55" fmla="*/ 4995469 w 6095999"/>
                <a:gd name="connsiteY55" fmla="*/ 4688637 h 5967260"/>
                <a:gd name="connsiteX56" fmla="*/ 4896396 w 6095999"/>
                <a:gd name="connsiteY56" fmla="*/ 4288930 h 5967260"/>
                <a:gd name="connsiteX57" fmla="*/ 4732630 w 6095999"/>
                <a:gd name="connsiteY57" fmla="*/ 3390608 h 5967260"/>
                <a:gd name="connsiteX58" fmla="*/ 5080000 w 6095999"/>
                <a:gd name="connsiteY58" fmla="*/ 3390608 h 5967260"/>
                <a:gd name="connsiteX59" fmla="*/ 5080000 w 6095999"/>
                <a:gd name="connsiteY59" fmla="*/ 3593808 h 5967260"/>
                <a:gd name="connsiteX60" fmla="*/ 5136160 w 6095999"/>
                <a:gd name="connsiteY60" fmla="*/ 3684689 h 5967260"/>
                <a:gd name="connsiteX61" fmla="*/ 5242573 w 6095999"/>
                <a:gd name="connsiteY61" fmla="*/ 3675063 h 5967260"/>
                <a:gd name="connsiteX62" fmla="*/ 6055373 w 6095999"/>
                <a:gd name="connsiteY62" fmla="*/ 3065463 h 5967260"/>
                <a:gd name="connsiteX63" fmla="*/ 6096000 w 6095999"/>
                <a:gd name="connsiteY63" fmla="*/ 2984208 h 5967260"/>
                <a:gd name="connsiteX64" fmla="*/ 6055373 w 6095999"/>
                <a:gd name="connsiteY64" fmla="*/ 2902890 h 5967260"/>
                <a:gd name="connsiteX65" fmla="*/ 914400 w 6095999"/>
                <a:gd name="connsiteY65" fmla="*/ 3187306 h 5967260"/>
                <a:gd name="connsiteX66" fmla="*/ 812800 w 6095999"/>
                <a:gd name="connsiteY66" fmla="*/ 3288906 h 5967260"/>
                <a:gd name="connsiteX67" fmla="*/ 812800 w 6095999"/>
                <a:gd name="connsiteY67" fmla="*/ 3390506 h 5967260"/>
                <a:gd name="connsiteX68" fmla="*/ 270966 w 6095999"/>
                <a:gd name="connsiteY68" fmla="*/ 2984106 h 5967260"/>
                <a:gd name="connsiteX69" fmla="*/ 812800 w 6095999"/>
                <a:gd name="connsiteY69" fmla="*/ 2577706 h 5967260"/>
                <a:gd name="connsiteX70" fmla="*/ 812800 w 6095999"/>
                <a:gd name="connsiteY70" fmla="*/ 2679306 h 5967260"/>
                <a:gd name="connsiteX71" fmla="*/ 914400 w 6095999"/>
                <a:gd name="connsiteY71" fmla="*/ 2780906 h 5967260"/>
                <a:gd name="connsiteX72" fmla="*/ 2235200 w 6095999"/>
                <a:gd name="connsiteY72" fmla="*/ 2780906 h 5967260"/>
                <a:gd name="connsiteX73" fmla="*/ 2235200 w 6095999"/>
                <a:gd name="connsiteY73" fmla="*/ 3187306 h 5967260"/>
                <a:gd name="connsiteX74" fmla="*/ 3048000 w 6095999"/>
                <a:gd name="connsiteY74" fmla="*/ 4914506 h 5967260"/>
                <a:gd name="connsiteX75" fmla="*/ 1320800 w 6095999"/>
                <a:gd name="connsiteY75" fmla="*/ 4649737 h 5967260"/>
                <a:gd name="connsiteX76" fmla="*/ 1332611 w 6095999"/>
                <a:gd name="connsiteY76" fmla="*/ 4602366 h 5967260"/>
                <a:gd name="connsiteX77" fmla="*/ 1360335 w 6095999"/>
                <a:gd name="connsiteY77" fmla="*/ 4490644 h 5967260"/>
                <a:gd name="connsiteX78" fmla="*/ 1371206 w 6095999"/>
                <a:gd name="connsiteY78" fmla="*/ 4446842 h 5967260"/>
                <a:gd name="connsiteX79" fmla="*/ 3048000 w 6095999"/>
                <a:gd name="connsiteY79" fmla="*/ 4711306 h 5967260"/>
                <a:gd name="connsiteX80" fmla="*/ 4725099 w 6095999"/>
                <a:gd name="connsiteY80" fmla="*/ 4447134 h 5967260"/>
                <a:gd name="connsiteX81" fmla="*/ 4735767 w 6095999"/>
                <a:gd name="connsiteY81" fmla="*/ 4490098 h 5967260"/>
                <a:gd name="connsiteX82" fmla="*/ 4763935 w 6095999"/>
                <a:gd name="connsiteY82" fmla="*/ 4603407 h 5967260"/>
                <a:gd name="connsiteX83" fmla="*/ 4775492 w 6095999"/>
                <a:gd name="connsiteY83" fmla="*/ 4650232 h 5967260"/>
                <a:gd name="connsiteX84" fmla="*/ 3048000 w 6095999"/>
                <a:gd name="connsiteY84" fmla="*/ 4914506 h 5967260"/>
                <a:gd name="connsiteX85" fmla="*/ 5283200 w 6095999"/>
                <a:gd name="connsiteY85" fmla="*/ 3390506 h 5967260"/>
                <a:gd name="connsiteX86" fmla="*/ 5283200 w 6095999"/>
                <a:gd name="connsiteY86" fmla="*/ 3288906 h 5967260"/>
                <a:gd name="connsiteX87" fmla="*/ 5181600 w 6095999"/>
                <a:gd name="connsiteY87" fmla="*/ 3187306 h 5967260"/>
                <a:gd name="connsiteX88" fmla="*/ 3860800 w 6095999"/>
                <a:gd name="connsiteY88" fmla="*/ 3187306 h 5967260"/>
                <a:gd name="connsiteX89" fmla="*/ 3860800 w 6095999"/>
                <a:gd name="connsiteY89" fmla="*/ 2780906 h 5967260"/>
                <a:gd name="connsiteX90" fmla="*/ 5181600 w 6095999"/>
                <a:gd name="connsiteY90" fmla="*/ 2780906 h 5967260"/>
                <a:gd name="connsiteX91" fmla="*/ 5283200 w 6095999"/>
                <a:gd name="connsiteY91" fmla="*/ 2679306 h 5967260"/>
                <a:gd name="connsiteX92" fmla="*/ 5283200 w 6095999"/>
                <a:gd name="connsiteY92" fmla="*/ 2577706 h 5967260"/>
                <a:gd name="connsiteX93" fmla="*/ 5825033 w 6095999"/>
                <a:gd name="connsiteY93" fmla="*/ 2984106 h 5967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6095999" h="5967260">
                  <a:moveTo>
                    <a:pt x="5242573" y="2293188"/>
                  </a:moveTo>
                  <a:cubicBezTo>
                    <a:pt x="5211763" y="2270125"/>
                    <a:pt x="5170589" y="2266404"/>
                    <a:pt x="5136160" y="2283612"/>
                  </a:cubicBezTo>
                  <a:cubicBezTo>
                    <a:pt x="5101730" y="2300834"/>
                    <a:pt x="5080000" y="2336013"/>
                    <a:pt x="5080000" y="2374506"/>
                  </a:cubicBezTo>
                  <a:lnTo>
                    <a:pt x="5080000" y="2577706"/>
                  </a:lnTo>
                  <a:lnTo>
                    <a:pt x="4673600" y="2577706"/>
                  </a:lnTo>
                  <a:cubicBezTo>
                    <a:pt x="4673600" y="2311794"/>
                    <a:pt x="4685805" y="2050796"/>
                    <a:pt x="4709770" y="1801368"/>
                  </a:cubicBezTo>
                  <a:cubicBezTo>
                    <a:pt x="4722864" y="1656601"/>
                    <a:pt x="4739031" y="1518590"/>
                    <a:pt x="4757941" y="1391095"/>
                  </a:cubicBezTo>
                  <a:cubicBezTo>
                    <a:pt x="4815929" y="942579"/>
                    <a:pt x="4921504" y="501452"/>
                    <a:pt x="5072901" y="75307"/>
                  </a:cubicBezTo>
                  <a:lnTo>
                    <a:pt x="4884090" y="0"/>
                  </a:lnTo>
                  <a:cubicBezTo>
                    <a:pt x="4725835" y="440531"/>
                    <a:pt x="4616158" y="897086"/>
                    <a:pt x="4556964" y="1361427"/>
                  </a:cubicBezTo>
                  <a:cubicBezTo>
                    <a:pt x="4537571" y="1492301"/>
                    <a:pt x="4520908" y="1634033"/>
                    <a:pt x="4507611" y="1782166"/>
                  </a:cubicBezTo>
                  <a:cubicBezTo>
                    <a:pt x="4482897" y="2037804"/>
                    <a:pt x="4470400" y="2305202"/>
                    <a:pt x="4470400" y="2577706"/>
                  </a:cubicBezTo>
                  <a:lnTo>
                    <a:pt x="3759200" y="2577706"/>
                  </a:lnTo>
                  <a:cubicBezTo>
                    <a:pt x="3703092" y="2577706"/>
                    <a:pt x="3657600" y="2623198"/>
                    <a:pt x="3657600" y="2679306"/>
                  </a:cubicBezTo>
                  <a:lnTo>
                    <a:pt x="3657600" y="3288906"/>
                  </a:lnTo>
                  <a:cubicBezTo>
                    <a:pt x="3657600" y="3345015"/>
                    <a:pt x="3703092" y="3390506"/>
                    <a:pt x="3759200" y="3390506"/>
                  </a:cubicBezTo>
                  <a:lnTo>
                    <a:pt x="4527703" y="3390506"/>
                  </a:lnTo>
                  <a:cubicBezTo>
                    <a:pt x="4561726" y="3656356"/>
                    <a:pt x="4612437" y="3943007"/>
                    <a:pt x="4679303" y="4245864"/>
                  </a:cubicBezTo>
                  <a:cubicBezTo>
                    <a:pt x="4154195" y="4424617"/>
                    <a:pt x="3602634" y="4513263"/>
                    <a:pt x="3048000" y="4508106"/>
                  </a:cubicBezTo>
                  <a:cubicBezTo>
                    <a:pt x="2493366" y="4513263"/>
                    <a:pt x="1941805" y="4424617"/>
                    <a:pt x="1416698" y="4245864"/>
                  </a:cubicBezTo>
                  <a:cubicBezTo>
                    <a:pt x="1483373" y="3943198"/>
                    <a:pt x="1534173" y="3656609"/>
                    <a:pt x="1568298" y="3390506"/>
                  </a:cubicBezTo>
                  <a:lnTo>
                    <a:pt x="2336800" y="3390506"/>
                  </a:lnTo>
                  <a:cubicBezTo>
                    <a:pt x="2392909" y="3390506"/>
                    <a:pt x="2438400" y="3345015"/>
                    <a:pt x="2438400" y="3288906"/>
                  </a:cubicBezTo>
                  <a:lnTo>
                    <a:pt x="2438400" y="2679306"/>
                  </a:lnTo>
                  <a:cubicBezTo>
                    <a:pt x="2438400" y="2623198"/>
                    <a:pt x="2392909" y="2577706"/>
                    <a:pt x="2336800" y="2577706"/>
                  </a:cubicBezTo>
                  <a:lnTo>
                    <a:pt x="1625600" y="2577706"/>
                  </a:lnTo>
                  <a:cubicBezTo>
                    <a:pt x="1625600" y="2305202"/>
                    <a:pt x="1613103" y="2037804"/>
                    <a:pt x="1588643" y="1783156"/>
                  </a:cubicBezTo>
                  <a:cubicBezTo>
                    <a:pt x="1575194" y="1634427"/>
                    <a:pt x="1558138" y="1492695"/>
                    <a:pt x="1539227" y="1362367"/>
                  </a:cubicBezTo>
                  <a:cubicBezTo>
                    <a:pt x="1480096" y="897682"/>
                    <a:pt x="1370355" y="440828"/>
                    <a:pt x="1212007" y="0"/>
                  </a:cubicBezTo>
                  <a:lnTo>
                    <a:pt x="1023193" y="75307"/>
                  </a:lnTo>
                  <a:cubicBezTo>
                    <a:pt x="1174601" y="501650"/>
                    <a:pt x="1280224" y="942926"/>
                    <a:pt x="1338161" y="1391590"/>
                  </a:cubicBezTo>
                  <a:cubicBezTo>
                    <a:pt x="1356970" y="1518590"/>
                    <a:pt x="1373137" y="1656601"/>
                    <a:pt x="1386332" y="1801965"/>
                  </a:cubicBezTo>
                  <a:cubicBezTo>
                    <a:pt x="1410195" y="2050796"/>
                    <a:pt x="1422400" y="2311794"/>
                    <a:pt x="1422400" y="2577706"/>
                  </a:cubicBezTo>
                  <a:lnTo>
                    <a:pt x="1016000" y="2577706"/>
                  </a:lnTo>
                  <a:lnTo>
                    <a:pt x="1016000" y="2374506"/>
                  </a:lnTo>
                  <a:cubicBezTo>
                    <a:pt x="1016000" y="2336013"/>
                    <a:pt x="994272" y="2300834"/>
                    <a:pt x="959842" y="2283612"/>
                  </a:cubicBezTo>
                  <a:cubicBezTo>
                    <a:pt x="925414" y="2266404"/>
                    <a:pt x="884238" y="2270125"/>
                    <a:pt x="853430" y="2293188"/>
                  </a:cubicBezTo>
                  <a:lnTo>
                    <a:pt x="40630" y="2902788"/>
                  </a:lnTo>
                  <a:cubicBezTo>
                    <a:pt x="15081" y="2921991"/>
                    <a:pt x="0" y="2952102"/>
                    <a:pt x="0" y="2984106"/>
                  </a:cubicBezTo>
                  <a:cubicBezTo>
                    <a:pt x="0" y="3016047"/>
                    <a:pt x="15081" y="3046159"/>
                    <a:pt x="40630" y="3065361"/>
                  </a:cubicBezTo>
                  <a:lnTo>
                    <a:pt x="853430" y="3674961"/>
                  </a:lnTo>
                  <a:cubicBezTo>
                    <a:pt x="871041" y="3688156"/>
                    <a:pt x="892423" y="3695306"/>
                    <a:pt x="914400" y="3695306"/>
                  </a:cubicBezTo>
                  <a:cubicBezTo>
                    <a:pt x="970509" y="3695306"/>
                    <a:pt x="1016000" y="3649815"/>
                    <a:pt x="1016000" y="3593706"/>
                  </a:cubicBezTo>
                  <a:lnTo>
                    <a:pt x="1016000" y="3390506"/>
                  </a:lnTo>
                  <a:lnTo>
                    <a:pt x="1363370" y="3390506"/>
                  </a:lnTo>
                  <a:cubicBezTo>
                    <a:pt x="1326706" y="3669056"/>
                    <a:pt x="1272527" y="3969588"/>
                    <a:pt x="1199604" y="4288930"/>
                  </a:cubicBezTo>
                  <a:cubicBezTo>
                    <a:pt x="1183333" y="4358031"/>
                    <a:pt x="1166961" y="4426204"/>
                    <a:pt x="1150441" y="4492968"/>
                  </a:cubicBezTo>
                  <a:cubicBezTo>
                    <a:pt x="1133871" y="4559694"/>
                    <a:pt x="1117303" y="4625035"/>
                    <a:pt x="1100634" y="4688231"/>
                  </a:cubicBezTo>
                  <a:cubicBezTo>
                    <a:pt x="916534" y="5380139"/>
                    <a:pt x="720030" y="5888635"/>
                    <a:pt x="717997" y="5893689"/>
                  </a:cubicBezTo>
                  <a:lnTo>
                    <a:pt x="907504" y="5967260"/>
                  </a:lnTo>
                  <a:cubicBezTo>
                    <a:pt x="909439" y="5962396"/>
                    <a:pt x="1090365" y="5494732"/>
                    <a:pt x="1268660" y="4845101"/>
                  </a:cubicBezTo>
                  <a:cubicBezTo>
                    <a:pt x="1843291" y="5030940"/>
                    <a:pt x="2444102" y="5122964"/>
                    <a:pt x="3048000" y="5117706"/>
                  </a:cubicBezTo>
                  <a:cubicBezTo>
                    <a:pt x="3651898" y="5122964"/>
                    <a:pt x="4252710" y="5030940"/>
                    <a:pt x="4827334" y="4845101"/>
                  </a:cubicBezTo>
                  <a:cubicBezTo>
                    <a:pt x="5005832" y="5494541"/>
                    <a:pt x="5186566" y="5962701"/>
                    <a:pt x="5188496" y="5967260"/>
                  </a:cubicBezTo>
                  <a:lnTo>
                    <a:pt x="5378006" y="5893689"/>
                  </a:lnTo>
                  <a:cubicBezTo>
                    <a:pt x="5375974" y="5888635"/>
                    <a:pt x="5179467" y="5380139"/>
                    <a:pt x="4995469" y="4688637"/>
                  </a:cubicBezTo>
                  <a:cubicBezTo>
                    <a:pt x="4962131" y="4561332"/>
                    <a:pt x="4928845" y="4427246"/>
                    <a:pt x="4896396" y="4288930"/>
                  </a:cubicBezTo>
                  <a:cubicBezTo>
                    <a:pt x="4823473" y="3969588"/>
                    <a:pt x="4769193" y="3669157"/>
                    <a:pt x="4732630" y="3390608"/>
                  </a:cubicBezTo>
                  <a:lnTo>
                    <a:pt x="5080000" y="3390608"/>
                  </a:lnTo>
                  <a:lnTo>
                    <a:pt x="5080000" y="3593808"/>
                  </a:lnTo>
                  <a:cubicBezTo>
                    <a:pt x="5080000" y="3632302"/>
                    <a:pt x="5101730" y="3667468"/>
                    <a:pt x="5136160" y="3684689"/>
                  </a:cubicBezTo>
                  <a:cubicBezTo>
                    <a:pt x="5170589" y="3701898"/>
                    <a:pt x="5211763" y="3698177"/>
                    <a:pt x="5242573" y="3675063"/>
                  </a:cubicBezTo>
                  <a:lnTo>
                    <a:pt x="6055373" y="3065463"/>
                  </a:lnTo>
                  <a:cubicBezTo>
                    <a:pt x="6080913" y="3046260"/>
                    <a:pt x="6096000" y="3016149"/>
                    <a:pt x="6096000" y="2984208"/>
                  </a:cubicBezTo>
                  <a:cubicBezTo>
                    <a:pt x="6096000" y="2952204"/>
                    <a:pt x="6080913" y="2922092"/>
                    <a:pt x="6055373" y="2902890"/>
                  </a:cubicBezTo>
                  <a:close/>
                  <a:moveTo>
                    <a:pt x="914400" y="3187306"/>
                  </a:moveTo>
                  <a:cubicBezTo>
                    <a:pt x="858291" y="3187306"/>
                    <a:pt x="812800" y="3232798"/>
                    <a:pt x="812800" y="3288906"/>
                  </a:cubicBezTo>
                  <a:lnTo>
                    <a:pt x="812800" y="3390506"/>
                  </a:lnTo>
                  <a:lnTo>
                    <a:pt x="270966" y="2984106"/>
                  </a:lnTo>
                  <a:lnTo>
                    <a:pt x="812800" y="2577706"/>
                  </a:lnTo>
                  <a:lnTo>
                    <a:pt x="812800" y="2679306"/>
                  </a:lnTo>
                  <a:cubicBezTo>
                    <a:pt x="812800" y="2735415"/>
                    <a:pt x="858291" y="2780906"/>
                    <a:pt x="914400" y="2780906"/>
                  </a:cubicBezTo>
                  <a:lnTo>
                    <a:pt x="2235200" y="2780906"/>
                  </a:lnTo>
                  <a:lnTo>
                    <a:pt x="2235200" y="3187306"/>
                  </a:lnTo>
                  <a:close/>
                  <a:moveTo>
                    <a:pt x="3048000" y="4914506"/>
                  </a:moveTo>
                  <a:cubicBezTo>
                    <a:pt x="2461717" y="4920310"/>
                    <a:pt x="1878406" y="4830864"/>
                    <a:pt x="1320800" y="4649737"/>
                  </a:cubicBezTo>
                  <a:cubicBezTo>
                    <a:pt x="1324762" y="4634256"/>
                    <a:pt x="1328636" y="4618038"/>
                    <a:pt x="1332611" y="4602366"/>
                  </a:cubicBezTo>
                  <a:cubicBezTo>
                    <a:pt x="1341831" y="4565498"/>
                    <a:pt x="1351064" y="4528299"/>
                    <a:pt x="1360335" y="4490644"/>
                  </a:cubicBezTo>
                  <a:cubicBezTo>
                    <a:pt x="1363955" y="4475912"/>
                    <a:pt x="1367638" y="4461663"/>
                    <a:pt x="1371206" y="4446842"/>
                  </a:cubicBezTo>
                  <a:cubicBezTo>
                    <a:pt x="1911642" y="4627118"/>
                    <a:pt x="2478291" y="4716463"/>
                    <a:pt x="3048000" y="4711306"/>
                  </a:cubicBezTo>
                  <a:cubicBezTo>
                    <a:pt x="3617811" y="4716615"/>
                    <a:pt x="4184549" y="4627360"/>
                    <a:pt x="4725099" y="4447134"/>
                  </a:cubicBezTo>
                  <a:cubicBezTo>
                    <a:pt x="4728667" y="4461663"/>
                    <a:pt x="4732236" y="4475557"/>
                    <a:pt x="4735767" y="4490098"/>
                  </a:cubicBezTo>
                  <a:cubicBezTo>
                    <a:pt x="4745139" y="4528299"/>
                    <a:pt x="4754512" y="4566095"/>
                    <a:pt x="4763935" y="4603407"/>
                  </a:cubicBezTo>
                  <a:cubicBezTo>
                    <a:pt x="4767758" y="4618838"/>
                    <a:pt x="4771530" y="4634903"/>
                    <a:pt x="4775492" y="4650232"/>
                  </a:cubicBezTo>
                  <a:cubicBezTo>
                    <a:pt x="4217785" y="4831258"/>
                    <a:pt x="3634334" y="4920501"/>
                    <a:pt x="3048000" y="4914506"/>
                  </a:cubicBezTo>
                  <a:close/>
                  <a:moveTo>
                    <a:pt x="5283200" y="3390506"/>
                  </a:moveTo>
                  <a:lnTo>
                    <a:pt x="5283200" y="3288906"/>
                  </a:lnTo>
                  <a:cubicBezTo>
                    <a:pt x="5283200" y="3232798"/>
                    <a:pt x="5237709" y="3187306"/>
                    <a:pt x="5181600" y="3187306"/>
                  </a:cubicBezTo>
                  <a:lnTo>
                    <a:pt x="3860800" y="3187306"/>
                  </a:lnTo>
                  <a:lnTo>
                    <a:pt x="3860800" y="2780906"/>
                  </a:lnTo>
                  <a:lnTo>
                    <a:pt x="5181600" y="2780906"/>
                  </a:lnTo>
                  <a:cubicBezTo>
                    <a:pt x="5237709" y="2780906"/>
                    <a:pt x="5283200" y="2735415"/>
                    <a:pt x="5283200" y="2679306"/>
                  </a:cubicBezTo>
                  <a:lnTo>
                    <a:pt x="5283200" y="2577706"/>
                  </a:lnTo>
                  <a:lnTo>
                    <a:pt x="5825033" y="2984106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0" name="Graphic 68">
            <a:extLst>
              <a:ext uri="{FF2B5EF4-FFF2-40B4-BE49-F238E27FC236}">
                <a16:creationId xmlns:a16="http://schemas.microsoft.com/office/drawing/2014/main" id="{E8621D8D-C1BB-6947-B4C1-92EB4C00D9A6}"/>
              </a:ext>
            </a:extLst>
          </p:cNvPr>
          <p:cNvGrpSpPr/>
          <p:nvPr/>
        </p:nvGrpSpPr>
        <p:grpSpPr>
          <a:xfrm>
            <a:off x="9158861" y="2662963"/>
            <a:ext cx="1677734" cy="1677734"/>
            <a:chOff x="9158861" y="2662963"/>
            <a:chExt cx="1677734" cy="1677734"/>
          </a:xfrm>
        </p:grpSpPr>
        <p:grpSp>
          <p:nvGrpSpPr>
            <p:cNvPr id="71" name="Graphic 68">
              <a:extLst>
                <a:ext uri="{FF2B5EF4-FFF2-40B4-BE49-F238E27FC236}">
                  <a16:creationId xmlns:a16="http://schemas.microsoft.com/office/drawing/2014/main" id="{E8621D8D-C1BB-6947-B4C1-92EB4C00D9A6}"/>
                </a:ext>
              </a:extLst>
            </p:cNvPr>
            <p:cNvGrpSpPr/>
            <p:nvPr/>
          </p:nvGrpSpPr>
          <p:grpSpPr>
            <a:xfrm>
              <a:off x="9232109" y="3650497"/>
              <a:ext cx="656180" cy="656180"/>
              <a:chOff x="9232109" y="3650497"/>
              <a:chExt cx="656180" cy="656180"/>
            </a:xfrm>
            <a:solidFill>
              <a:srgbClr val="ACE2E5"/>
            </a:solidFill>
          </p:grpSpPr>
          <p:sp>
            <p:nvSpPr>
              <p:cNvPr id="72" name="Freeform 71">
                <a:extLst>
                  <a:ext uri="{FF2B5EF4-FFF2-40B4-BE49-F238E27FC236}">
                    <a16:creationId xmlns:a16="http://schemas.microsoft.com/office/drawing/2014/main" id="{1E76AD52-11BB-224A-A4A4-5E56CA978F66}"/>
                  </a:ext>
                </a:extLst>
              </p:cNvPr>
              <p:cNvSpPr/>
              <p:nvPr/>
            </p:nvSpPr>
            <p:spPr>
              <a:xfrm>
                <a:off x="9232109" y="3650497"/>
                <a:ext cx="656180" cy="656180"/>
              </a:xfrm>
              <a:custGeom>
                <a:avLst/>
                <a:gdLst>
                  <a:gd name="connsiteX0" fmla="*/ 0 w 656180"/>
                  <a:gd name="connsiteY0" fmla="*/ 656180 h 656180"/>
                  <a:gd name="connsiteX1" fmla="*/ 0 w 656180"/>
                  <a:gd name="connsiteY1" fmla="*/ 0 h 656180"/>
                  <a:gd name="connsiteX2" fmla="*/ 656180 w 656180"/>
                  <a:gd name="connsiteY2" fmla="*/ 0 h 656180"/>
                  <a:gd name="connsiteX3" fmla="*/ 656180 w 656180"/>
                  <a:gd name="connsiteY3" fmla="*/ 656180 h 656180"/>
                  <a:gd name="connsiteX4" fmla="*/ 0 w 656180"/>
                  <a:gd name="connsiteY4" fmla="*/ 656180 h 656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6180" h="656180">
                    <a:moveTo>
                      <a:pt x="0" y="656180"/>
                    </a:moveTo>
                    <a:lnTo>
                      <a:pt x="0" y="0"/>
                    </a:lnTo>
                    <a:lnTo>
                      <a:pt x="656180" y="0"/>
                    </a:lnTo>
                    <a:lnTo>
                      <a:pt x="656180" y="656180"/>
                    </a:lnTo>
                    <a:lnTo>
                      <a:pt x="0" y="656180"/>
                    </a:lnTo>
                    <a:close/>
                  </a:path>
                </a:pathLst>
              </a:custGeom>
              <a:solidFill>
                <a:schemeClr val="bg1"/>
              </a:solidFill>
              <a:ln w="41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" name="Freeform 72">
                <a:extLst>
                  <a:ext uri="{FF2B5EF4-FFF2-40B4-BE49-F238E27FC236}">
                    <a16:creationId xmlns:a16="http://schemas.microsoft.com/office/drawing/2014/main" id="{B9AE16A2-FF6F-4841-9094-543AEE0CB370}"/>
                  </a:ext>
                </a:extLst>
              </p:cNvPr>
              <p:cNvSpPr/>
              <p:nvPr/>
            </p:nvSpPr>
            <p:spPr>
              <a:xfrm>
                <a:off x="9460778" y="3809571"/>
                <a:ext cx="196028" cy="155760"/>
              </a:xfrm>
              <a:custGeom>
                <a:avLst/>
                <a:gdLst>
                  <a:gd name="connsiteX0" fmla="*/ 0 w 196028"/>
                  <a:gd name="connsiteY0" fmla="*/ 155760 h 155760"/>
                  <a:gd name="connsiteX1" fmla="*/ 0 w 196028"/>
                  <a:gd name="connsiteY1" fmla="*/ 0 h 155760"/>
                  <a:gd name="connsiteX2" fmla="*/ 89479 w 196028"/>
                  <a:gd name="connsiteY2" fmla="*/ 0 h 155760"/>
                  <a:gd name="connsiteX3" fmla="*/ 159074 w 196028"/>
                  <a:gd name="connsiteY3" fmla="*/ 9942 h 155760"/>
                  <a:gd name="connsiteX4" fmla="*/ 195529 w 196028"/>
                  <a:gd name="connsiteY4" fmla="*/ 76223 h 155760"/>
                  <a:gd name="connsiteX5" fmla="*/ 185586 w 196028"/>
                  <a:gd name="connsiteY5" fmla="*/ 115991 h 155760"/>
                  <a:gd name="connsiteX6" fmla="*/ 145818 w 196028"/>
                  <a:gd name="connsiteY6" fmla="*/ 149132 h 155760"/>
                  <a:gd name="connsiteX7" fmla="*/ 96107 w 196028"/>
                  <a:gd name="connsiteY7" fmla="*/ 155760 h 155760"/>
                  <a:gd name="connsiteX8" fmla="*/ 0 w 196028"/>
                  <a:gd name="connsiteY8" fmla="*/ 155760 h 155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6028" h="155760">
                    <a:moveTo>
                      <a:pt x="0" y="155760"/>
                    </a:moveTo>
                    <a:lnTo>
                      <a:pt x="0" y="0"/>
                    </a:lnTo>
                    <a:lnTo>
                      <a:pt x="89479" y="0"/>
                    </a:lnTo>
                    <a:cubicBezTo>
                      <a:pt x="112677" y="0"/>
                      <a:pt x="139190" y="3314"/>
                      <a:pt x="159074" y="9942"/>
                    </a:cubicBezTo>
                    <a:cubicBezTo>
                      <a:pt x="185586" y="23198"/>
                      <a:pt x="198843" y="49711"/>
                      <a:pt x="195529" y="76223"/>
                    </a:cubicBezTo>
                    <a:cubicBezTo>
                      <a:pt x="195529" y="89479"/>
                      <a:pt x="192214" y="102735"/>
                      <a:pt x="185586" y="115991"/>
                    </a:cubicBezTo>
                    <a:cubicBezTo>
                      <a:pt x="175644" y="132562"/>
                      <a:pt x="162388" y="142504"/>
                      <a:pt x="145818" y="149132"/>
                    </a:cubicBezTo>
                    <a:cubicBezTo>
                      <a:pt x="129248" y="155760"/>
                      <a:pt x="112677" y="155760"/>
                      <a:pt x="96107" y="155760"/>
                    </a:cubicBezTo>
                    <a:lnTo>
                      <a:pt x="0" y="155760"/>
                    </a:lnTo>
                    <a:close/>
                  </a:path>
                </a:pathLst>
              </a:custGeom>
              <a:solidFill>
                <a:schemeClr val="bg1"/>
              </a:solidFill>
              <a:ln w="41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" name="Freeform 73">
                <a:extLst>
                  <a:ext uri="{FF2B5EF4-FFF2-40B4-BE49-F238E27FC236}">
                    <a16:creationId xmlns:a16="http://schemas.microsoft.com/office/drawing/2014/main" id="{60D0C88B-5CF8-B849-9948-38555DDBCC87}"/>
                  </a:ext>
                </a:extLst>
              </p:cNvPr>
              <p:cNvSpPr/>
              <p:nvPr/>
            </p:nvSpPr>
            <p:spPr>
              <a:xfrm>
                <a:off x="9460778" y="3948761"/>
                <a:ext cx="212098" cy="165702"/>
              </a:xfrm>
              <a:custGeom>
                <a:avLst/>
                <a:gdLst>
                  <a:gd name="connsiteX0" fmla="*/ 0 w 212098"/>
                  <a:gd name="connsiteY0" fmla="*/ 165702 h 165702"/>
                  <a:gd name="connsiteX1" fmla="*/ 0 w 212098"/>
                  <a:gd name="connsiteY1" fmla="*/ 0 h 165702"/>
                  <a:gd name="connsiteX2" fmla="*/ 106049 w 212098"/>
                  <a:gd name="connsiteY2" fmla="*/ 0 h 165702"/>
                  <a:gd name="connsiteX3" fmla="*/ 178958 w 212098"/>
                  <a:gd name="connsiteY3" fmla="*/ 16570 h 165702"/>
                  <a:gd name="connsiteX4" fmla="*/ 212099 w 212098"/>
                  <a:gd name="connsiteY4" fmla="*/ 82851 h 165702"/>
                  <a:gd name="connsiteX5" fmla="*/ 109363 w 212098"/>
                  <a:gd name="connsiteY5" fmla="*/ 165702 h 165702"/>
                  <a:gd name="connsiteX6" fmla="*/ 0 w 212098"/>
                  <a:gd name="connsiteY6" fmla="*/ 165702 h 165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2098" h="165702">
                    <a:moveTo>
                      <a:pt x="0" y="165702"/>
                    </a:moveTo>
                    <a:lnTo>
                      <a:pt x="0" y="0"/>
                    </a:lnTo>
                    <a:lnTo>
                      <a:pt x="106049" y="0"/>
                    </a:lnTo>
                    <a:cubicBezTo>
                      <a:pt x="132562" y="0"/>
                      <a:pt x="155760" y="3314"/>
                      <a:pt x="178958" y="16570"/>
                    </a:cubicBezTo>
                    <a:cubicBezTo>
                      <a:pt x="202157" y="29826"/>
                      <a:pt x="212099" y="56339"/>
                      <a:pt x="212099" y="82851"/>
                    </a:cubicBezTo>
                    <a:cubicBezTo>
                      <a:pt x="212099" y="109363"/>
                      <a:pt x="202157" y="165702"/>
                      <a:pt x="109363" y="165702"/>
                    </a:cubicBezTo>
                    <a:lnTo>
                      <a:pt x="0" y="165702"/>
                    </a:lnTo>
                    <a:close/>
                  </a:path>
                </a:pathLst>
              </a:custGeom>
              <a:solidFill>
                <a:schemeClr val="bg1"/>
              </a:solidFill>
              <a:ln w="41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75" name="Graphic 68">
              <a:extLst>
                <a:ext uri="{FF2B5EF4-FFF2-40B4-BE49-F238E27FC236}">
                  <a16:creationId xmlns:a16="http://schemas.microsoft.com/office/drawing/2014/main" id="{E8621D8D-C1BB-6947-B4C1-92EB4C00D9A6}"/>
                </a:ext>
              </a:extLst>
            </p:cNvPr>
            <p:cNvGrpSpPr/>
            <p:nvPr/>
          </p:nvGrpSpPr>
          <p:grpSpPr>
            <a:xfrm>
              <a:off x="9533687" y="2686111"/>
              <a:ext cx="848394" cy="848394"/>
              <a:chOff x="9533687" y="2686111"/>
              <a:chExt cx="848394" cy="848394"/>
            </a:xfrm>
            <a:solidFill>
              <a:srgbClr val="EA7878"/>
            </a:solidFill>
          </p:grpSpPr>
          <p:sp>
            <p:nvSpPr>
              <p:cNvPr id="76" name="Freeform 75">
                <a:extLst>
                  <a:ext uri="{FF2B5EF4-FFF2-40B4-BE49-F238E27FC236}">
                    <a16:creationId xmlns:a16="http://schemas.microsoft.com/office/drawing/2014/main" id="{C1CE8942-8FF0-7541-B4FD-62219895C07B}"/>
                  </a:ext>
                </a:extLst>
              </p:cNvPr>
              <p:cNvSpPr/>
              <p:nvPr/>
            </p:nvSpPr>
            <p:spPr>
              <a:xfrm>
                <a:off x="9533687" y="2686111"/>
                <a:ext cx="848394" cy="848394"/>
              </a:xfrm>
              <a:custGeom>
                <a:avLst/>
                <a:gdLst>
                  <a:gd name="connsiteX0" fmla="*/ 0 w 848394"/>
                  <a:gd name="connsiteY0" fmla="*/ 241925 h 848394"/>
                  <a:gd name="connsiteX1" fmla="*/ 609784 w 848394"/>
                  <a:gd name="connsiteY1" fmla="*/ 0 h 848394"/>
                  <a:gd name="connsiteX2" fmla="*/ 848395 w 848394"/>
                  <a:gd name="connsiteY2" fmla="*/ 609784 h 848394"/>
                  <a:gd name="connsiteX3" fmla="*/ 238611 w 848394"/>
                  <a:gd name="connsiteY3" fmla="*/ 848395 h 848394"/>
                  <a:gd name="connsiteX4" fmla="*/ 0 w 848394"/>
                  <a:gd name="connsiteY4" fmla="*/ 241925 h 84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8394" h="848394">
                    <a:moveTo>
                      <a:pt x="0" y="241925"/>
                    </a:moveTo>
                    <a:lnTo>
                      <a:pt x="609784" y="0"/>
                    </a:lnTo>
                    <a:lnTo>
                      <a:pt x="848395" y="609784"/>
                    </a:lnTo>
                    <a:lnTo>
                      <a:pt x="238611" y="848395"/>
                    </a:lnTo>
                    <a:lnTo>
                      <a:pt x="0" y="241925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41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" name="Freeform 76">
                <a:extLst>
                  <a:ext uri="{FF2B5EF4-FFF2-40B4-BE49-F238E27FC236}">
                    <a16:creationId xmlns:a16="http://schemas.microsoft.com/office/drawing/2014/main" id="{A4105CF9-7BAF-D04A-A679-E4F60D982A7C}"/>
                  </a:ext>
                </a:extLst>
              </p:cNvPr>
              <p:cNvSpPr/>
              <p:nvPr/>
            </p:nvSpPr>
            <p:spPr>
              <a:xfrm>
                <a:off x="9878347" y="2914780"/>
                <a:ext cx="192214" cy="288321"/>
              </a:xfrm>
              <a:custGeom>
                <a:avLst/>
                <a:gdLst>
                  <a:gd name="connsiteX0" fmla="*/ 0 w 192214"/>
                  <a:gd name="connsiteY0" fmla="*/ 0 h 288321"/>
                  <a:gd name="connsiteX1" fmla="*/ 192214 w 192214"/>
                  <a:gd name="connsiteY1" fmla="*/ 218727 h 288321"/>
                  <a:gd name="connsiteX2" fmla="*/ 9942 w 192214"/>
                  <a:gd name="connsiteY2" fmla="*/ 288322 h 288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2214" h="288321">
                    <a:moveTo>
                      <a:pt x="0" y="0"/>
                    </a:moveTo>
                    <a:lnTo>
                      <a:pt x="192214" y="218727"/>
                    </a:lnTo>
                    <a:lnTo>
                      <a:pt x="9942" y="288322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41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9D5C5922-3D3D-6F49-A2BB-0985F0C31C6F}"/>
                </a:ext>
              </a:extLst>
            </p:cNvPr>
            <p:cNvSpPr/>
            <p:nvPr/>
          </p:nvSpPr>
          <p:spPr>
            <a:xfrm>
              <a:off x="9967827" y="3484795"/>
              <a:ext cx="801998" cy="801998"/>
            </a:xfrm>
            <a:custGeom>
              <a:avLst/>
              <a:gdLst>
                <a:gd name="connsiteX0" fmla="*/ 0 w 801998"/>
                <a:gd name="connsiteY0" fmla="*/ 632982 h 801998"/>
                <a:gd name="connsiteX1" fmla="*/ 169016 w 801998"/>
                <a:gd name="connsiteY1" fmla="*/ 0 h 801998"/>
                <a:gd name="connsiteX2" fmla="*/ 801998 w 801998"/>
                <a:gd name="connsiteY2" fmla="*/ 169016 h 801998"/>
                <a:gd name="connsiteX3" fmla="*/ 632982 w 801998"/>
                <a:gd name="connsiteY3" fmla="*/ 801998 h 801998"/>
                <a:gd name="connsiteX4" fmla="*/ 0 w 801998"/>
                <a:gd name="connsiteY4" fmla="*/ 632982 h 801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998" h="801998">
                  <a:moveTo>
                    <a:pt x="0" y="632982"/>
                  </a:moveTo>
                  <a:lnTo>
                    <a:pt x="169016" y="0"/>
                  </a:lnTo>
                  <a:lnTo>
                    <a:pt x="801998" y="169016"/>
                  </a:lnTo>
                  <a:lnTo>
                    <a:pt x="632982" y="801998"/>
                  </a:lnTo>
                  <a:lnTo>
                    <a:pt x="0" y="632982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41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79" name="Graphic 68">
              <a:extLst>
                <a:ext uri="{FF2B5EF4-FFF2-40B4-BE49-F238E27FC236}">
                  <a16:creationId xmlns:a16="http://schemas.microsoft.com/office/drawing/2014/main" id="{E8621D8D-C1BB-6947-B4C1-92EB4C00D9A6}"/>
                </a:ext>
              </a:extLst>
            </p:cNvPr>
            <p:cNvGrpSpPr/>
            <p:nvPr/>
          </p:nvGrpSpPr>
          <p:grpSpPr>
            <a:xfrm>
              <a:off x="9198969" y="2662963"/>
              <a:ext cx="1596640" cy="1676855"/>
              <a:chOff x="9198969" y="2662963"/>
              <a:chExt cx="1596640" cy="1676855"/>
            </a:xfrm>
            <a:solidFill>
              <a:srgbClr val="1E0E10"/>
            </a:solidFill>
          </p:grpSpPr>
          <p:sp>
            <p:nvSpPr>
              <p:cNvPr id="80" name="Freeform 79">
                <a:extLst>
                  <a:ext uri="{FF2B5EF4-FFF2-40B4-BE49-F238E27FC236}">
                    <a16:creationId xmlns:a16="http://schemas.microsoft.com/office/drawing/2014/main" id="{34534066-ACC8-B944-BE9C-B148873DE5DD}"/>
                  </a:ext>
                </a:extLst>
              </p:cNvPr>
              <p:cNvSpPr/>
              <p:nvPr/>
            </p:nvSpPr>
            <p:spPr>
              <a:xfrm>
                <a:off x="9502555" y="2662963"/>
                <a:ext cx="904031" cy="902675"/>
              </a:xfrm>
              <a:custGeom>
                <a:avLst/>
                <a:gdLst>
                  <a:gd name="connsiteX0" fmla="*/ 229975 w 904031"/>
                  <a:gd name="connsiteY0" fmla="*/ 864915 h 902675"/>
                  <a:gd name="connsiteX1" fmla="*/ 306198 w 904031"/>
                  <a:gd name="connsiteY1" fmla="*/ 898056 h 902675"/>
                  <a:gd name="connsiteX2" fmla="*/ 866271 w 904031"/>
                  <a:gd name="connsiteY2" fmla="*/ 676015 h 902675"/>
                  <a:gd name="connsiteX3" fmla="*/ 899411 w 904031"/>
                  <a:gd name="connsiteY3" fmla="*/ 599792 h 902675"/>
                  <a:gd name="connsiteX4" fmla="*/ 677370 w 904031"/>
                  <a:gd name="connsiteY4" fmla="*/ 36405 h 902675"/>
                  <a:gd name="connsiteX5" fmla="*/ 601148 w 904031"/>
                  <a:gd name="connsiteY5" fmla="*/ 3264 h 902675"/>
                  <a:gd name="connsiteX6" fmla="*/ 37760 w 904031"/>
                  <a:gd name="connsiteY6" fmla="*/ 225305 h 902675"/>
                  <a:gd name="connsiteX7" fmla="*/ 4620 w 904031"/>
                  <a:gd name="connsiteY7" fmla="*/ 301528 h 902675"/>
                  <a:gd name="connsiteX8" fmla="*/ 229975 w 904031"/>
                  <a:gd name="connsiteY8" fmla="*/ 864915 h 902675"/>
                  <a:gd name="connsiteX9" fmla="*/ 624346 w 904031"/>
                  <a:gd name="connsiteY9" fmla="*/ 69545 h 902675"/>
                  <a:gd name="connsiteX10" fmla="*/ 839759 w 904031"/>
                  <a:gd name="connsiteY10" fmla="*/ 616362 h 902675"/>
                  <a:gd name="connsiteX11" fmla="*/ 292942 w 904031"/>
                  <a:gd name="connsiteY11" fmla="*/ 831775 h 902675"/>
                  <a:gd name="connsiteX12" fmla="*/ 77529 w 904031"/>
                  <a:gd name="connsiteY12" fmla="*/ 284958 h 902675"/>
                  <a:gd name="connsiteX13" fmla="*/ 624346 w 904031"/>
                  <a:gd name="connsiteY13" fmla="*/ 69545 h 902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04031" h="902675">
                    <a:moveTo>
                      <a:pt x="229975" y="864915"/>
                    </a:moveTo>
                    <a:cubicBezTo>
                      <a:pt x="243231" y="894742"/>
                      <a:pt x="276371" y="911312"/>
                      <a:pt x="306198" y="898056"/>
                    </a:cubicBezTo>
                    <a:lnTo>
                      <a:pt x="866271" y="676015"/>
                    </a:lnTo>
                    <a:cubicBezTo>
                      <a:pt x="896097" y="662759"/>
                      <a:pt x="912668" y="629618"/>
                      <a:pt x="899411" y="599792"/>
                    </a:cubicBezTo>
                    <a:lnTo>
                      <a:pt x="677370" y="36405"/>
                    </a:lnTo>
                    <a:cubicBezTo>
                      <a:pt x="664114" y="6578"/>
                      <a:pt x="630974" y="-6678"/>
                      <a:pt x="601148" y="3264"/>
                    </a:cubicBezTo>
                    <a:lnTo>
                      <a:pt x="37760" y="225305"/>
                    </a:lnTo>
                    <a:cubicBezTo>
                      <a:pt x="7934" y="238561"/>
                      <a:pt x="-8636" y="271702"/>
                      <a:pt x="4620" y="301528"/>
                    </a:cubicBezTo>
                    <a:lnTo>
                      <a:pt x="229975" y="864915"/>
                    </a:lnTo>
                    <a:close/>
                    <a:moveTo>
                      <a:pt x="624346" y="69545"/>
                    </a:moveTo>
                    <a:lnTo>
                      <a:pt x="839759" y="616362"/>
                    </a:lnTo>
                    <a:lnTo>
                      <a:pt x="292942" y="831775"/>
                    </a:lnTo>
                    <a:lnTo>
                      <a:pt x="77529" y="284958"/>
                    </a:lnTo>
                    <a:lnTo>
                      <a:pt x="624346" y="69545"/>
                    </a:lnTo>
                    <a:close/>
                  </a:path>
                </a:pathLst>
              </a:custGeom>
              <a:solidFill>
                <a:schemeClr val="accent1"/>
              </a:solidFill>
              <a:ln w="41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" name="Freeform 80">
                <a:extLst>
                  <a:ext uri="{FF2B5EF4-FFF2-40B4-BE49-F238E27FC236}">
                    <a16:creationId xmlns:a16="http://schemas.microsoft.com/office/drawing/2014/main" id="{BB913D75-F184-BF4B-9738-259AE7551B6D}"/>
                  </a:ext>
                </a:extLst>
              </p:cNvPr>
              <p:cNvSpPr/>
              <p:nvPr/>
            </p:nvSpPr>
            <p:spPr>
              <a:xfrm>
                <a:off x="9198969" y="3617357"/>
                <a:ext cx="722461" cy="722461"/>
              </a:xfrm>
              <a:custGeom>
                <a:avLst/>
                <a:gdLst>
                  <a:gd name="connsiteX0" fmla="*/ 662809 w 722461"/>
                  <a:gd name="connsiteY0" fmla="*/ 0 h 722461"/>
                  <a:gd name="connsiteX1" fmla="*/ 59653 w 722461"/>
                  <a:gd name="connsiteY1" fmla="*/ 0 h 722461"/>
                  <a:gd name="connsiteX2" fmla="*/ 0 w 722461"/>
                  <a:gd name="connsiteY2" fmla="*/ 59653 h 722461"/>
                  <a:gd name="connsiteX3" fmla="*/ 0 w 722461"/>
                  <a:gd name="connsiteY3" fmla="*/ 662809 h 722461"/>
                  <a:gd name="connsiteX4" fmla="*/ 59653 w 722461"/>
                  <a:gd name="connsiteY4" fmla="*/ 722461 h 722461"/>
                  <a:gd name="connsiteX5" fmla="*/ 662809 w 722461"/>
                  <a:gd name="connsiteY5" fmla="*/ 722461 h 722461"/>
                  <a:gd name="connsiteX6" fmla="*/ 722461 w 722461"/>
                  <a:gd name="connsiteY6" fmla="*/ 662809 h 722461"/>
                  <a:gd name="connsiteX7" fmla="*/ 722461 w 722461"/>
                  <a:gd name="connsiteY7" fmla="*/ 59653 h 722461"/>
                  <a:gd name="connsiteX8" fmla="*/ 662809 w 722461"/>
                  <a:gd name="connsiteY8" fmla="*/ 0 h 722461"/>
                  <a:gd name="connsiteX9" fmla="*/ 656180 w 722461"/>
                  <a:gd name="connsiteY9" fmla="*/ 656180 h 722461"/>
                  <a:gd name="connsiteX10" fmla="*/ 66281 w 722461"/>
                  <a:gd name="connsiteY10" fmla="*/ 656180 h 722461"/>
                  <a:gd name="connsiteX11" fmla="*/ 66281 w 722461"/>
                  <a:gd name="connsiteY11" fmla="*/ 66281 h 722461"/>
                  <a:gd name="connsiteX12" fmla="*/ 656180 w 722461"/>
                  <a:gd name="connsiteY12" fmla="*/ 66281 h 722461"/>
                  <a:gd name="connsiteX13" fmla="*/ 656180 w 722461"/>
                  <a:gd name="connsiteY13" fmla="*/ 656180 h 722461"/>
                  <a:gd name="connsiteX14" fmla="*/ 656180 w 722461"/>
                  <a:gd name="connsiteY14" fmla="*/ 656180 h 722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22461" h="722461">
                    <a:moveTo>
                      <a:pt x="662809" y="0"/>
                    </a:moveTo>
                    <a:lnTo>
                      <a:pt x="59653" y="0"/>
                    </a:lnTo>
                    <a:cubicBezTo>
                      <a:pt x="26512" y="0"/>
                      <a:pt x="0" y="26512"/>
                      <a:pt x="0" y="59653"/>
                    </a:cubicBezTo>
                    <a:lnTo>
                      <a:pt x="0" y="662809"/>
                    </a:lnTo>
                    <a:cubicBezTo>
                      <a:pt x="0" y="695949"/>
                      <a:pt x="26512" y="722461"/>
                      <a:pt x="59653" y="722461"/>
                    </a:cubicBezTo>
                    <a:lnTo>
                      <a:pt x="662809" y="722461"/>
                    </a:lnTo>
                    <a:cubicBezTo>
                      <a:pt x="695949" y="722461"/>
                      <a:pt x="722461" y="695949"/>
                      <a:pt x="722461" y="662809"/>
                    </a:cubicBezTo>
                    <a:lnTo>
                      <a:pt x="722461" y="59653"/>
                    </a:lnTo>
                    <a:cubicBezTo>
                      <a:pt x="722461" y="26512"/>
                      <a:pt x="695949" y="0"/>
                      <a:pt x="662809" y="0"/>
                    </a:cubicBezTo>
                    <a:close/>
                    <a:moveTo>
                      <a:pt x="656180" y="656180"/>
                    </a:moveTo>
                    <a:lnTo>
                      <a:pt x="66281" y="656180"/>
                    </a:lnTo>
                    <a:lnTo>
                      <a:pt x="66281" y="66281"/>
                    </a:lnTo>
                    <a:lnTo>
                      <a:pt x="656180" y="66281"/>
                    </a:lnTo>
                    <a:lnTo>
                      <a:pt x="656180" y="656180"/>
                    </a:lnTo>
                    <a:lnTo>
                      <a:pt x="656180" y="656180"/>
                    </a:lnTo>
                    <a:close/>
                  </a:path>
                </a:pathLst>
              </a:custGeom>
              <a:solidFill>
                <a:schemeClr val="accent1"/>
              </a:solidFill>
              <a:ln w="41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" name="Freeform 81">
                <a:extLst>
                  <a:ext uri="{FF2B5EF4-FFF2-40B4-BE49-F238E27FC236}">
                    <a16:creationId xmlns:a16="http://schemas.microsoft.com/office/drawing/2014/main" id="{E5DBD232-486F-4B41-B814-6677F034C204}"/>
                  </a:ext>
                </a:extLst>
              </p:cNvPr>
              <p:cNvSpPr/>
              <p:nvPr/>
            </p:nvSpPr>
            <p:spPr>
              <a:xfrm>
                <a:off x="9938746" y="3456843"/>
                <a:ext cx="856863" cy="859031"/>
              </a:xfrm>
              <a:custGeom>
                <a:avLst/>
                <a:gdLst>
                  <a:gd name="connsiteX0" fmla="*/ 814509 w 856863"/>
                  <a:gd name="connsiteY0" fmla="*/ 157200 h 859031"/>
                  <a:gd name="connsiteX1" fmla="*/ 231237 w 856863"/>
                  <a:gd name="connsiteY1" fmla="*/ 1440 h 859031"/>
                  <a:gd name="connsiteX2" fmla="*/ 158328 w 856863"/>
                  <a:gd name="connsiteY2" fmla="*/ 44523 h 859031"/>
                  <a:gd name="connsiteX3" fmla="*/ 2568 w 856863"/>
                  <a:gd name="connsiteY3" fmla="*/ 627794 h 859031"/>
                  <a:gd name="connsiteX4" fmla="*/ 45651 w 856863"/>
                  <a:gd name="connsiteY4" fmla="*/ 700703 h 859031"/>
                  <a:gd name="connsiteX5" fmla="*/ 45651 w 856863"/>
                  <a:gd name="connsiteY5" fmla="*/ 700703 h 859031"/>
                  <a:gd name="connsiteX6" fmla="*/ 628922 w 856863"/>
                  <a:gd name="connsiteY6" fmla="*/ 856463 h 859031"/>
                  <a:gd name="connsiteX7" fmla="*/ 701831 w 856863"/>
                  <a:gd name="connsiteY7" fmla="*/ 813381 h 859031"/>
                  <a:gd name="connsiteX8" fmla="*/ 701831 w 856863"/>
                  <a:gd name="connsiteY8" fmla="*/ 813381 h 859031"/>
                  <a:gd name="connsiteX9" fmla="*/ 854277 w 856863"/>
                  <a:gd name="connsiteY9" fmla="*/ 230109 h 859031"/>
                  <a:gd name="connsiteX10" fmla="*/ 814509 w 856863"/>
                  <a:gd name="connsiteY10" fmla="*/ 157200 h 859031"/>
                  <a:gd name="connsiteX11" fmla="*/ 638864 w 856863"/>
                  <a:gd name="connsiteY11" fmla="*/ 786868 h 859031"/>
                  <a:gd name="connsiteX12" fmla="*/ 68849 w 856863"/>
                  <a:gd name="connsiteY12" fmla="*/ 637736 h 859031"/>
                  <a:gd name="connsiteX13" fmla="*/ 221295 w 856863"/>
                  <a:gd name="connsiteY13" fmla="*/ 67721 h 859031"/>
                  <a:gd name="connsiteX14" fmla="*/ 791310 w 856863"/>
                  <a:gd name="connsiteY14" fmla="*/ 220167 h 859031"/>
                  <a:gd name="connsiteX15" fmla="*/ 638864 w 856863"/>
                  <a:gd name="connsiteY15" fmla="*/ 786868 h 859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56863" h="859031">
                    <a:moveTo>
                      <a:pt x="814509" y="157200"/>
                    </a:moveTo>
                    <a:lnTo>
                      <a:pt x="231237" y="1440"/>
                    </a:lnTo>
                    <a:cubicBezTo>
                      <a:pt x="198097" y="-5188"/>
                      <a:pt x="168270" y="11382"/>
                      <a:pt x="158328" y="44523"/>
                    </a:cubicBezTo>
                    <a:lnTo>
                      <a:pt x="2568" y="627794"/>
                    </a:lnTo>
                    <a:cubicBezTo>
                      <a:pt x="-7374" y="657621"/>
                      <a:pt x="12510" y="690761"/>
                      <a:pt x="45651" y="700703"/>
                    </a:cubicBezTo>
                    <a:lnTo>
                      <a:pt x="45651" y="700703"/>
                    </a:lnTo>
                    <a:lnTo>
                      <a:pt x="628922" y="856463"/>
                    </a:lnTo>
                    <a:cubicBezTo>
                      <a:pt x="658749" y="866405"/>
                      <a:pt x="691889" y="846521"/>
                      <a:pt x="701831" y="813381"/>
                    </a:cubicBezTo>
                    <a:lnTo>
                      <a:pt x="701831" y="813381"/>
                    </a:lnTo>
                    <a:lnTo>
                      <a:pt x="854277" y="230109"/>
                    </a:lnTo>
                    <a:cubicBezTo>
                      <a:pt x="864219" y="196969"/>
                      <a:pt x="844335" y="167142"/>
                      <a:pt x="814509" y="157200"/>
                    </a:cubicBezTo>
                    <a:close/>
                    <a:moveTo>
                      <a:pt x="638864" y="786868"/>
                    </a:moveTo>
                    <a:lnTo>
                      <a:pt x="68849" y="637736"/>
                    </a:lnTo>
                    <a:lnTo>
                      <a:pt x="221295" y="67721"/>
                    </a:lnTo>
                    <a:lnTo>
                      <a:pt x="791310" y="220167"/>
                    </a:lnTo>
                    <a:lnTo>
                      <a:pt x="638864" y="786868"/>
                    </a:lnTo>
                    <a:close/>
                  </a:path>
                </a:pathLst>
              </a:custGeom>
              <a:solidFill>
                <a:schemeClr val="accent1"/>
              </a:solidFill>
              <a:ln w="41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" name="Freeform 82">
                <a:extLst>
                  <a:ext uri="{FF2B5EF4-FFF2-40B4-BE49-F238E27FC236}">
                    <a16:creationId xmlns:a16="http://schemas.microsoft.com/office/drawing/2014/main" id="{076B10EF-1A61-C343-8672-BF25CF8192F2}"/>
                  </a:ext>
                </a:extLst>
              </p:cNvPr>
              <p:cNvSpPr/>
              <p:nvPr/>
            </p:nvSpPr>
            <p:spPr>
              <a:xfrm>
                <a:off x="9851835" y="2931350"/>
                <a:ext cx="307377" cy="383600"/>
              </a:xfrm>
              <a:custGeom>
                <a:avLst/>
                <a:gdLst>
                  <a:gd name="connsiteX0" fmla="*/ 6628 w 307377"/>
                  <a:gd name="connsiteY0" fmla="*/ 351288 h 383600"/>
                  <a:gd name="connsiteX1" fmla="*/ 9942 w 307377"/>
                  <a:gd name="connsiteY1" fmla="*/ 364545 h 383600"/>
                  <a:gd name="connsiteX2" fmla="*/ 26512 w 307377"/>
                  <a:gd name="connsiteY2" fmla="*/ 381115 h 383600"/>
                  <a:gd name="connsiteX3" fmla="*/ 53025 w 307377"/>
                  <a:gd name="connsiteY3" fmla="*/ 381115 h 383600"/>
                  <a:gd name="connsiteX4" fmla="*/ 69595 w 307377"/>
                  <a:gd name="connsiteY4" fmla="*/ 364545 h 383600"/>
                  <a:gd name="connsiteX5" fmla="*/ 72909 w 307377"/>
                  <a:gd name="connsiteY5" fmla="*/ 324776 h 383600"/>
                  <a:gd name="connsiteX6" fmla="*/ 72909 w 307377"/>
                  <a:gd name="connsiteY6" fmla="*/ 278380 h 383600"/>
                  <a:gd name="connsiteX7" fmla="*/ 205471 w 307377"/>
                  <a:gd name="connsiteY7" fmla="*/ 228669 h 383600"/>
                  <a:gd name="connsiteX8" fmla="*/ 235297 w 307377"/>
                  <a:gd name="connsiteY8" fmla="*/ 261809 h 383600"/>
                  <a:gd name="connsiteX9" fmla="*/ 248553 w 307377"/>
                  <a:gd name="connsiteY9" fmla="*/ 275066 h 383600"/>
                  <a:gd name="connsiteX10" fmla="*/ 261809 w 307377"/>
                  <a:gd name="connsiteY10" fmla="*/ 285008 h 383600"/>
                  <a:gd name="connsiteX11" fmla="*/ 275066 w 307377"/>
                  <a:gd name="connsiteY11" fmla="*/ 288322 h 383600"/>
                  <a:gd name="connsiteX12" fmla="*/ 288322 w 307377"/>
                  <a:gd name="connsiteY12" fmla="*/ 285008 h 383600"/>
                  <a:gd name="connsiteX13" fmla="*/ 304892 w 307377"/>
                  <a:gd name="connsiteY13" fmla="*/ 268437 h 383600"/>
                  <a:gd name="connsiteX14" fmla="*/ 304892 w 307377"/>
                  <a:gd name="connsiteY14" fmla="*/ 245239 h 383600"/>
                  <a:gd name="connsiteX15" fmla="*/ 281694 w 307377"/>
                  <a:gd name="connsiteY15" fmla="*/ 215413 h 383600"/>
                  <a:gd name="connsiteX16" fmla="*/ 115991 w 307377"/>
                  <a:gd name="connsiteY16" fmla="*/ 39769 h 383600"/>
                  <a:gd name="connsiteX17" fmla="*/ 96107 w 307377"/>
                  <a:gd name="connsiteY17" fmla="*/ 19884 h 383600"/>
                  <a:gd name="connsiteX18" fmla="*/ 79537 w 307377"/>
                  <a:gd name="connsiteY18" fmla="*/ 6628 h 383600"/>
                  <a:gd name="connsiteX19" fmla="*/ 59653 w 307377"/>
                  <a:gd name="connsiteY19" fmla="*/ 0 h 383600"/>
                  <a:gd name="connsiteX20" fmla="*/ 13256 w 307377"/>
                  <a:gd name="connsiteY20" fmla="*/ 16570 h 383600"/>
                  <a:gd name="connsiteX21" fmla="*/ 3314 w 307377"/>
                  <a:gd name="connsiteY21" fmla="*/ 36454 h 383600"/>
                  <a:gd name="connsiteX22" fmla="*/ 0 w 307377"/>
                  <a:gd name="connsiteY22" fmla="*/ 62967 h 383600"/>
                  <a:gd name="connsiteX23" fmla="*/ 0 w 307377"/>
                  <a:gd name="connsiteY23" fmla="*/ 89479 h 383600"/>
                  <a:gd name="connsiteX24" fmla="*/ 0 w 307377"/>
                  <a:gd name="connsiteY24" fmla="*/ 331404 h 383600"/>
                  <a:gd name="connsiteX25" fmla="*/ 6628 w 307377"/>
                  <a:gd name="connsiteY25" fmla="*/ 351288 h 383600"/>
                  <a:gd name="connsiteX26" fmla="*/ 162388 w 307377"/>
                  <a:gd name="connsiteY26" fmla="*/ 185586 h 383600"/>
                  <a:gd name="connsiteX27" fmla="*/ 66281 w 307377"/>
                  <a:gd name="connsiteY27" fmla="*/ 222041 h 383600"/>
                  <a:gd name="connsiteX28" fmla="*/ 62967 w 307377"/>
                  <a:gd name="connsiteY28" fmla="*/ 72909 h 383600"/>
                  <a:gd name="connsiteX29" fmla="*/ 162388 w 307377"/>
                  <a:gd name="connsiteY29" fmla="*/ 185586 h 383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07377" h="383600">
                    <a:moveTo>
                      <a:pt x="6628" y="351288"/>
                    </a:moveTo>
                    <a:cubicBezTo>
                      <a:pt x="6628" y="357917"/>
                      <a:pt x="6628" y="361231"/>
                      <a:pt x="9942" y="364545"/>
                    </a:cubicBezTo>
                    <a:cubicBezTo>
                      <a:pt x="13256" y="371173"/>
                      <a:pt x="19884" y="377801"/>
                      <a:pt x="26512" y="381115"/>
                    </a:cubicBezTo>
                    <a:cubicBezTo>
                      <a:pt x="33140" y="384429"/>
                      <a:pt x="43083" y="384429"/>
                      <a:pt x="53025" y="381115"/>
                    </a:cubicBezTo>
                    <a:cubicBezTo>
                      <a:pt x="59653" y="377801"/>
                      <a:pt x="66281" y="371173"/>
                      <a:pt x="69595" y="364545"/>
                    </a:cubicBezTo>
                    <a:cubicBezTo>
                      <a:pt x="72909" y="351288"/>
                      <a:pt x="72909" y="338032"/>
                      <a:pt x="72909" y="324776"/>
                    </a:cubicBezTo>
                    <a:lnTo>
                      <a:pt x="72909" y="278380"/>
                    </a:lnTo>
                    <a:lnTo>
                      <a:pt x="205471" y="228669"/>
                    </a:lnTo>
                    <a:lnTo>
                      <a:pt x="235297" y="261809"/>
                    </a:lnTo>
                    <a:lnTo>
                      <a:pt x="248553" y="275066"/>
                    </a:lnTo>
                    <a:cubicBezTo>
                      <a:pt x="251867" y="278380"/>
                      <a:pt x="258495" y="281694"/>
                      <a:pt x="261809" y="285008"/>
                    </a:cubicBezTo>
                    <a:cubicBezTo>
                      <a:pt x="265123" y="288322"/>
                      <a:pt x="268437" y="288322"/>
                      <a:pt x="275066" y="288322"/>
                    </a:cubicBezTo>
                    <a:cubicBezTo>
                      <a:pt x="278380" y="288322"/>
                      <a:pt x="285008" y="288322"/>
                      <a:pt x="288322" y="285008"/>
                    </a:cubicBezTo>
                    <a:cubicBezTo>
                      <a:pt x="294950" y="281694"/>
                      <a:pt x="301578" y="275066"/>
                      <a:pt x="304892" y="268437"/>
                    </a:cubicBezTo>
                    <a:cubicBezTo>
                      <a:pt x="308206" y="261809"/>
                      <a:pt x="308206" y="251867"/>
                      <a:pt x="304892" y="245239"/>
                    </a:cubicBezTo>
                    <a:cubicBezTo>
                      <a:pt x="298264" y="235297"/>
                      <a:pt x="291636" y="222041"/>
                      <a:pt x="281694" y="215413"/>
                    </a:cubicBezTo>
                    <a:lnTo>
                      <a:pt x="115991" y="39769"/>
                    </a:lnTo>
                    <a:lnTo>
                      <a:pt x="96107" y="19884"/>
                    </a:lnTo>
                    <a:cubicBezTo>
                      <a:pt x="92793" y="13256"/>
                      <a:pt x="86165" y="9942"/>
                      <a:pt x="79537" y="6628"/>
                    </a:cubicBezTo>
                    <a:cubicBezTo>
                      <a:pt x="72909" y="3314"/>
                      <a:pt x="66281" y="0"/>
                      <a:pt x="59653" y="0"/>
                    </a:cubicBezTo>
                    <a:cubicBezTo>
                      <a:pt x="43083" y="0"/>
                      <a:pt x="26512" y="6628"/>
                      <a:pt x="13256" y="16570"/>
                    </a:cubicBezTo>
                    <a:cubicBezTo>
                      <a:pt x="9942" y="23198"/>
                      <a:pt x="6628" y="29826"/>
                      <a:pt x="3314" y="36454"/>
                    </a:cubicBezTo>
                    <a:cubicBezTo>
                      <a:pt x="0" y="46397"/>
                      <a:pt x="0" y="53025"/>
                      <a:pt x="0" y="62967"/>
                    </a:cubicBezTo>
                    <a:cubicBezTo>
                      <a:pt x="0" y="72909"/>
                      <a:pt x="0" y="79537"/>
                      <a:pt x="0" y="89479"/>
                    </a:cubicBezTo>
                    <a:lnTo>
                      <a:pt x="0" y="331404"/>
                    </a:lnTo>
                    <a:cubicBezTo>
                      <a:pt x="3314" y="338032"/>
                      <a:pt x="3314" y="344660"/>
                      <a:pt x="6628" y="351288"/>
                    </a:cubicBezTo>
                    <a:close/>
                    <a:moveTo>
                      <a:pt x="162388" y="185586"/>
                    </a:moveTo>
                    <a:lnTo>
                      <a:pt x="66281" y="222041"/>
                    </a:lnTo>
                    <a:lnTo>
                      <a:pt x="62967" y="72909"/>
                    </a:lnTo>
                    <a:lnTo>
                      <a:pt x="162388" y="185586"/>
                    </a:lnTo>
                    <a:close/>
                  </a:path>
                </a:pathLst>
              </a:custGeom>
              <a:solidFill>
                <a:schemeClr val="accent1"/>
              </a:solidFill>
              <a:ln w="41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" name="Freeform 83">
                <a:extLst>
                  <a:ext uri="{FF2B5EF4-FFF2-40B4-BE49-F238E27FC236}">
                    <a16:creationId xmlns:a16="http://schemas.microsoft.com/office/drawing/2014/main" id="{F07889A1-0250-0346-BB80-B2FC27A5F950}"/>
                  </a:ext>
                </a:extLst>
              </p:cNvPr>
              <p:cNvSpPr/>
              <p:nvPr/>
            </p:nvSpPr>
            <p:spPr>
              <a:xfrm>
                <a:off x="9424324" y="3783059"/>
                <a:ext cx="288321" cy="352443"/>
              </a:xfrm>
              <a:custGeom>
                <a:avLst/>
                <a:gdLst>
                  <a:gd name="connsiteX0" fmla="*/ 43083 w 288321"/>
                  <a:gd name="connsiteY0" fmla="*/ 351288 h 352443"/>
                  <a:gd name="connsiteX1" fmla="*/ 149132 w 288321"/>
                  <a:gd name="connsiteY1" fmla="*/ 351288 h 352443"/>
                  <a:gd name="connsiteX2" fmla="*/ 195529 w 288321"/>
                  <a:gd name="connsiteY2" fmla="*/ 347974 h 352443"/>
                  <a:gd name="connsiteX3" fmla="*/ 231983 w 288321"/>
                  <a:gd name="connsiteY3" fmla="*/ 338032 h 352443"/>
                  <a:gd name="connsiteX4" fmla="*/ 271752 w 288321"/>
                  <a:gd name="connsiteY4" fmla="*/ 304892 h 352443"/>
                  <a:gd name="connsiteX5" fmla="*/ 288322 w 288321"/>
                  <a:gd name="connsiteY5" fmla="*/ 251867 h 352443"/>
                  <a:gd name="connsiteX6" fmla="*/ 218727 w 288321"/>
                  <a:gd name="connsiteY6" fmla="*/ 169016 h 352443"/>
                  <a:gd name="connsiteX7" fmla="*/ 271752 w 288321"/>
                  <a:gd name="connsiteY7" fmla="*/ 92793 h 352443"/>
                  <a:gd name="connsiteX8" fmla="*/ 268437 w 288321"/>
                  <a:gd name="connsiteY8" fmla="*/ 62967 h 352443"/>
                  <a:gd name="connsiteX9" fmla="*/ 255181 w 288321"/>
                  <a:gd name="connsiteY9" fmla="*/ 36454 h 352443"/>
                  <a:gd name="connsiteX10" fmla="*/ 235297 w 288321"/>
                  <a:gd name="connsiteY10" fmla="*/ 16570 h 352443"/>
                  <a:gd name="connsiteX11" fmla="*/ 202157 w 288321"/>
                  <a:gd name="connsiteY11" fmla="*/ 3314 h 352443"/>
                  <a:gd name="connsiteX12" fmla="*/ 159074 w 288321"/>
                  <a:gd name="connsiteY12" fmla="*/ 0 h 352443"/>
                  <a:gd name="connsiteX13" fmla="*/ 43083 w 288321"/>
                  <a:gd name="connsiteY13" fmla="*/ 0 h 352443"/>
                  <a:gd name="connsiteX14" fmla="*/ 9942 w 288321"/>
                  <a:gd name="connsiteY14" fmla="*/ 9942 h 352443"/>
                  <a:gd name="connsiteX15" fmla="*/ 0 w 288321"/>
                  <a:gd name="connsiteY15" fmla="*/ 43083 h 352443"/>
                  <a:gd name="connsiteX16" fmla="*/ 0 w 288321"/>
                  <a:gd name="connsiteY16" fmla="*/ 301578 h 352443"/>
                  <a:gd name="connsiteX17" fmla="*/ 9942 w 288321"/>
                  <a:gd name="connsiteY17" fmla="*/ 334718 h 352443"/>
                  <a:gd name="connsiteX18" fmla="*/ 43083 w 288321"/>
                  <a:gd name="connsiteY18" fmla="*/ 351288 h 352443"/>
                  <a:gd name="connsiteX19" fmla="*/ 69595 w 288321"/>
                  <a:gd name="connsiteY19" fmla="*/ 59653 h 352443"/>
                  <a:gd name="connsiteX20" fmla="*/ 125934 w 288321"/>
                  <a:gd name="connsiteY20" fmla="*/ 59653 h 352443"/>
                  <a:gd name="connsiteX21" fmla="*/ 182272 w 288321"/>
                  <a:gd name="connsiteY21" fmla="*/ 69595 h 352443"/>
                  <a:gd name="connsiteX22" fmla="*/ 202157 w 288321"/>
                  <a:gd name="connsiteY22" fmla="*/ 102735 h 352443"/>
                  <a:gd name="connsiteX23" fmla="*/ 195529 w 288321"/>
                  <a:gd name="connsiteY23" fmla="*/ 125934 h 352443"/>
                  <a:gd name="connsiteX24" fmla="*/ 172330 w 288321"/>
                  <a:gd name="connsiteY24" fmla="*/ 145818 h 352443"/>
                  <a:gd name="connsiteX25" fmla="*/ 132562 w 288321"/>
                  <a:gd name="connsiteY25" fmla="*/ 152446 h 352443"/>
                  <a:gd name="connsiteX26" fmla="*/ 69595 w 288321"/>
                  <a:gd name="connsiteY26" fmla="*/ 152446 h 352443"/>
                  <a:gd name="connsiteX27" fmla="*/ 69595 w 288321"/>
                  <a:gd name="connsiteY27" fmla="*/ 59653 h 352443"/>
                  <a:gd name="connsiteX28" fmla="*/ 69595 w 288321"/>
                  <a:gd name="connsiteY28" fmla="*/ 198843 h 352443"/>
                  <a:gd name="connsiteX29" fmla="*/ 142504 w 288321"/>
                  <a:gd name="connsiteY29" fmla="*/ 198843 h 352443"/>
                  <a:gd name="connsiteX30" fmla="*/ 198843 w 288321"/>
                  <a:gd name="connsiteY30" fmla="*/ 212099 h 352443"/>
                  <a:gd name="connsiteX31" fmla="*/ 215413 w 288321"/>
                  <a:gd name="connsiteY31" fmla="*/ 248553 h 352443"/>
                  <a:gd name="connsiteX32" fmla="*/ 145818 w 288321"/>
                  <a:gd name="connsiteY32" fmla="*/ 298264 h 352443"/>
                  <a:gd name="connsiteX33" fmla="*/ 69595 w 288321"/>
                  <a:gd name="connsiteY33" fmla="*/ 298264 h 352443"/>
                  <a:gd name="connsiteX34" fmla="*/ 69595 w 288321"/>
                  <a:gd name="connsiteY34" fmla="*/ 198843 h 35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288321" h="352443">
                    <a:moveTo>
                      <a:pt x="43083" y="351288"/>
                    </a:moveTo>
                    <a:lnTo>
                      <a:pt x="149132" y="351288"/>
                    </a:lnTo>
                    <a:cubicBezTo>
                      <a:pt x="165702" y="351288"/>
                      <a:pt x="178958" y="347974"/>
                      <a:pt x="195529" y="347974"/>
                    </a:cubicBezTo>
                    <a:cubicBezTo>
                      <a:pt x="208785" y="347974"/>
                      <a:pt x="218727" y="344660"/>
                      <a:pt x="231983" y="338032"/>
                    </a:cubicBezTo>
                    <a:cubicBezTo>
                      <a:pt x="248553" y="331404"/>
                      <a:pt x="261809" y="318148"/>
                      <a:pt x="271752" y="304892"/>
                    </a:cubicBezTo>
                    <a:cubicBezTo>
                      <a:pt x="281694" y="288322"/>
                      <a:pt x="288322" y="271752"/>
                      <a:pt x="288322" y="251867"/>
                    </a:cubicBezTo>
                    <a:cubicBezTo>
                      <a:pt x="288322" y="212099"/>
                      <a:pt x="261809" y="175644"/>
                      <a:pt x="218727" y="169016"/>
                    </a:cubicBezTo>
                    <a:cubicBezTo>
                      <a:pt x="251867" y="155760"/>
                      <a:pt x="271752" y="125934"/>
                      <a:pt x="271752" y="92793"/>
                    </a:cubicBezTo>
                    <a:cubicBezTo>
                      <a:pt x="271752" y="82851"/>
                      <a:pt x="271752" y="72909"/>
                      <a:pt x="268437" y="62967"/>
                    </a:cubicBezTo>
                    <a:cubicBezTo>
                      <a:pt x="265123" y="53025"/>
                      <a:pt x="261809" y="46397"/>
                      <a:pt x="255181" y="36454"/>
                    </a:cubicBezTo>
                    <a:cubicBezTo>
                      <a:pt x="248553" y="29826"/>
                      <a:pt x="241925" y="23198"/>
                      <a:pt x="235297" y="16570"/>
                    </a:cubicBezTo>
                    <a:cubicBezTo>
                      <a:pt x="225355" y="9942"/>
                      <a:pt x="215413" y="6628"/>
                      <a:pt x="202157" y="3314"/>
                    </a:cubicBezTo>
                    <a:cubicBezTo>
                      <a:pt x="188900" y="0"/>
                      <a:pt x="172330" y="0"/>
                      <a:pt x="159074" y="0"/>
                    </a:cubicBezTo>
                    <a:lnTo>
                      <a:pt x="43083" y="0"/>
                    </a:lnTo>
                    <a:cubicBezTo>
                      <a:pt x="29826" y="0"/>
                      <a:pt x="19884" y="3314"/>
                      <a:pt x="9942" y="9942"/>
                    </a:cubicBezTo>
                    <a:cubicBezTo>
                      <a:pt x="3314" y="19884"/>
                      <a:pt x="0" y="29826"/>
                      <a:pt x="0" y="43083"/>
                    </a:cubicBezTo>
                    <a:lnTo>
                      <a:pt x="0" y="301578"/>
                    </a:lnTo>
                    <a:cubicBezTo>
                      <a:pt x="0" y="314834"/>
                      <a:pt x="3314" y="324776"/>
                      <a:pt x="9942" y="334718"/>
                    </a:cubicBezTo>
                    <a:cubicBezTo>
                      <a:pt x="19884" y="351288"/>
                      <a:pt x="29826" y="354603"/>
                      <a:pt x="43083" y="351288"/>
                    </a:cubicBezTo>
                    <a:close/>
                    <a:moveTo>
                      <a:pt x="69595" y="59653"/>
                    </a:moveTo>
                    <a:lnTo>
                      <a:pt x="125934" y="59653"/>
                    </a:lnTo>
                    <a:cubicBezTo>
                      <a:pt x="145818" y="59653"/>
                      <a:pt x="165702" y="62967"/>
                      <a:pt x="182272" y="69595"/>
                    </a:cubicBezTo>
                    <a:cubicBezTo>
                      <a:pt x="195529" y="76223"/>
                      <a:pt x="202157" y="89479"/>
                      <a:pt x="202157" y="102735"/>
                    </a:cubicBezTo>
                    <a:cubicBezTo>
                      <a:pt x="202157" y="109363"/>
                      <a:pt x="198843" y="119305"/>
                      <a:pt x="195529" y="125934"/>
                    </a:cubicBezTo>
                    <a:cubicBezTo>
                      <a:pt x="192214" y="135876"/>
                      <a:pt x="182272" y="142504"/>
                      <a:pt x="172330" y="145818"/>
                    </a:cubicBezTo>
                    <a:cubicBezTo>
                      <a:pt x="159074" y="149132"/>
                      <a:pt x="145818" y="152446"/>
                      <a:pt x="132562" y="152446"/>
                    </a:cubicBezTo>
                    <a:lnTo>
                      <a:pt x="69595" y="152446"/>
                    </a:lnTo>
                    <a:lnTo>
                      <a:pt x="69595" y="59653"/>
                    </a:lnTo>
                    <a:close/>
                    <a:moveTo>
                      <a:pt x="69595" y="198843"/>
                    </a:moveTo>
                    <a:lnTo>
                      <a:pt x="142504" y="198843"/>
                    </a:lnTo>
                    <a:cubicBezTo>
                      <a:pt x="162388" y="198843"/>
                      <a:pt x="182272" y="202157"/>
                      <a:pt x="198843" y="212099"/>
                    </a:cubicBezTo>
                    <a:cubicBezTo>
                      <a:pt x="212099" y="222041"/>
                      <a:pt x="218727" y="235297"/>
                      <a:pt x="215413" y="248553"/>
                    </a:cubicBezTo>
                    <a:cubicBezTo>
                      <a:pt x="215413" y="281694"/>
                      <a:pt x="192214" y="298264"/>
                      <a:pt x="145818" y="298264"/>
                    </a:cubicBezTo>
                    <a:lnTo>
                      <a:pt x="69595" y="298264"/>
                    </a:lnTo>
                    <a:lnTo>
                      <a:pt x="69595" y="198843"/>
                    </a:lnTo>
                    <a:close/>
                  </a:path>
                </a:pathLst>
              </a:custGeom>
              <a:solidFill>
                <a:schemeClr val="accent1"/>
              </a:solidFill>
              <a:ln w="41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" name="Freeform 84">
                <a:extLst>
                  <a:ext uri="{FF2B5EF4-FFF2-40B4-BE49-F238E27FC236}">
                    <a16:creationId xmlns:a16="http://schemas.microsoft.com/office/drawing/2014/main" id="{8DC942E4-F5BC-764D-A1C2-96CED2A9C33E}"/>
                  </a:ext>
                </a:extLst>
              </p:cNvPr>
              <p:cNvSpPr/>
              <p:nvPr/>
            </p:nvSpPr>
            <p:spPr>
              <a:xfrm>
                <a:off x="10216380" y="3693580"/>
                <a:ext cx="323444" cy="357916"/>
              </a:xfrm>
              <a:custGeom>
                <a:avLst/>
                <a:gdLst>
                  <a:gd name="connsiteX0" fmla="*/ 13256 w 323444"/>
                  <a:gd name="connsiteY0" fmla="*/ 271752 h 357916"/>
                  <a:gd name="connsiteX1" fmla="*/ 39768 w 323444"/>
                  <a:gd name="connsiteY1" fmla="*/ 308206 h 357916"/>
                  <a:gd name="connsiteX2" fmla="*/ 76223 w 323444"/>
                  <a:gd name="connsiteY2" fmla="*/ 334718 h 357916"/>
                  <a:gd name="connsiteX3" fmla="*/ 122620 w 323444"/>
                  <a:gd name="connsiteY3" fmla="*/ 351289 h 357916"/>
                  <a:gd name="connsiteX4" fmla="*/ 185586 w 323444"/>
                  <a:gd name="connsiteY4" fmla="*/ 357917 h 357916"/>
                  <a:gd name="connsiteX5" fmla="*/ 235297 w 323444"/>
                  <a:gd name="connsiteY5" fmla="*/ 338032 h 357916"/>
                  <a:gd name="connsiteX6" fmla="*/ 268437 w 323444"/>
                  <a:gd name="connsiteY6" fmla="*/ 308206 h 357916"/>
                  <a:gd name="connsiteX7" fmla="*/ 285008 w 323444"/>
                  <a:gd name="connsiteY7" fmla="*/ 275066 h 357916"/>
                  <a:gd name="connsiteX8" fmla="*/ 281694 w 323444"/>
                  <a:gd name="connsiteY8" fmla="*/ 251867 h 357916"/>
                  <a:gd name="connsiteX9" fmla="*/ 265123 w 323444"/>
                  <a:gd name="connsiteY9" fmla="*/ 238611 h 357916"/>
                  <a:gd name="connsiteX10" fmla="*/ 241925 w 323444"/>
                  <a:gd name="connsiteY10" fmla="*/ 241925 h 357916"/>
                  <a:gd name="connsiteX11" fmla="*/ 225355 w 323444"/>
                  <a:gd name="connsiteY11" fmla="*/ 261809 h 357916"/>
                  <a:gd name="connsiteX12" fmla="*/ 182272 w 323444"/>
                  <a:gd name="connsiteY12" fmla="*/ 294950 h 357916"/>
                  <a:gd name="connsiteX13" fmla="*/ 129248 w 323444"/>
                  <a:gd name="connsiteY13" fmla="*/ 294950 h 357916"/>
                  <a:gd name="connsiteX14" fmla="*/ 86165 w 323444"/>
                  <a:gd name="connsiteY14" fmla="*/ 275066 h 357916"/>
                  <a:gd name="connsiteX15" fmla="*/ 66281 w 323444"/>
                  <a:gd name="connsiteY15" fmla="*/ 228669 h 357916"/>
                  <a:gd name="connsiteX16" fmla="*/ 72909 w 323444"/>
                  <a:gd name="connsiteY16" fmla="*/ 162388 h 357916"/>
                  <a:gd name="connsiteX17" fmla="*/ 122620 w 323444"/>
                  <a:gd name="connsiteY17" fmla="*/ 76223 h 357916"/>
                  <a:gd name="connsiteX18" fmla="*/ 198843 w 323444"/>
                  <a:gd name="connsiteY18" fmla="*/ 62967 h 357916"/>
                  <a:gd name="connsiteX19" fmla="*/ 238611 w 323444"/>
                  <a:gd name="connsiteY19" fmla="*/ 86165 h 357916"/>
                  <a:gd name="connsiteX20" fmla="*/ 258495 w 323444"/>
                  <a:gd name="connsiteY20" fmla="*/ 132562 h 357916"/>
                  <a:gd name="connsiteX21" fmla="*/ 268437 w 323444"/>
                  <a:gd name="connsiteY21" fmla="*/ 159074 h 357916"/>
                  <a:gd name="connsiteX22" fmla="*/ 285008 w 323444"/>
                  <a:gd name="connsiteY22" fmla="*/ 169016 h 357916"/>
                  <a:gd name="connsiteX23" fmla="*/ 308206 w 323444"/>
                  <a:gd name="connsiteY23" fmla="*/ 165702 h 357916"/>
                  <a:gd name="connsiteX24" fmla="*/ 321462 w 323444"/>
                  <a:gd name="connsiteY24" fmla="*/ 149132 h 357916"/>
                  <a:gd name="connsiteX25" fmla="*/ 314834 w 323444"/>
                  <a:gd name="connsiteY25" fmla="*/ 99421 h 357916"/>
                  <a:gd name="connsiteX26" fmla="*/ 278380 w 323444"/>
                  <a:gd name="connsiteY26" fmla="*/ 39769 h 357916"/>
                  <a:gd name="connsiteX27" fmla="*/ 212099 w 323444"/>
                  <a:gd name="connsiteY27" fmla="*/ 6628 h 357916"/>
                  <a:gd name="connsiteX28" fmla="*/ 145818 w 323444"/>
                  <a:gd name="connsiteY28" fmla="*/ 0 h 357916"/>
                  <a:gd name="connsiteX29" fmla="*/ 86165 w 323444"/>
                  <a:gd name="connsiteY29" fmla="*/ 19884 h 357916"/>
                  <a:gd name="connsiteX30" fmla="*/ 36454 w 323444"/>
                  <a:gd name="connsiteY30" fmla="*/ 66281 h 357916"/>
                  <a:gd name="connsiteX31" fmla="*/ 6628 w 323444"/>
                  <a:gd name="connsiteY31" fmla="*/ 135876 h 357916"/>
                  <a:gd name="connsiteX32" fmla="*/ 0 w 323444"/>
                  <a:gd name="connsiteY32" fmla="*/ 185586 h 357916"/>
                  <a:gd name="connsiteX33" fmla="*/ 3314 w 323444"/>
                  <a:gd name="connsiteY33" fmla="*/ 231983 h 357916"/>
                  <a:gd name="connsiteX34" fmla="*/ 13256 w 323444"/>
                  <a:gd name="connsiteY34" fmla="*/ 271752 h 357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323444" h="357916">
                    <a:moveTo>
                      <a:pt x="13256" y="271752"/>
                    </a:moveTo>
                    <a:cubicBezTo>
                      <a:pt x="19884" y="285008"/>
                      <a:pt x="26512" y="298264"/>
                      <a:pt x="39768" y="308206"/>
                    </a:cubicBezTo>
                    <a:cubicBezTo>
                      <a:pt x="49711" y="318148"/>
                      <a:pt x="62967" y="328090"/>
                      <a:pt x="76223" y="334718"/>
                    </a:cubicBezTo>
                    <a:cubicBezTo>
                      <a:pt x="89479" y="341346"/>
                      <a:pt x="106049" y="347974"/>
                      <a:pt x="122620" y="351289"/>
                    </a:cubicBezTo>
                    <a:cubicBezTo>
                      <a:pt x="142504" y="357917"/>
                      <a:pt x="165702" y="357917"/>
                      <a:pt x="185586" y="357917"/>
                    </a:cubicBezTo>
                    <a:cubicBezTo>
                      <a:pt x="202157" y="354603"/>
                      <a:pt x="222041" y="347974"/>
                      <a:pt x="235297" y="338032"/>
                    </a:cubicBezTo>
                    <a:cubicBezTo>
                      <a:pt x="248553" y="331404"/>
                      <a:pt x="258495" y="321462"/>
                      <a:pt x="268437" y="308206"/>
                    </a:cubicBezTo>
                    <a:cubicBezTo>
                      <a:pt x="275066" y="298264"/>
                      <a:pt x="281694" y="288322"/>
                      <a:pt x="285008" y="275066"/>
                    </a:cubicBezTo>
                    <a:cubicBezTo>
                      <a:pt x="288322" y="268438"/>
                      <a:pt x="285008" y="258495"/>
                      <a:pt x="281694" y="251867"/>
                    </a:cubicBezTo>
                    <a:cubicBezTo>
                      <a:pt x="278380" y="245239"/>
                      <a:pt x="271751" y="238611"/>
                      <a:pt x="265123" y="238611"/>
                    </a:cubicBezTo>
                    <a:cubicBezTo>
                      <a:pt x="258495" y="235297"/>
                      <a:pt x="248553" y="238611"/>
                      <a:pt x="241925" y="241925"/>
                    </a:cubicBezTo>
                    <a:cubicBezTo>
                      <a:pt x="235297" y="248553"/>
                      <a:pt x="228669" y="251867"/>
                      <a:pt x="225355" y="261809"/>
                    </a:cubicBezTo>
                    <a:cubicBezTo>
                      <a:pt x="215413" y="278380"/>
                      <a:pt x="202157" y="288322"/>
                      <a:pt x="182272" y="294950"/>
                    </a:cubicBezTo>
                    <a:cubicBezTo>
                      <a:pt x="165702" y="301578"/>
                      <a:pt x="145818" y="301578"/>
                      <a:pt x="129248" y="294950"/>
                    </a:cubicBezTo>
                    <a:cubicBezTo>
                      <a:pt x="112677" y="291636"/>
                      <a:pt x="99421" y="285008"/>
                      <a:pt x="86165" y="275066"/>
                    </a:cubicBezTo>
                    <a:cubicBezTo>
                      <a:pt x="76223" y="261809"/>
                      <a:pt x="66281" y="245239"/>
                      <a:pt x="66281" y="228669"/>
                    </a:cubicBezTo>
                    <a:cubicBezTo>
                      <a:pt x="62967" y="205471"/>
                      <a:pt x="66281" y="182272"/>
                      <a:pt x="72909" y="162388"/>
                    </a:cubicBezTo>
                    <a:cubicBezTo>
                      <a:pt x="79537" y="129248"/>
                      <a:pt x="96107" y="99421"/>
                      <a:pt x="122620" y="76223"/>
                    </a:cubicBezTo>
                    <a:cubicBezTo>
                      <a:pt x="142504" y="59653"/>
                      <a:pt x="172330" y="53025"/>
                      <a:pt x="198843" y="62967"/>
                    </a:cubicBezTo>
                    <a:cubicBezTo>
                      <a:pt x="215413" y="66281"/>
                      <a:pt x="228669" y="76223"/>
                      <a:pt x="238611" y="86165"/>
                    </a:cubicBezTo>
                    <a:cubicBezTo>
                      <a:pt x="248553" y="99421"/>
                      <a:pt x="255181" y="115991"/>
                      <a:pt x="258495" y="132562"/>
                    </a:cubicBezTo>
                    <a:cubicBezTo>
                      <a:pt x="261809" y="142504"/>
                      <a:pt x="261809" y="149132"/>
                      <a:pt x="268437" y="159074"/>
                    </a:cubicBezTo>
                    <a:cubicBezTo>
                      <a:pt x="271751" y="165702"/>
                      <a:pt x="278380" y="169016"/>
                      <a:pt x="285008" y="169016"/>
                    </a:cubicBezTo>
                    <a:cubicBezTo>
                      <a:pt x="291636" y="172330"/>
                      <a:pt x="301578" y="169016"/>
                      <a:pt x="308206" y="165702"/>
                    </a:cubicBezTo>
                    <a:cubicBezTo>
                      <a:pt x="314834" y="162388"/>
                      <a:pt x="321462" y="155760"/>
                      <a:pt x="321462" y="149132"/>
                    </a:cubicBezTo>
                    <a:cubicBezTo>
                      <a:pt x="324776" y="132562"/>
                      <a:pt x="324776" y="115991"/>
                      <a:pt x="314834" y="99421"/>
                    </a:cubicBezTo>
                    <a:cubicBezTo>
                      <a:pt x="308206" y="72909"/>
                      <a:pt x="294950" y="53025"/>
                      <a:pt x="278380" y="39769"/>
                    </a:cubicBezTo>
                    <a:cubicBezTo>
                      <a:pt x="258495" y="23198"/>
                      <a:pt x="235297" y="13256"/>
                      <a:pt x="212099" y="6628"/>
                    </a:cubicBezTo>
                    <a:cubicBezTo>
                      <a:pt x="188900" y="0"/>
                      <a:pt x="169016" y="0"/>
                      <a:pt x="145818" y="0"/>
                    </a:cubicBezTo>
                    <a:cubicBezTo>
                      <a:pt x="125934" y="3314"/>
                      <a:pt x="102735" y="9942"/>
                      <a:pt x="86165" y="19884"/>
                    </a:cubicBezTo>
                    <a:cubicBezTo>
                      <a:pt x="66281" y="33140"/>
                      <a:pt x="49711" y="46397"/>
                      <a:pt x="36454" y="66281"/>
                    </a:cubicBezTo>
                    <a:cubicBezTo>
                      <a:pt x="23198" y="86165"/>
                      <a:pt x="13256" y="109363"/>
                      <a:pt x="6628" y="135876"/>
                    </a:cubicBezTo>
                    <a:cubicBezTo>
                      <a:pt x="3314" y="152446"/>
                      <a:pt x="0" y="169016"/>
                      <a:pt x="0" y="185586"/>
                    </a:cubicBezTo>
                    <a:cubicBezTo>
                      <a:pt x="0" y="202157"/>
                      <a:pt x="0" y="215413"/>
                      <a:pt x="3314" y="231983"/>
                    </a:cubicBezTo>
                    <a:cubicBezTo>
                      <a:pt x="3314" y="245239"/>
                      <a:pt x="9942" y="258495"/>
                      <a:pt x="13256" y="27175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1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03FF012-3C97-41B1-B460-AE2F9105D0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357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8473">
        <p:fade/>
      </p:transition>
    </mc:Choice>
    <mc:Fallback>
      <p:transition spd="med" advTm="884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19377-167B-4C6F-B1D0-B8109EA76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Effects of Oxidative Stress</a:t>
            </a:r>
            <a:br>
              <a:rPr lang="en-US" dirty="0"/>
            </a:b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05E0765-536D-DE4F-8D93-349118E9EC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400" y="2133599"/>
            <a:ext cx="4114171" cy="3883743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100" dirty="0">
                <a:solidFill>
                  <a:schemeClr val="tx2"/>
                </a:solidFill>
              </a:rPr>
              <a:t>These apples demonstrate how oxidative stress breaks down your cells, causing premature aging and disease.</a:t>
            </a:r>
          </a:p>
          <a:p>
            <a:pPr marL="0" indent="0">
              <a:lnSpc>
                <a:spcPct val="110000"/>
              </a:lnSpc>
              <a:buNone/>
            </a:pPr>
            <a:endParaRPr lang="en-US" sz="2100" dirty="0">
              <a:solidFill>
                <a:schemeClr val="tx2"/>
              </a:solidFill>
            </a:endParaRPr>
          </a:p>
        </p:txBody>
      </p:sp>
      <p:pic>
        <p:nvPicPr>
          <p:cNvPr id="10" name="Picture 9" descr="A close up of fruit on a table&#10;&#10;Description automatically generated">
            <a:extLst>
              <a:ext uri="{FF2B5EF4-FFF2-40B4-BE49-F238E27FC236}">
                <a16:creationId xmlns:a16="http://schemas.microsoft.com/office/drawing/2014/main" id="{219809E7-2A0A-9443-99BA-44D54DA93B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1" y="1737104"/>
            <a:ext cx="5035296" cy="3916342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98CB98B-3F90-45B6-9679-1502775965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37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2093">
        <p:fade/>
      </p:transition>
    </mc:Choice>
    <mc:Fallback>
      <p:transition spd="med" advTm="1020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4F4DB15-6AE8-0B4C-955A-6709DC2CC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Working From Home Tips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D3A8FE4-D709-3B4B-9632-3CCF56C90386}"/>
              </a:ext>
            </a:extLst>
          </p:cNvPr>
          <p:cNvSpPr/>
          <p:nvPr/>
        </p:nvSpPr>
        <p:spPr>
          <a:xfrm>
            <a:off x="937944" y="2400515"/>
            <a:ext cx="2567246" cy="2225126"/>
          </a:xfrm>
          <a:prstGeom prst="rect">
            <a:avLst/>
          </a:prstGeom>
          <a:solidFill>
            <a:srgbClr val="D3EBEC"/>
          </a:soli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C7B6C03-7F77-CE49-AA94-89A0F7EE1675}"/>
              </a:ext>
            </a:extLst>
          </p:cNvPr>
          <p:cNvSpPr/>
          <p:nvPr/>
        </p:nvSpPr>
        <p:spPr>
          <a:xfrm>
            <a:off x="4772338" y="2400515"/>
            <a:ext cx="2567246" cy="2225126"/>
          </a:xfrm>
          <a:prstGeom prst="rect">
            <a:avLst/>
          </a:prstGeom>
          <a:solidFill>
            <a:srgbClr val="D3EBEC"/>
          </a:soli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EAF1BD8-A9A9-2440-B9B8-D76EEF14EBA9}"/>
              </a:ext>
            </a:extLst>
          </p:cNvPr>
          <p:cNvSpPr/>
          <p:nvPr/>
        </p:nvSpPr>
        <p:spPr>
          <a:xfrm>
            <a:off x="8606732" y="2400515"/>
            <a:ext cx="2567246" cy="2225126"/>
          </a:xfrm>
          <a:prstGeom prst="rect">
            <a:avLst/>
          </a:prstGeom>
          <a:solidFill>
            <a:srgbClr val="D3EBEC"/>
          </a:soli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B98EBEC-8858-DF45-B484-55C87625522D}"/>
              </a:ext>
            </a:extLst>
          </p:cNvPr>
          <p:cNvSpPr/>
          <p:nvPr/>
        </p:nvSpPr>
        <p:spPr>
          <a:xfrm>
            <a:off x="937942" y="4759753"/>
            <a:ext cx="25672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600" dirty="0">
                <a:solidFill>
                  <a:schemeClr val="tx2"/>
                </a:solidFill>
              </a:rPr>
              <a:t>Keep a Routine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38C41DA-BF9A-A741-A9A9-DF0E6F9EB7A4}"/>
              </a:ext>
            </a:extLst>
          </p:cNvPr>
          <p:cNvSpPr/>
          <p:nvPr/>
        </p:nvSpPr>
        <p:spPr>
          <a:xfrm>
            <a:off x="4772336" y="4759753"/>
            <a:ext cx="25672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600" dirty="0">
                <a:solidFill>
                  <a:schemeClr val="tx2"/>
                </a:solidFill>
              </a:rPr>
              <a:t>Set Regular Hours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00984E9-55DD-8146-8FF9-8C4F12368CE9}"/>
              </a:ext>
            </a:extLst>
          </p:cNvPr>
          <p:cNvSpPr/>
          <p:nvPr/>
        </p:nvSpPr>
        <p:spPr>
          <a:xfrm>
            <a:off x="8606730" y="4759753"/>
            <a:ext cx="25672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600" dirty="0">
                <a:solidFill>
                  <a:schemeClr val="tx2"/>
                </a:solidFill>
              </a:rPr>
              <a:t>Create a Workspace</a:t>
            </a:r>
          </a:p>
        </p:txBody>
      </p:sp>
      <p:grpSp>
        <p:nvGrpSpPr>
          <p:cNvPr id="30" name="Graphic 28">
            <a:extLst>
              <a:ext uri="{FF2B5EF4-FFF2-40B4-BE49-F238E27FC236}">
                <a16:creationId xmlns:a16="http://schemas.microsoft.com/office/drawing/2014/main" id="{664305DC-2783-3F45-83DF-4958DAF8B8E8}"/>
              </a:ext>
            </a:extLst>
          </p:cNvPr>
          <p:cNvGrpSpPr/>
          <p:nvPr/>
        </p:nvGrpSpPr>
        <p:grpSpPr>
          <a:xfrm>
            <a:off x="1430879" y="2670248"/>
            <a:ext cx="1581371" cy="1581371"/>
            <a:chOff x="2952750" y="285750"/>
            <a:chExt cx="6286500" cy="6286500"/>
          </a:xfrm>
        </p:grpSpPr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D3B7817B-E9AE-8B42-B820-80E7912F9F19}"/>
                </a:ext>
              </a:extLst>
            </p:cNvPr>
            <p:cNvSpPr/>
            <p:nvPr/>
          </p:nvSpPr>
          <p:spPr>
            <a:xfrm>
              <a:off x="3054145" y="995516"/>
              <a:ext cx="6083709" cy="1013951"/>
            </a:xfrm>
            <a:custGeom>
              <a:avLst/>
              <a:gdLst>
                <a:gd name="connsiteX0" fmla="*/ 0 w 6083709"/>
                <a:gd name="connsiteY0" fmla="*/ 0 h 1013951"/>
                <a:gd name="connsiteX1" fmla="*/ 6083710 w 6083709"/>
                <a:gd name="connsiteY1" fmla="*/ 0 h 1013951"/>
                <a:gd name="connsiteX2" fmla="*/ 6083710 w 6083709"/>
                <a:gd name="connsiteY2" fmla="*/ 1013952 h 1013951"/>
                <a:gd name="connsiteX3" fmla="*/ 0 w 6083709"/>
                <a:gd name="connsiteY3" fmla="*/ 1013952 h 101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83709" h="1013951">
                  <a:moveTo>
                    <a:pt x="0" y="0"/>
                  </a:moveTo>
                  <a:lnTo>
                    <a:pt x="6083710" y="0"/>
                  </a:lnTo>
                  <a:lnTo>
                    <a:pt x="6083710" y="1013952"/>
                  </a:lnTo>
                  <a:lnTo>
                    <a:pt x="0" y="1013952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126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2AB177B6-6C9D-5445-BED6-56A85C193F7D}"/>
                </a:ext>
              </a:extLst>
            </p:cNvPr>
            <p:cNvSpPr/>
            <p:nvPr/>
          </p:nvSpPr>
          <p:spPr>
            <a:xfrm>
              <a:off x="5791814" y="387145"/>
              <a:ext cx="608370" cy="1216741"/>
            </a:xfrm>
            <a:custGeom>
              <a:avLst/>
              <a:gdLst>
                <a:gd name="connsiteX0" fmla="*/ 0 w 608370"/>
                <a:gd name="connsiteY0" fmla="*/ 0 h 1216741"/>
                <a:gd name="connsiteX1" fmla="*/ 608371 w 608370"/>
                <a:gd name="connsiteY1" fmla="*/ 0 h 1216741"/>
                <a:gd name="connsiteX2" fmla="*/ 608371 w 608370"/>
                <a:gd name="connsiteY2" fmla="*/ 1216742 h 1216741"/>
                <a:gd name="connsiteX3" fmla="*/ 0 w 608370"/>
                <a:gd name="connsiteY3" fmla="*/ 1216742 h 1216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8370" h="1216741">
                  <a:moveTo>
                    <a:pt x="0" y="0"/>
                  </a:moveTo>
                  <a:lnTo>
                    <a:pt x="608371" y="0"/>
                  </a:lnTo>
                  <a:lnTo>
                    <a:pt x="608371" y="1216742"/>
                  </a:lnTo>
                  <a:lnTo>
                    <a:pt x="0" y="1216742"/>
                  </a:lnTo>
                  <a:close/>
                </a:path>
              </a:pathLst>
            </a:custGeom>
            <a:solidFill>
              <a:schemeClr val="accent2"/>
            </a:solidFill>
            <a:ln w="126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4187928E-E9BF-694C-89BF-44AEF239E331}"/>
                </a:ext>
              </a:extLst>
            </p:cNvPr>
            <p:cNvSpPr/>
            <p:nvPr/>
          </p:nvSpPr>
          <p:spPr>
            <a:xfrm>
              <a:off x="7819717" y="387145"/>
              <a:ext cx="608370" cy="1216741"/>
            </a:xfrm>
            <a:custGeom>
              <a:avLst/>
              <a:gdLst>
                <a:gd name="connsiteX0" fmla="*/ 0 w 608370"/>
                <a:gd name="connsiteY0" fmla="*/ 0 h 1216741"/>
                <a:gd name="connsiteX1" fmla="*/ 608371 w 608370"/>
                <a:gd name="connsiteY1" fmla="*/ 0 h 1216741"/>
                <a:gd name="connsiteX2" fmla="*/ 608371 w 608370"/>
                <a:gd name="connsiteY2" fmla="*/ 1216742 h 1216741"/>
                <a:gd name="connsiteX3" fmla="*/ 0 w 608370"/>
                <a:gd name="connsiteY3" fmla="*/ 1216742 h 1216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8370" h="1216741">
                  <a:moveTo>
                    <a:pt x="0" y="0"/>
                  </a:moveTo>
                  <a:lnTo>
                    <a:pt x="608371" y="0"/>
                  </a:lnTo>
                  <a:lnTo>
                    <a:pt x="608371" y="1216742"/>
                  </a:lnTo>
                  <a:lnTo>
                    <a:pt x="0" y="1216742"/>
                  </a:lnTo>
                  <a:close/>
                </a:path>
              </a:pathLst>
            </a:custGeom>
            <a:solidFill>
              <a:schemeClr val="accent2"/>
            </a:solidFill>
            <a:ln w="126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38E5BFF8-C899-0441-AA92-357186F459B7}"/>
                </a:ext>
              </a:extLst>
            </p:cNvPr>
            <p:cNvSpPr/>
            <p:nvPr/>
          </p:nvSpPr>
          <p:spPr>
            <a:xfrm>
              <a:off x="3763911" y="387145"/>
              <a:ext cx="608370" cy="1216741"/>
            </a:xfrm>
            <a:custGeom>
              <a:avLst/>
              <a:gdLst>
                <a:gd name="connsiteX0" fmla="*/ 0 w 608370"/>
                <a:gd name="connsiteY0" fmla="*/ 0 h 1216741"/>
                <a:gd name="connsiteX1" fmla="*/ 608371 w 608370"/>
                <a:gd name="connsiteY1" fmla="*/ 0 h 1216741"/>
                <a:gd name="connsiteX2" fmla="*/ 608371 w 608370"/>
                <a:gd name="connsiteY2" fmla="*/ 1216742 h 1216741"/>
                <a:gd name="connsiteX3" fmla="*/ 0 w 608370"/>
                <a:gd name="connsiteY3" fmla="*/ 1216742 h 1216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8370" h="1216741">
                  <a:moveTo>
                    <a:pt x="0" y="0"/>
                  </a:moveTo>
                  <a:lnTo>
                    <a:pt x="608371" y="0"/>
                  </a:lnTo>
                  <a:lnTo>
                    <a:pt x="608371" y="1216742"/>
                  </a:lnTo>
                  <a:lnTo>
                    <a:pt x="0" y="1216742"/>
                  </a:lnTo>
                  <a:close/>
                </a:path>
              </a:pathLst>
            </a:custGeom>
            <a:solidFill>
              <a:schemeClr val="accent2"/>
            </a:solidFill>
            <a:ln w="126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6F1BAE20-0E0C-4240-8D55-65A46C4DB99D}"/>
                </a:ext>
              </a:extLst>
            </p:cNvPr>
            <p:cNvSpPr/>
            <p:nvPr/>
          </p:nvSpPr>
          <p:spPr>
            <a:xfrm>
              <a:off x="3054145" y="2009467"/>
              <a:ext cx="6083709" cy="4461387"/>
            </a:xfrm>
            <a:custGeom>
              <a:avLst/>
              <a:gdLst>
                <a:gd name="connsiteX0" fmla="*/ 0 w 6083709"/>
                <a:gd name="connsiteY0" fmla="*/ 0 h 4461387"/>
                <a:gd name="connsiteX1" fmla="*/ 6083710 w 6083709"/>
                <a:gd name="connsiteY1" fmla="*/ 0 h 4461387"/>
                <a:gd name="connsiteX2" fmla="*/ 6083710 w 6083709"/>
                <a:gd name="connsiteY2" fmla="*/ 4461387 h 4461387"/>
                <a:gd name="connsiteX3" fmla="*/ 0 w 6083709"/>
                <a:gd name="connsiteY3" fmla="*/ 4461387 h 4461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83709" h="4461387">
                  <a:moveTo>
                    <a:pt x="0" y="0"/>
                  </a:moveTo>
                  <a:lnTo>
                    <a:pt x="6083710" y="0"/>
                  </a:lnTo>
                  <a:lnTo>
                    <a:pt x="6083710" y="4461387"/>
                  </a:lnTo>
                  <a:lnTo>
                    <a:pt x="0" y="4461387"/>
                  </a:lnTo>
                  <a:close/>
                </a:path>
              </a:pathLst>
            </a:custGeom>
            <a:solidFill>
              <a:srgbClr val="FFFFFF"/>
            </a:solidFill>
            <a:ln w="126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B2BDB0AB-B9B1-564B-8CF3-E06CD3A52D4E}"/>
                </a:ext>
              </a:extLst>
            </p:cNvPr>
            <p:cNvSpPr/>
            <p:nvPr/>
          </p:nvSpPr>
          <p:spPr>
            <a:xfrm>
              <a:off x="4270887" y="2415048"/>
              <a:ext cx="3650225" cy="3650225"/>
            </a:xfrm>
            <a:custGeom>
              <a:avLst/>
              <a:gdLst>
                <a:gd name="connsiteX0" fmla="*/ 3650226 w 3650225"/>
                <a:gd name="connsiteY0" fmla="*/ 1825113 h 3650225"/>
                <a:gd name="connsiteX1" fmla="*/ 1825113 w 3650225"/>
                <a:gd name="connsiteY1" fmla="*/ 3650226 h 3650225"/>
                <a:gd name="connsiteX2" fmla="*/ 0 w 3650225"/>
                <a:gd name="connsiteY2" fmla="*/ 1825113 h 3650225"/>
                <a:gd name="connsiteX3" fmla="*/ 1825113 w 3650225"/>
                <a:gd name="connsiteY3" fmla="*/ 0 h 3650225"/>
                <a:gd name="connsiteX4" fmla="*/ 3650226 w 3650225"/>
                <a:gd name="connsiteY4" fmla="*/ 1825113 h 3650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50225" h="3650225">
                  <a:moveTo>
                    <a:pt x="3650226" y="1825113"/>
                  </a:moveTo>
                  <a:cubicBezTo>
                    <a:pt x="3650226" y="2833070"/>
                    <a:pt x="2833070" y="3650226"/>
                    <a:pt x="1825113" y="3650226"/>
                  </a:cubicBezTo>
                  <a:cubicBezTo>
                    <a:pt x="817156" y="3650226"/>
                    <a:pt x="0" y="2833070"/>
                    <a:pt x="0" y="1825113"/>
                  </a:cubicBezTo>
                  <a:cubicBezTo>
                    <a:pt x="0" y="817156"/>
                    <a:pt x="817156" y="0"/>
                    <a:pt x="1825113" y="0"/>
                  </a:cubicBezTo>
                  <a:cubicBezTo>
                    <a:pt x="2833070" y="0"/>
                    <a:pt x="3650226" y="817156"/>
                    <a:pt x="3650226" y="1825113"/>
                  </a:cubicBezTo>
                  <a:close/>
                </a:path>
              </a:pathLst>
            </a:custGeom>
            <a:solidFill>
              <a:schemeClr val="accent2"/>
            </a:solidFill>
            <a:ln w="126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6F0248FC-389A-FF47-85EE-A7ABB53CDDC0}"/>
                </a:ext>
              </a:extLst>
            </p:cNvPr>
            <p:cNvSpPr/>
            <p:nvPr/>
          </p:nvSpPr>
          <p:spPr>
            <a:xfrm>
              <a:off x="4619977" y="2901326"/>
              <a:ext cx="2952044" cy="2758366"/>
            </a:xfrm>
            <a:custGeom>
              <a:avLst/>
              <a:gdLst>
                <a:gd name="connsiteX0" fmla="*/ 2713461 w 2952044"/>
                <a:gd name="connsiteY0" fmla="*/ 0 h 2758366"/>
                <a:gd name="connsiteX1" fmla="*/ 1881603 w 2952044"/>
                <a:gd name="connsiteY1" fmla="*/ 831859 h 2758366"/>
                <a:gd name="connsiteX2" fmla="*/ 1070441 w 2952044"/>
                <a:gd name="connsiteY2" fmla="*/ 831859 h 2758366"/>
                <a:gd name="connsiteX3" fmla="*/ 238583 w 2952044"/>
                <a:gd name="connsiteY3" fmla="*/ 0 h 2758366"/>
                <a:gd name="connsiteX4" fmla="*/ 0 w 2952044"/>
                <a:gd name="connsiteY4" fmla="*/ 268393 h 2758366"/>
                <a:gd name="connsiteX5" fmla="*/ 1070441 w 2952044"/>
                <a:gd name="connsiteY5" fmla="*/ 1338834 h 2758366"/>
                <a:gd name="connsiteX6" fmla="*/ 1070441 w 2952044"/>
                <a:gd name="connsiteY6" fmla="*/ 2758367 h 2758366"/>
                <a:gd name="connsiteX7" fmla="*/ 1881603 w 2952044"/>
                <a:gd name="connsiteY7" fmla="*/ 2758367 h 2758366"/>
                <a:gd name="connsiteX8" fmla="*/ 1881603 w 2952044"/>
                <a:gd name="connsiteY8" fmla="*/ 1338834 h 2758366"/>
                <a:gd name="connsiteX9" fmla="*/ 2952044 w 2952044"/>
                <a:gd name="connsiteY9" fmla="*/ 268393 h 2758366"/>
                <a:gd name="connsiteX10" fmla="*/ 2713461 w 2952044"/>
                <a:gd name="connsiteY10" fmla="*/ 0 h 2758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52044" h="2758366">
                  <a:moveTo>
                    <a:pt x="2713461" y="0"/>
                  </a:moveTo>
                  <a:lnTo>
                    <a:pt x="1881603" y="831859"/>
                  </a:lnTo>
                  <a:lnTo>
                    <a:pt x="1070441" y="831859"/>
                  </a:lnTo>
                  <a:lnTo>
                    <a:pt x="238583" y="0"/>
                  </a:lnTo>
                  <a:cubicBezTo>
                    <a:pt x="150610" y="81446"/>
                    <a:pt x="70698" y="171155"/>
                    <a:pt x="0" y="268393"/>
                  </a:cubicBezTo>
                  <a:lnTo>
                    <a:pt x="1070441" y="1338834"/>
                  </a:lnTo>
                  <a:lnTo>
                    <a:pt x="1070441" y="2758367"/>
                  </a:lnTo>
                  <a:lnTo>
                    <a:pt x="1881603" y="2758367"/>
                  </a:lnTo>
                  <a:lnTo>
                    <a:pt x="1881603" y="1338834"/>
                  </a:lnTo>
                  <a:lnTo>
                    <a:pt x="2952044" y="268393"/>
                  </a:lnTo>
                  <a:cubicBezTo>
                    <a:pt x="2881346" y="171155"/>
                    <a:pt x="2801586" y="81446"/>
                    <a:pt x="2713461" y="0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126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4DCB28C2-0557-CA41-9B1E-460244AF53E9}"/>
                </a:ext>
              </a:extLst>
            </p:cNvPr>
            <p:cNvSpPr/>
            <p:nvPr/>
          </p:nvSpPr>
          <p:spPr>
            <a:xfrm>
              <a:off x="5791814" y="2719233"/>
              <a:ext cx="608370" cy="608370"/>
            </a:xfrm>
            <a:custGeom>
              <a:avLst/>
              <a:gdLst>
                <a:gd name="connsiteX0" fmla="*/ 608371 w 608370"/>
                <a:gd name="connsiteY0" fmla="*/ 304185 h 608370"/>
                <a:gd name="connsiteX1" fmla="*/ 304185 w 608370"/>
                <a:gd name="connsiteY1" fmla="*/ 608371 h 608370"/>
                <a:gd name="connsiteX2" fmla="*/ 0 w 608370"/>
                <a:gd name="connsiteY2" fmla="*/ 304185 h 608370"/>
                <a:gd name="connsiteX3" fmla="*/ 304185 w 608370"/>
                <a:gd name="connsiteY3" fmla="*/ 0 h 608370"/>
                <a:gd name="connsiteX4" fmla="*/ 608371 w 608370"/>
                <a:gd name="connsiteY4" fmla="*/ 304185 h 608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8370" h="608370">
                  <a:moveTo>
                    <a:pt x="608371" y="304185"/>
                  </a:moveTo>
                  <a:cubicBezTo>
                    <a:pt x="608371" y="472172"/>
                    <a:pt x="472172" y="608371"/>
                    <a:pt x="304185" y="608371"/>
                  </a:cubicBezTo>
                  <a:cubicBezTo>
                    <a:pt x="136199" y="608371"/>
                    <a:pt x="0" y="472172"/>
                    <a:pt x="0" y="304185"/>
                  </a:cubicBezTo>
                  <a:cubicBezTo>
                    <a:pt x="0" y="136199"/>
                    <a:pt x="136199" y="0"/>
                    <a:pt x="304185" y="0"/>
                  </a:cubicBezTo>
                  <a:cubicBezTo>
                    <a:pt x="472172" y="0"/>
                    <a:pt x="608371" y="136199"/>
                    <a:pt x="608371" y="304185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126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9" name="Graphic 28">
              <a:extLst>
                <a:ext uri="{FF2B5EF4-FFF2-40B4-BE49-F238E27FC236}">
                  <a16:creationId xmlns:a16="http://schemas.microsoft.com/office/drawing/2014/main" id="{664305DC-2783-3F45-83DF-4958DAF8B8E8}"/>
                </a:ext>
              </a:extLst>
            </p:cNvPr>
            <p:cNvGrpSpPr/>
            <p:nvPr/>
          </p:nvGrpSpPr>
          <p:grpSpPr>
            <a:xfrm>
              <a:off x="3459725" y="2415048"/>
              <a:ext cx="5272548" cy="3650225"/>
              <a:chOff x="3459725" y="2415048"/>
              <a:chExt cx="5272548" cy="3650225"/>
            </a:xfrm>
            <a:solidFill>
              <a:srgbClr val="8BD2F5"/>
            </a:solidFill>
          </p:grpSpPr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28820199-D8E8-DE4E-9E45-6EFDB357417D}"/>
                  </a:ext>
                </a:extLst>
              </p:cNvPr>
              <p:cNvSpPr/>
              <p:nvPr/>
            </p:nvSpPr>
            <p:spPr>
              <a:xfrm>
                <a:off x="3459725" y="2415048"/>
                <a:ext cx="405580" cy="405580"/>
              </a:xfrm>
              <a:custGeom>
                <a:avLst/>
                <a:gdLst>
                  <a:gd name="connsiteX0" fmla="*/ 0 w 405580"/>
                  <a:gd name="connsiteY0" fmla="*/ 0 h 405580"/>
                  <a:gd name="connsiteX1" fmla="*/ 405581 w 405580"/>
                  <a:gd name="connsiteY1" fmla="*/ 0 h 405580"/>
                  <a:gd name="connsiteX2" fmla="*/ 405581 w 405580"/>
                  <a:gd name="connsiteY2" fmla="*/ 405581 h 405580"/>
                  <a:gd name="connsiteX3" fmla="*/ 0 w 405580"/>
                  <a:gd name="connsiteY3" fmla="*/ 405581 h 405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5580" h="405580">
                    <a:moveTo>
                      <a:pt x="0" y="0"/>
                    </a:moveTo>
                    <a:lnTo>
                      <a:pt x="405581" y="0"/>
                    </a:lnTo>
                    <a:lnTo>
                      <a:pt x="405581" y="405581"/>
                    </a:lnTo>
                    <a:lnTo>
                      <a:pt x="0" y="405581"/>
                    </a:lnTo>
                    <a:close/>
                  </a:path>
                </a:pathLst>
              </a:custGeom>
              <a:solidFill>
                <a:schemeClr val="accent2"/>
              </a:solidFill>
              <a:ln w="126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1316AD8A-FEBA-574F-9F00-37CA89F49E54}"/>
                  </a:ext>
                </a:extLst>
              </p:cNvPr>
              <p:cNvSpPr/>
              <p:nvPr/>
            </p:nvSpPr>
            <p:spPr>
              <a:xfrm>
                <a:off x="3459725" y="3226209"/>
                <a:ext cx="405580" cy="405580"/>
              </a:xfrm>
              <a:custGeom>
                <a:avLst/>
                <a:gdLst>
                  <a:gd name="connsiteX0" fmla="*/ 0 w 405580"/>
                  <a:gd name="connsiteY0" fmla="*/ 0 h 405580"/>
                  <a:gd name="connsiteX1" fmla="*/ 405581 w 405580"/>
                  <a:gd name="connsiteY1" fmla="*/ 0 h 405580"/>
                  <a:gd name="connsiteX2" fmla="*/ 405581 w 405580"/>
                  <a:gd name="connsiteY2" fmla="*/ 405581 h 405580"/>
                  <a:gd name="connsiteX3" fmla="*/ 0 w 405580"/>
                  <a:gd name="connsiteY3" fmla="*/ 405581 h 405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5580" h="405580">
                    <a:moveTo>
                      <a:pt x="0" y="0"/>
                    </a:moveTo>
                    <a:lnTo>
                      <a:pt x="405581" y="0"/>
                    </a:lnTo>
                    <a:lnTo>
                      <a:pt x="405581" y="405581"/>
                    </a:lnTo>
                    <a:lnTo>
                      <a:pt x="0" y="405581"/>
                    </a:lnTo>
                    <a:close/>
                  </a:path>
                </a:pathLst>
              </a:custGeom>
              <a:solidFill>
                <a:schemeClr val="accent2"/>
              </a:solidFill>
              <a:ln w="126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0B0E5117-82B2-F644-BD03-553DDC94D13A}"/>
                  </a:ext>
                </a:extLst>
              </p:cNvPr>
              <p:cNvSpPr/>
              <p:nvPr/>
            </p:nvSpPr>
            <p:spPr>
              <a:xfrm>
                <a:off x="3459725" y="4037370"/>
                <a:ext cx="405580" cy="405580"/>
              </a:xfrm>
              <a:custGeom>
                <a:avLst/>
                <a:gdLst>
                  <a:gd name="connsiteX0" fmla="*/ 0 w 405580"/>
                  <a:gd name="connsiteY0" fmla="*/ 0 h 405580"/>
                  <a:gd name="connsiteX1" fmla="*/ 405581 w 405580"/>
                  <a:gd name="connsiteY1" fmla="*/ 0 h 405580"/>
                  <a:gd name="connsiteX2" fmla="*/ 405581 w 405580"/>
                  <a:gd name="connsiteY2" fmla="*/ 405581 h 405580"/>
                  <a:gd name="connsiteX3" fmla="*/ 0 w 405580"/>
                  <a:gd name="connsiteY3" fmla="*/ 405581 h 405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5580" h="405580">
                    <a:moveTo>
                      <a:pt x="0" y="0"/>
                    </a:moveTo>
                    <a:lnTo>
                      <a:pt x="405581" y="0"/>
                    </a:lnTo>
                    <a:lnTo>
                      <a:pt x="405581" y="405581"/>
                    </a:lnTo>
                    <a:lnTo>
                      <a:pt x="0" y="405581"/>
                    </a:lnTo>
                    <a:close/>
                  </a:path>
                </a:pathLst>
              </a:custGeom>
              <a:solidFill>
                <a:schemeClr val="accent2"/>
              </a:solidFill>
              <a:ln w="126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F6C5BA91-554F-4847-BCDE-355AA34B01B9}"/>
                  </a:ext>
                </a:extLst>
              </p:cNvPr>
              <p:cNvSpPr/>
              <p:nvPr/>
            </p:nvSpPr>
            <p:spPr>
              <a:xfrm>
                <a:off x="8326693" y="4037370"/>
                <a:ext cx="405580" cy="405580"/>
              </a:xfrm>
              <a:custGeom>
                <a:avLst/>
                <a:gdLst>
                  <a:gd name="connsiteX0" fmla="*/ 0 w 405580"/>
                  <a:gd name="connsiteY0" fmla="*/ 0 h 405580"/>
                  <a:gd name="connsiteX1" fmla="*/ 405581 w 405580"/>
                  <a:gd name="connsiteY1" fmla="*/ 0 h 405580"/>
                  <a:gd name="connsiteX2" fmla="*/ 405581 w 405580"/>
                  <a:gd name="connsiteY2" fmla="*/ 405581 h 405580"/>
                  <a:gd name="connsiteX3" fmla="*/ 0 w 405580"/>
                  <a:gd name="connsiteY3" fmla="*/ 405581 h 405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5580" h="405580">
                    <a:moveTo>
                      <a:pt x="0" y="0"/>
                    </a:moveTo>
                    <a:lnTo>
                      <a:pt x="405581" y="0"/>
                    </a:lnTo>
                    <a:lnTo>
                      <a:pt x="405581" y="405581"/>
                    </a:lnTo>
                    <a:lnTo>
                      <a:pt x="0" y="405581"/>
                    </a:lnTo>
                    <a:close/>
                  </a:path>
                </a:pathLst>
              </a:custGeom>
              <a:solidFill>
                <a:schemeClr val="accent2"/>
              </a:solidFill>
              <a:ln w="126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6D7822A9-555D-ED40-9ED3-8FBAFDCAF90C}"/>
                  </a:ext>
                </a:extLst>
              </p:cNvPr>
              <p:cNvSpPr/>
              <p:nvPr/>
            </p:nvSpPr>
            <p:spPr>
              <a:xfrm>
                <a:off x="8326693" y="4848532"/>
                <a:ext cx="405580" cy="405580"/>
              </a:xfrm>
              <a:custGeom>
                <a:avLst/>
                <a:gdLst>
                  <a:gd name="connsiteX0" fmla="*/ 0 w 405580"/>
                  <a:gd name="connsiteY0" fmla="*/ 0 h 405580"/>
                  <a:gd name="connsiteX1" fmla="*/ 405581 w 405580"/>
                  <a:gd name="connsiteY1" fmla="*/ 0 h 405580"/>
                  <a:gd name="connsiteX2" fmla="*/ 405581 w 405580"/>
                  <a:gd name="connsiteY2" fmla="*/ 405581 h 405580"/>
                  <a:gd name="connsiteX3" fmla="*/ 0 w 405580"/>
                  <a:gd name="connsiteY3" fmla="*/ 405581 h 405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5580" h="405580">
                    <a:moveTo>
                      <a:pt x="0" y="0"/>
                    </a:moveTo>
                    <a:lnTo>
                      <a:pt x="405581" y="0"/>
                    </a:lnTo>
                    <a:lnTo>
                      <a:pt x="405581" y="405581"/>
                    </a:lnTo>
                    <a:lnTo>
                      <a:pt x="0" y="405581"/>
                    </a:lnTo>
                    <a:close/>
                  </a:path>
                </a:pathLst>
              </a:custGeom>
              <a:solidFill>
                <a:schemeClr val="accent2"/>
              </a:solidFill>
              <a:ln w="126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035A5096-3FC9-0D42-BC2D-0EC31BF0F983}"/>
                  </a:ext>
                </a:extLst>
              </p:cNvPr>
              <p:cNvSpPr/>
              <p:nvPr/>
            </p:nvSpPr>
            <p:spPr>
              <a:xfrm>
                <a:off x="8326693" y="5659693"/>
                <a:ext cx="405580" cy="405580"/>
              </a:xfrm>
              <a:custGeom>
                <a:avLst/>
                <a:gdLst>
                  <a:gd name="connsiteX0" fmla="*/ 0 w 405580"/>
                  <a:gd name="connsiteY0" fmla="*/ 0 h 405580"/>
                  <a:gd name="connsiteX1" fmla="*/ 405581 w 405580"/>
                  <a:gd name="connsiteY1" fmla="*/ 0 h 405580"/>
                  <a:gd name="connsiteX2" fmla="*/ 405581 w 405580"/>
                  <a:gd name="connsiteY2" fmla="*/ 405581 h 405580"/>
                  <a:gd name="connsiteX3" fmla="*/ 0 w 405580"/>
                  <a:gd name="connsiteY3" fmla="*/ 405581 h 405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5580" h="405580">
                    <a:moveTo>
                      <a:pt x="0" y="0"/>
                    </a:moveTo>
                    <a:lnTo>
                      <a:pt x="405581" y="0"/>
                    </a:lnTo>
                    <a:lnTo>
                      <a:pt x="405581" y="405581"/>
                    </a:lnTo>
                    <a:lnTo>
                      <a:pt x="0" y="405581"/>
                    </a:lnTo>
                    <a:close/>
                  </a:path>
                </a:pathLst>
              </a:custGeom>
              <a:solidFill>
                <a:schemeClr val="accent2"/>
              </a:solidFill>
              <a:ln w="126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27FB3902-51ED-284A-82F1-0CEFDBF2ABDD}"/>
                </a:ext>
              </a:extLst>
            </p:cNvPr>
            <p:cNvSpPr/>
            <p:nvPr/>
          </p:nvSpPr>
          <p:spPr>
            <a:xfrm>
              <a:off x="5690419" y="285750"/>
              <a:ext cx="811161" cy="1419532"/>
            </a:xfrm>
            <a:custGeom>
              <a:avLst/>
              <a:gdLst>
                <a:gd name="connsiteX0" fmla="*/ 709766 w 811161"/>
                <a:gd name="connsiteY0" fmla="*/ 1419532 h 1419532"/>
                <a:gd name="connsiteX1" fmla="*/ 101395 w 811161"/>
                <a:gd name="connsiteY1" fmla="*/ 1419532 h 1419532"/>
                <a:gd name="connsiteX2" fmla="*/ 0 w 811161"/>
                <a:gd name="connsiteY2" fmla="*/ 1318137 h 1419532"/>
                <a:gd name="connsiteX3" fmla="*/ 0 w 811161"/>
                <a:gd name="connsiteY3" fmla="*/ 101395 h 1419532"/>
                <a:gd name="connsiteX4" fmla="*/ 101395 w 811161"/>
                <a:gd name="connsiteY4" fmla="*/ 0 h 1419532"/>
                <a:gd name="connsiteX5" fmla="*/ 709766 w 811161"/>
                <a:gd name="connsiteY5" fmla="*/ 0 h 1419532"/>
                <a:gd name="connsiteX6" fmla="*/ 811161 w 811161"/>
                <a:gd name="connsiteY6" fmla="*/ 101395 h 1419532"/>
                <a:gd name="connsiteX7" fmla="*/ 811161 w 811161"/>
                <a:gd name="connsiteY7" fmla="*/ 1318137 h 1419532"/>
                <a:gd name="connsiteX8" fmla="*/ 709766 w 811161"/>
                <a:gd name="connsiteY8" fmla="*/ 1419532 h 1419532"/>
                <a:gd name="connsiteX9" fmla="*/ 202790 w 811161"/>
                <a:gd name="connsiteY9" fmla="*/ 1216742 h 1419532"/>
                <a:gd name="connsiteX10" fmla="*/ 608371 w 811161"/>
                <a:gd name="connsiteY10" fmla="*/ 1216742 h 1419532"/>
                <a:gd name="connsiteX11" fmla="*/ 608371 w 811161"/>
                <a:gd name="connsiteY11" fmla="*/ 202790 h 1419532"/>
                <a:gd name="connsiteX12" fmla="*/ 202790 w 811161"/>
                <a:gd name="connsiteY12" fmla="*/ 202790 h 1419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161" h="1419532">
                  <a:moveTo>
                    <a:pt x="709766" y="1419532"/>
                  </a:moveTo>
                  <a:lnTo>
                    <a:pt x="101395" y="1419532"/>
                  </a:lnTo>
                  <a:cubicBezTo>
                    <a:pt x="45298" y="1419532"/>
                    <a:pt x="0" y="1374082"/>
                    <a:pt x="0" y="1318137"/>
                  </a:cubicBezTo>
                  <a:lnTo>
                    <a:pt x="0" y="101395"/>
                  </a:lnTo>
                  <a:cubicBezTo>
                    <a:pt x="0" y="45450"/>
                    <a:pt x="45298" y="0"/>
                    <a:pt x="101395" y="0"/>
                  </a:cubicBezTo>
                  <a:lnTo>
                    <a:pt x="709766" y="0"/>
                  </a:lnTo>
                  <a:cubicBezTo>
                    <a:pt x="765863" y="0"/>
                    <a:pt x="811161" y="45450"/>
                    <a:pt x="811161" y="101395"/>
                  </a:cubicBezTo>
                  <a:lnTo>
                    <a:pt x="811161" y="1318137"/>
                  </a:lnTo>
                  <a:cubicBezTo>
                    <a:pt x="811161" y="1374082"/>
                    <a:pt x="765863" y="1419532"/>
                    <a:pt x="709766" y="1419532"/>
                  </a:cubicBezTo>
                  <a:close/>
                  <a:moveTo>
                    <a:pt x="202790" y="1216742"/>
                  </a:moveTo>
                  <a:lnTo>
                    <a:pt x="608371" y="1216742"/>
                  </a:lnTo>
                  <a:lnTo>
                    <a:pt x="608371" y="202790"/>
                  </a:lnTo>
                  <a:lnTo>
                    <a:pt x="202790" y="202790"/>
                  </a:lnTo>
                  <a:close/>
                </a:path>
              </a:pathLst>
            </a:custGeom>
            <a:solidFill>
              <a:schemeClr val="accent1"/>
            </a:solidFill>
            <a:ln w="126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A21E3976-D581-8E4E-9C57-0FD407E093AE}"/>
                </a:ext>
              </a:extLst>
            </p:cNvPr>
            <p:cNvSpPr/>
            <p:nvPr/>
          </p:nvSpPr>
          <p:spPr>
            <a:xfrm>
              <a:off x="7718322" y="285750"/>
              <a:ext cx="811161" cy="1419532"/>
            </a:xfrm>
            <a:custGeom>
              <a:avLst/>
              <a:gdLst>
                <a:gd name="connsiteX0" fmla="*/ 709766 w 811161"/>
                <a:gd name="connsiteY0" fmla="*/ 1419532 h 1419532"/>
                <a:gd name="connsiteX1" fmla="*/ 101395 w 811161"/>
                <a:gd name="connsiteY1" fmla="*/ 1419532 h 1419532"/>
                <a:gd name="connsiteX2" fmla="*/ 0 w 811161"/>
                <a:gd name="connsiteY2" fmla="*/ 1318137 h 1419532"/>
                <a:gd name="connsiteX3" fmla="*/ 0 w 811161"/>
                <a:gd name="connsiteY3" fmla="*/ 101395 h 1419532"/>
                <a:gd name="connsiteX4" fmla="*/ 101395 w 811161"/>
                <a:gd name="connsiteY4" fmla="*/ 0 h 1419532"/>
                <a:gd name="connsiteX5" fmla="*/ 709766 w 811161"/>
                <a:gd name="connsiteY5" fmla="*/ 0 h 1419532"/>
                <a:gd name="connsiteX6" fmla="*/ 811161 w 811161"/>
                <a:gd name="connsiteY6" fmla="*/ 101395 h 1419532"/>
                <a:gd name="connsiteX7" fmla="*/ 811161 w 811161"/>
                <a:gd name="connsiteY7" fmla="*/ 1318137 h 1419532"/>
                <a:gd name="connsiteX8" fmla="*/ 709766 w 811161"/>
                <a:gd name="connsiteY8" fmla="*/ 1419532 h 1419532"/>
                <a:gd name="connsiteX9" fmla="*/ 202790 w 811161"/>
                <a:gd name="connsiteY9" fmla="*/ 1216742 h 1419532"/>
                <a:gd name="connsiteX10" fmla="*/ 608371 w 811161"/>
                <a:gd name="connsiteY10" fmla="*/ 1216742 h 1419532"/>
                <a:gd name="connsiteX11" fmla="*/ 608371 w 811161"/>
                <a:gd name="connsiteY11" fmla="*/ 202790 h 1419532"/>
                <a:gd name="connsiteX12" fmla="*/ 202790 w 811161"/>
                <a:gd name="connsiteY12" fmla="*/ 202790 h 1419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161" h="1419532">
                  <a:moveTo>
                    <a:pt x="709766" y="1419532"/>
                  </a:moveTo>
                  <a:lnTo>
                    <a:pt x="101395" y="1419532"/>
                  </a:lnTo>
                  <a:cubicBezTo>
                    <a:pt x="45298" y="1419532"/>
                    <a:pt x="0" y="1374082"/>
                    <a:pt x="0" y="1318137"/>
                  </a:cubicBezTo>
                  <a:lnTo>
                    <a:pt x="0" y="101395"/>
                  </a:lnTo>
                  <a:cubicBezTo>
                    <a:pt x="0" y="45450"/>
                    <a:pt x="45298" y="0"/>
                    <a:pt x="101395" y="0"/>
                  </a:cubicBezTo>
                  <a:lnTo>
                    <a:pt x="709766" y="0"/>
                  </a:lnTo>
                  <a:cubicBezTo>
                    <a:pt x="765863" y="0"/>
                    <a:pt x="811161" y="45450"/>
                    <a:pt x="811161" y="101395"/>
                  </a:cubicBezTo>
                  <a:lnTo>
                    <a:pt x="811161" y="1318137"/>
                  </a:lnTo>
                  <a:cubicBezTo>
                    <a:pt x="811161" y="1374082"/>
                    <a:pt x="765863" y="1419532"/>
                    <a:pt x="709766" y="1419532"/>
                  </a:cubicBezTo>
                  <a:close/>
                  <a:moveTo>
                    <a:pt x="202790" y="1216742"/>
                  </a:moveTo>
                  <a:lnTo>
                    <a:pt x="608371" y="1216742"/>
                  </a:lnTo>
                  <a:lnTo>
                    <a:pt x="608371" y="202790"/>
                  </a:lnTo>
                  <a:lnTo>
                    <a:pt x="202790" y="202790"/>
                  </a:lnTo>
                  <a:close/>
                </a:path>
              </a:pathLst>
            </a:custGeom>
            <a:solidFill>
              <a:schemeClr val="accent1"/>
            </a:solidFill>
            <a:ln w="126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8A17AD1-A841-7744-9AD1-3CADEF1B351E}"/>
                </a:ext>
              </a:extLst>
            </p:cNvPr>
            <p:cNvSpPr/>
            <p:nvPr/>
          </p:nvSpPr>
          <p:spPr>
            <a:xfrm>
              <a:off x="3662516" y="285750"/>
              <a:ext cx="811161" cy="1419532"/>
            </a:xfrm>
            <a:custGeom>
              <a:avLst/>
              <a:gdLst>
                <a:gd name="connsiteX0" fmla="*/ 709766 w 811161"/>
                <a:gd name="connsiteY0" fmla="*/ 1419532 h 1419532"/>
                <a:gd name="connsiteX1" fmla="*/ 101395 w 811161"/>
                <a:gd name="connsiteY1" fmla="*/ 1419532 h 1419532"/>
                <a:gd name="connsiteX2" fmla="*/ 0 w 811161"/>
                <a:gd name="connsiteY2" fmla="*/ 1318137 h 1419532"/>
                <a:gd name="connsiteX3" fmla="*/ 0 w 811161"/>
                <a:gd name="connsiteY3" fmla="*/ 101395 h 1419532"/>
                <a:gd name="connsiteX4" fmla="*/ 101395 w 811161"/>
                <a:gd name="connsiteY4" fmla="*/ 0 h 1419532"/>
                <a:gd name="connsiteX5" fmla="*/ 709766 w 811161"/>
                <a:gd name="connsiteY5" fmla="*/ 0 h 1419532"/>
                <a:gd name="connsiteX6" fmla="*/ 811161 w 811161"/>
                <a:gd name="connsiteY6" fmla="*/ 101395 h 1419532"/>
                <a:gd name="connsiteX7" fmla="*/ 811161 w 811161"/>
                <a:gd name="connsiteY7" fmla="*/ 1318137 h 1419532"/>
                <a:gd name="connsiteX8" fmla="*/ 709766 w 811161"/>
                <a:gd name="connsiteY8" fmla="*/ 1419532 h 1419532"/>
                <a:gd name="connsiteX9" fmla="*/ 202790 w 811161"/>
                <a:gd name="connsiteY9" fmla="*/ 1216742 h 1419532"/>
                <a:gd name="connsiteX10" fmla="*/ 608371 w 811161"/>
                <a:gd name="connsiteY10" fmla="*/ 1216742 h 1419532"/>
                <a:gd name="connsiteX11" fmla="*/ 608371 w 811161"/>
                <a:gd name="connsiteY11" fmla="*/ 202790 h 1419532"/>
                <a:gd name="connsiteX12" fmla="*/ 202790 w 811161"/>
                <a:gd name="connsiteY12" fmla="*/ 202790 h 1419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161" h="1419532">
                  <a:moveTo>
                    <a:pt x="709766" y="1419532"/>
                  </a:moveTo>
                  <a:lnTo>
                    <a:pt x="101395" y="1419532"/>
                  </a:lnTo>
                  <a:cubicBezTo>
                    <a:pt x="45301" y="1419532"/>
                    <a:pt x="0" y="1374082"/>
                    <a:pt x="0" y="1318137"/>
                  </a:cubicBezTo>
                  <a:lnTo>
                    <a:pt x="0" y="101395"/>
                  </a:lnTo>
                  <a:cubicBezTo>
                    <a:pt x="0" y="45450"/>
                    <a:pt x="45301" y="0"/>
                    <a:pt x="101395" y="0"/>
                  </a:cubicBezTo>
                  <a:lnTo>
                    <a:pt x="709766" y="0"/>
                  </a:lnTo>
                  <a:cubicBezTo>
                    <a:pt x="765863" y="0"/>
                    <a:pt x="811161" y="45450"/>
                    <a:pt x="811161" y="101395"/>
                  </a:cubicBezTo>
                  <a:lnTo>
                    <a:pt x="811161" y="1318137"/>
                  </a:lnTo>
                  <a:cubicBezTo>
                    <a:pt x="811161" y="1374082"/>
                    <a:pt x="765863" y="1419532"/>
                    <a:pt x="709766" y="1419532"/>
                  </a:cubicBezTo>
                  <a:close/>
                  <a:moveTo>
                    <a:pt x="202790" y="1216742"/>
                  </a:moveTo>
                  <a:lnTo>
                    <a:pt x="608371" y="1216742"/>
                  </a:lnTo>
                  <a:lnTo>
                    <a:pt x="608371" y="202790"/>
                  </a:lnTo>
                  <a:lnTo>
                    <a:pt x="202790" y="202790"/>
                  </a:lnTo>
                  <a:close/>
                </a:path>
              </a:pathLst>
            </a:custGeom>
            <a:solidFill>
              <a:schemeClr val="accent1"/>
            </a:solidFill>
            <a:ln w="126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A1D9C436-3E89-E845-A631-430D504D5D2E}"/>
                </a:ext>
              </a:extLst>
            </p:cNvPr>
            <p:cNvSpPr/>
            <p:nvPr/>
          </p:nvSpPr>
          <p:spPr>
            <a:xfrm>
              <a:off x="2952750" y="894120"/>
              <a:ext cx="6286500" cy="5678129"/>
            </a:xfrm>
            <a:custGeom>
              <a:avLst/>
              <a:gdLst>
                <a:gd name="connsiteX0" fmla="*/ 6185105 w 6286500"/>
                <a:gd name="connsiteY0" fmla="*/ 5678129 h 5678129"/>
                <a:gd name="connsiteX1" fmla="*/ 101395 w 6286500"/>
                <a:gd name="connsiteY1" fmla="*/ 5678129 h 5678129"/>
                <a:gd name="connsiteX2" fmla="*/ 0 w 6286500"/>
                <a:gd name="connsiteY2" fmla="*/ 5576734 h 5678129"/>
                <a:gd name="connsiteX3" fmla="*/ 0 w 6286500"/>
                <a:gd name="connsiteY3" fmla="*/ 101395 h 5678129"/>
                <a:gd name="connsiteX4" fmla="*/ 101395 w 6286500"/>
                <a:gd name="connsiteY4" fmla="*/ 0 h 5678129"/>
                <a:gd name="connsiteX5" fmla="*/ 811161 w 6286500"/>
                <a:gd name="connsiteY5" fmla="*/ 0 h 5678129"/>
                <a:gd name="connsiteX6" fmla="*/ 811161 w 6286500"/>
                <a:gd name="connsiteY6" fmla="*/ 202790 h 5678129"/>
                <a:gd name="connsiteX7" fmla="*/ 202790 w 6286500"/>
                <a:gd name="connsiteY7" fmla="*/ 202790 h 5678129"/>
                <a:gd name="connsiteX8" fmla="*/ 202790 w 6286500"/>
                <a:gd name="connsiteY8" fmla="*/ 5475339 h 5678129"/>
                <a:gd name="connsiteX9" fmla="*/ 6083710 w 6286500"/>
                <a:gd name="connsiteY9" fmla="*/ 5475339 h 5678129"/>
                <a:gd name="connsiteX10" fmla="*/ 6083710 w 6286500"/>
                <a:gd name="connsiteY10" fmla="*/ 202790 h 5678129"/>
                <a:gd name="connsiteX11" fmla="*/ 5475339 w 6286500"/>
                <a:gd name="connsiteY11" fmla="*/ 202790 h 5678129"/>
                <a:gd name="connsiteX12" fmla="*/ 5475339 w 6286500"/>
                <a:gd name="connsiteY12" fmla="*/ 0 h 5678129"/>
                <a:gd name="connsiteX13" fmla="*/ 6185105 w 6286500"/>
                <a:gd name="connsiteY13" fmla="*/ 0 h 5678129"/>
                <a:gd name="connsiteX14" fmla="*/ 6286500 w 6286500"/>
                <a:gd name="connsiteY14" fmla="*/ 101395 h 5678129"/>
                <a:gd name="connsiteX15" fmla="*/ 6286500 w 6286500"/>
                <a:gd name="connsiteY15" fmla="*/ 5576734 h 5678129"/>
                <a:gd name="connsiteX16" fmla="*/ 6185105 w 6286500"/>
                <a:gd name="connsiteY16" fmla="*/ 5678129 h 5678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286500" h="5678129">
                  <a:moveTo>
                    <a:pt x="6185105" y="5678129"/>
                  </a:moveTo>
                  <a:lnTo>
                    <a:pt x="101395" y="5678129"/>
                  </a:lnTo>
                  <a:cubicBezTo>
                    <a:pt x="45301" y="5678129"/>
                    <a:pt x="0" y="5632679"/>
                    <a:pt x="0" y="5576734"/>
                  </a:cubicBezTo>
                  <a:lnTo>
                    <a:pt x="0" y="101395"/>
                  </a:lnTo>
                  <a:cubicBezTo>
                    <a:pt x="0" y="45449"/>
                    <a:pt x="45301" y="0"/>
                    <a:pt x="101395" y="0"/>
                  </a:cubicBezTo>
                  <a:lnTo>
                    <a:pt x="811161" y="0"/>
                  </a:lnTo>
                  <a:lnTo>
                    <a:pt x="811161" y="202790"/>
                  </a:lnTo>
                  <a:lnTo>
                    <a:pt x="202790" y="202790"/>
                  </a:lnTo>
                  <a:lnTo>
                    <a:pt x="202790" y="5475339"/>
                  </a:lnTo>
                  <a:lnTo>
                    <a:pt x="6083710" y="5475339"/>
                  </a:lnTo>
                  <a:lnTo>
                    <a:pt x="6083710" y="202790"/>
                  </a:lnTo>
                  <a:lnTo>
                    <a:pt x="5475339" y="202790"/>
                  </a:lnTo>
                  <a:lnTo>
                    <a:pt x="5475339" y="0"/>
                  </a:lnTo>
                  <a:lnTo>
                    <a:pt x="6185105" y="0"/>
                  </a:lnTo>
                  <a:cubicBezTo>
                    <a:pt x="6241202" y="0"/>
                    <a:pt x="6286500" y="45449"/>
                    <a:pt x="6286500" y="101395"/>
                  </a:cubicBezTo>
                  <a:lnTo>
                    <a:pt x="6286500" y="5576734"/>
                  </a:lnTo>
                  <a:cubicBezTo>
                    <a:pt x="6286500" y="5632679"/>
                    <a:pt x="6241202" y="5678129"/>
                    <a:pt x="6185105" y="5678129"/>
                  </a:cubicBezTo>
                  <a:close/>
                </a:path>
              </a:pathLst>
            </a:custGeom>
            <a:solidFill>
              <a:schemeClr val="accent1"/>
            </a:solidFill>
            <a:ln w="126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8194CF33-4390-C64C-8329-D4E95C6FCA4C}"/>
                </a:ext>
              </a:extLst>
            </p:cNvPr>
            <p:cNvSpPr/>
            <p:nvPr/>
          </p:nvSpPr>
          <p:spPr>
            <a:xfrm>
              <a:off x="6400185" y="894120"/>
              <a:ext cx="1419532" cy="202790"/>
            </a:xfrm>
            <a:custGeom>
              <a:avLst/>
              <a:gdLst>
                <a:gd name="connsiteX0" fmla="*/ 0 w 1419532"/>
                <a:gd name="connsiteY0" fmla="*/ 0 h 202790"/>
                <a:gd name="connsiteX1" fmla="*/ 1419532 w 1419532"/>
                <a:gd name="connsiteY1" fmla="*/ 0 h 202790"/>
                <a:gd name="connsiteX2" fmla="*/ 1419532 w 1419532"/>
                <a:gd name="connsiteY2" fmla="*/ 202790 h 202790"/>
                <a:gd name="connsiteX3" fmla="*/ 0 w 1419532"/>
                <a:gd name="connsiteY3" fmla="*/ 202790 h 202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9532" h="202790">
                  <a:moveTo>
                    <a:pt x="0" y="0"/>
                  </a:moveTo>
                  <a:lnTo>
                    <a:pt x="1419532" y="0"/>
                  </a:lnTo>
                  <a:lnTo>
                    <a:pt x="1419532" y="202790"/>
                  </a:lnTo>
                  <a:lnTo>
                    <a:pt x="0" y="202790"/>
                  </a:lnTo>
                  <a:close/>
                </a:path>
              </a:pathLst>
            </a:custGeom>
            <a:solidFill>
              <a:schemeClr val="accent1"/>
            </a:solidFill>
            <a:ln w="126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42E509E3-E875-BF44-8CBB-4EDE308CA9ED}"/>
                </a:ext>
              </a:extLst>
            </p:cNvPr>
            <p:cNvSpPr/>
            <p:nvPr/>
          </p:nvSpPr>
          <p:spPr>
            <a:xfrm>
              <a:off x="4372282" y="894120"/>
              <a:ext cx="1419532" cy="202790"/>
            </a:xfrm>
            <a:custGeom>
              <a:avLst/>
              <a:gdLst>
                <a:gd name="connsiteX0" fmla="*/ 0 w 1419532"/>
                <a:gd name="connsiteY0" fmla="*/ 0 h 202790"/>
                <a:gd name="connsiteX1" fmla="*/ 1419532 w 1419532"/>
                <a:gd name="connsiteY1" fmla="*/ 0 h 202790"/>
                <a:gd name="connsiteX2" fmla="*/ 1419532 w 1419532"/>
                <a:gd name="connsiteY2" fmla="*/ 202790 h 202790"/>
                <a:gd name="connsiteX3" fmla="*/ 0 w 1419532"/>
                <a:gd name="connsiteY3" fmla="*/ 202790 h 202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9532" h="202790">
                  <a:moveTo>
                    <a:pt x="0" y="0"/>
                  </a:moveTo>
                  <a:lnTo>
                    <a:pt x="1419532" y="0"/>
                  </a:lnTo>
                  <a:lnTo>
                    <a:pt x="1419532" y="202790"/>
                  </a:lnTo>
                  <a:lnTo>
                    <a:pt x="0" y="202790"/>
                  </a:lnTo>
                  <a:close/>
                </a:path>
              </a:pathLst>
            </a:custGeom>
            <a:solidFill>
              <a:schemeClr val="accent1"/>
            </a:solidFill>
            <a:ln w="126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238F7D18-FD08-144F-88C8-5197A222A002}"/>
                </a:ext>
              </a:extLst>
            </p:cNvPr>
            <p:cNvSpPr/>
            <p:nvPr/>
          </p:nvSpPr>
          <p:spPr>
            <a:xfrm>
              <a:off x="3054145" y="1908072"/>
              <a:ext cx="6083709" cy="202790"/>
            </a:xfrm>
            <a:custGeom>
              <a:avLst/>
              <a:gdLst>
                <a:gd name="connsiteX0" fmla="*/ 0 w 6083709"/>
                <a:gd name="connsiteY0" fmla="*/ 0 h 202790"/>
                <a:gd name="connsiteX1" fmla="*/ 6083710 w 6083709"/>
                <a:gd name="connsiteY1" fmla="*/ 0 h 202790"/>
                <a:gd name="connsiteX2" fmla="*/ 6083710 w 6083709"/>
                <a:gd name="connsiteY2" fmla="*/ 202790 h 202790"/>
                <a:gd name="connsiteX3" fmla="*/ 0 w 6083709"/>
                <a:gd name="connsiteY3" fmla="*/ 202790 h 202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83709" h="202790">
                  <a:moveTo>
                    <a:pt x="0" y="0"/>
                  </a:moveTo>
                  <a:lnTo>
                    <a:pt x="6083710" y="0"/>
                  </a:lnTo>
                  <a:lnTo>
                    <a:pt x="6083710" y="202790"/>
                  </a:lnTo>
                  <a:lnTo>
                    <a:pt x="0" y="202790"/>
                  </a:lnTo>
                  <a:close/>
                </a:path>
              </a:pathLst>
            </a:custGeom>
            <a:solidFill>
              <a:schemeClr val="accent1"/>
            </a:solidFill>
            <a:ln w="126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F4B83577-0F0B-EA4C-B611-9F4A0B760F72}"/>
                </a:ext>
              </a:extLst>
            </p:cNvPr>
            <p:cNvSpPr/>
            <p:nvPr/>
          </p:nvSpPr>
          <p:spPr>
            <a:xfrm>
              <a:off x="4169491" y="2313653"/>
              <a:ext cx="3853016" cy="3853016"/>
            </a:xfrm>
            <a:custGeom>
              <a:avLst/>
              <a:gdLst>
                <a:gd name="connsiteX0" fmla="*/ 1926508 w 3853016"/>
                <a:gd name="connsiteY0" fmla="*/ 3853016 h 3853016"/>
                <a:gd name="connsiteX1" fmla="*/ 0 w 3853016"/>
                <a:gd name="connsiteY1" fmla="*/ 1926508 h 3853016"/>
                <a:gd name="connsiteX2" fmla="*/ 1926508 w 3853016"/>
                <a:gd name="connsiteY2" fmla="*/ 0 h 3853016"/>
                <a:gd name="connsiteX3" fmla="*/ 3853016 w 3853016"/>
                <a:gd name="connsiteY3" fmla="*/ 1926508 h 3853016"/>
                <a:gd name="connsiteX4" fmla="*/ 1926508 w 3853016"/>
                <a:gd name="connsiteY4" fmla="*/ 3853016 h 3853016"/>
                <a:gd name="connsiteX5" fmla="*/ 1926508 w 3853016"/>
                <a:gd name="connsiteY5" fmla="*/ 202790 h 3853016"/>
                <a:gd name="connsiteX6" fmla="*/ 202790 w 3853016"/>
                <a:gd name="connsiteY6" fmla="*/ 1926508 h 3853016"/>
                <a:gd name="connsiteX7" fmla="*/ 1926508 w 3853016"/>
                <a:gd name="connsiteY7" fmla="*/ 3650226 h 3853016"/>
                <a:gd name="connsiteX8" fmla="*/ 3650226 w 3853016"/>
                <a:gd name="connsiteY8" fmla="*/ 1926508 h 3853016"/>
                <a:gd name="connsiteX9" fmla="*/ 1926508 w 3853016"/>
                <a:gd name="connsiteY9" fmla="*/ 202790 h 3853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53016" h="3853016">
                  <a:moveTo>
                    <a:pt x="1926508" y="3853016"/>
                  </a:moveTo>
                  <a:cubicBezTo>
                    <a:pt x="864191" y="3853016"/>
                    <a:pt x="0" y="2988825"/>
                    <a:pt x="0" y="1926508"/>
                  </a:cubicBezTo>
                  <a:cubicBezTo>
                    <a:pt x="0" y="864191"/>
                    <a:pt x="864191" y="0"/>
                    <a:pt x="1926508" y="0"/>
                  </a:cubicBezTo>
                  <a:cubicBezTo>
                    <a:pt x="2988825" y="0"/>
                    <a:pt x="3853016" y="864191"/>
                    <a:pt x="3853016" y="1926508"/>
                  </a:cubicBezTo>
                  <a:cubicBezTo>
                    <a:pt x="3853016" y="2988825"/>
                    <a:pt x="2988825" y="3853016"/>
                    <a:pt x="1926508" y="3853016"/>
                  </a:cubicBezTo>
                  <a:close/>
                  <a:moveTo>
                    <a:pt x="1926508" y="202790"/>
                  </a:moveTo>
                  <a:cubicBezTo>
                    <a:pt x="976030" y="202790"/>
                    <a:pt x="202790" y="976030"/>
                    <a:pt x="202790" y="1926508"/>
                  </a:cubicBezTo>
                  <a:cubicBezTo>
                    <a:pt x="202790" y="2876986"/>
                    <a:pt x="976030" y="3650226"/>
                    <a:pt x="1926508" y="3650226"/>
                  </a:cubicBezTo>
                  <a:cubicBezTo>
                    <a:pt x="2876986" y="3650226"/>
                    <a:pt x="3650226" y="2876986"/>
                    <a:pt x="3650226" y="1926508"/>
                  </a:cubicBezTo>
                  <a:cubicBezTo>
                    <a:pt x="3650226" y="976030"/>
                    <a:pt x="2876986" y="202790"/>
                    <a:pt x="1926508" y="202790"/>
                  </a:cubicBezTo>
                  <a:close/>
                </a:path>
              </a:pathLst>
            </a:custGeom>
            <a:solidFill>
              <a:schemeClr val="accent1"/>
            </a:solidFill>
            <a:ln w="126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2FACE78C-AB57-7A49-B42A-01D9D56E7EA6}"/>
                </a:ext>
              </a:extLst>
            </p:cNvPr>
            <p:cNvSpPr/>
            <p:nvPr/>
          </p:nvSpPr>
          <p:spPr>
            <a:xfrm>
              <a:off x="4503386" y="3053128"/>
              <a:ext cx="3185227" cy="2707960"/>
            </a:xfrm>
            <a:custGeom>
              <a:avLst/>
              <a:gdLst>
                <a:gd name="connsiteX0" fmla="*/ 1998194 w 3185227"/>
                <a:gd name="connsiteY0" fmla="*/ 2707961 h 2707960"/>
                <a:gd name="connsiteX1" fmla="*/ 1187033 w 3185227"/>
                <a:gd name="connsiteY1" fmla="*/ 2707961 h 2707960"/>
                <a:gd name="connsiteX2" fmla="*/ 1085638 w 3185227"/>
                <a:gd name="connsiteY2" fmla="*/ 2606566 h 2707960"/>
                <a:gd name="connsiteX3" fmla="*/ 1085638 w 3185227"/>
                <a:gd name="connsiteY3" fmla="*/ 1229011 h 2707960"/>
                <a:gd name="connsiteX4" fmla="*/ 0 w 3185227"/>
                <a:gd name="connsiteY4" fmla="*/ 143373 h 2707960"/>
                <a:gd name="connsiteX5" fmla="*/ 143373 w 3185227"/>
                <a:gd name="connsiteY5" fmla="*/ 0 h 2707960"/>
                <a:gd name="connsiteX6" fmla="*/ 1258720 w 3185227"/>
                <a:gd name="connsiteY6" fmla="*/ 1115347 h 2707960"/>
                <a:gd name="connsiteX7" fmla="*/ 1288428 w 3185227"/>
                <a:gd name="connsiteY7" fmla="*/ 1187033 h 2707960"/>
                <a:gd name="connsiteX8" fmla="*/ 1288428 w 3185227"/>
                <a:gd name="connsiteY8" fmla="*/ 2505170 h 2707960"/>
                <a:gd name="connsiteX9" fmla="*/ 1896799 w 3185227"/>
                <a:gd name="connsiteY9" fmla="*/ 2505170 h 2707960"/>
                <a:gd name="connsiteX10" fmla="*/ 1896799 w 3185227"/>
                <a:gd name="connsiteY10" fmla="*/ 1187033 h 2707960"/>
                <a:gd name="connsiteX11" fmla="*/ 1926508 w 3185227"/>
                <a:gd name="connsiteY11" fmla="*/ 1115347 h 2707960"/>
                <a:gd name="connsiteX12" fmla="*/ 3041855 w 3185227"/>
                <a:gd name="connsiteY12" fmla="*/ 0 h 2707960"/>
                <a:gd name="connsiteX13" fmla="*/ 3185228 w 3185227"/>
                <a:gd name="connsiteY13" fmla="*/ 143373 h 2707960"/>
                <a:gd name="connsiteX14" fmla="*/ 2099590 w 3185227"/>
                <a:gd name="connsiteY14" fmla="*/ 1229011 h 2707960"/>
                <a:gd name="connsiteX15" fmla="*/ 2099590 w 3185227"/>
                <a:gd name="connsiteY15" fmla="*/ 2606566 h 2707960"/>
                <a:gd name="connsiteX16" fmla="*/ 1998194 w 3185227"/>
                <a:gd name="connsiteY16" fmla="*/ 2707961 h 2707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185227" h="2707960">
                  <a:moveTo>
                    <a:pt x="1998194" y="2707961"/>
                  </a:moveTo>
                  <a:lnTo>
                    <a:pt x="1187033" y="2707961"/>
                  </a:lnTo>
                  <a:cubicBezTo>
                    <a:pt x="1130936" y="2707961"/>
                    <a:pt x="1085638" y="2662510"/>
                    <a:pt x="1085638" y="2606566"/>
                  </a:cubicBezTo>
                  <a:lnTo>
                    <a:pt x="1085638" y="1229011"/>
                  </a:lnTo>
                  <a:lnTo>
                    <a:pt x="0" y="143373"/>
                  </a:lnTo>
                  <a:lnTo>
                    <a:pt x="143373" y="0"/>
                  </a:lnTo>
                  <a:lnTo>
                    <a:pt x="1258720" y="1115347"/>
                  </a:lnTo>
                  <a:cubicBezTo>
                    <a:pt x="1277782" y="1134308"/>
                    <a:pt x="1288428" y="1160151"/>
                    <a:pt x="1288428" y="1187033"/>
                  </a:cubicBezTo>
                  <a:lnTo>
                    <a:pt x="1288428" y="2505170"/>
                  </a:lnTo>
                  <a:lnTo>
                    <a:pt x="1896799" y="2505170"/>
                  </a:lnTo>
                  <a:lnTo>
                    <a:pt x="1896799" y="1187033"/>
                  </a:lnTo>
                  <a:cubicBezTo>
                    <a:pt x="1896799" y="1160151"/>
                    <a:pt x="1907446" y="1134308"/>
                    <a:pt x="1926508" y="1115347"/>
                  </a:cubicBezTo>
                  <a:lnTo>
                    <a:pt x="3041855" y="0"/>
                  </a:lnTo>
                  <a:lnTo>
                    <a:pt x="3185228" y="143373"/>
                  </a:lnTo>
                  <a:lnTo>
                    <a:pt x="2099590" y="1229011"/>
                  </a:lnTo>
                  <a:lnTo>
                    <a:pt x="2099590" y="2606566"/>
                  </a:lnTo>
                  <a:cubicBezTo>
                    <a:pt x="2099590" y="2662510"/>
                    <a:pt x="2054291" y="2707961"/>
                    <a:pt x="1998194" y="2707961"/>
                  </a:cubicBezTo>
                  <a:close/>
                </a:path>
              </a:pathLst>
            </a:custGeom>
            <a:solidFill>
              <a:schemeClr val="accent1"/>
            </a:solidFill>
            <a:ln w="126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ED44B074-0CF2-9C47-8759-E84F10520307}"/>
                </a:ext>
              </a:extLst>
            </p:cNvPr>
            <p:cNvSpPr/>
            <p:nvPr/>
          </p:nvSpPr>
          <p:spPr>
            <a:xfrm>
              <a:off x="4807571" y="2850337"/>
              <a:ext cx="2576856" cy="984242"/>
            </a:xfrm>
            <a:custGeom>
              <a:avLst/>
              <a:gdLst>
                <a:gd name="connsiteX0" fmla="*/ 1694009 w 2576856"/>
                <a:gd name="connsiteY0" fmla="*/ 984243 h 984242"/>
                <a:gd name="connsiteX1" fmla="*/ 882848 w 2576856"/>
                <a:gd name="connsiteY1" fmla="*/ 984243 h 984242"/>
                <a:gd name="connsiteX2" fmla="*/ 811161 w 2576856"/>
                <a:gd name="connsiteY2" fmla="*/ 954534 h 984242"/>
                <a:gd name="connsiteX3" fmla="*/ 0 w 2576856"/>
                <a:gd name="connsiteY3" fmla="*/ 143373 h 984242"/>
                <a:gd name="connsiteX4" fmla="*/ 143373 w 2576856"/>
                <a:gd name="connsiteY4" fmla="*/ 0 h 984242"/>
                <a:gd name="connsiteX5" fmla="*/ 924825 w 2576856"/>
                <a:gd name="connsiteY5" fmla="*/ 781453 h 984242"/>
                <a:gd name="connsiteX6" fmla="*/ 1652031 w 2576856"/>
                <a:gd name="connsiteY6" fmla="*/ 781453 h 984242"/>
                <a:gd name="connsiteX7" fmla="*/ 2433484 w 2576856"/>
                <a:gd name="connsiteY7" fmla="*/ 0 h 984242"/>
                <a:gd name="connsiteX8" fmla="*/ 2576857 w 2576856"/>
                <a:gd name="connsiteY8" fmla="*/ 143373 h 984242"/>
                <a:gd name="connsiteX9" fmla="*/ 1765696 w 2576856"/>
                <a:gd name="connsiteY9" fmla="*/ 954534 h 984242"/>
                <a:gd name="connsiteX10" fmla="*/ 1694009 w 2576856"/>
                <a:gd name="connsiteY10" fmla="*/ 984243 h 984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76856" h="984242">
                  <a:moveTo>
                    <a:pt x="1694009" y="984243"/>
                  </a:moveTo>
                  <a:lnTo>
                    <a:pt x="882848" y="984243"/>
                  </a:lnTo>
                  <a:cubicBezTo>
                    <a:pt x="855864" y="984243"/>
                    <a:pt x="830122" y="973596"/>
                    <a:pt x="811161" y="954534"/>
                  </a:cubicBezTo>
                  <a:lnTo>
                    <a:pt x="0" y="143373"/>
                  </a:lnTo>
                  <a:lnTo>
                    <a:pt x="143373" y="0"/>
                  </a:lnTo>
                  <a:lnTo>
                    <a:pt x="924825" y="781453"/>
                  </a:lnTo>
                  <a:lnTo>
                    <a:pt x="1652031" y="781453"/>
                  </a:lnTo>
                  <a:lnTo>
                    <a:pt x="2433484" y="0"/>
                  </a:lnTo>
                  <a:lnTo>
                    <a:pt x="2576857" y="143373"/>
                  </a:lnTo>
                  <a:lnTo>
                    <a:pt x="1765696" y="954534"/>
                  </a:lnTo>
                  <a:cubicBezTo>
                    <a:pt x="1746735" y="973596"/>
                    <a:pt x="1720993" y="984243"/>
                    <a:pt x="1694009" y="984243"/>
                  </a:cubicBezTo>
                  <a:close/>
                </a:path>
              </a:pathLst>
            </a:custGeom>
            <a:solidFill>
              <a:schemeClr val="accent1"/>
            </a:solidFill>
            <a:ln w="126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5473FDE-FF97-734B-9FF1-7A5FC44F4F4E}"/>
                </a:ext>
              </a:extLst>
            </p:cNvPr>
            <p:cNvSpPr/>
            <p:nvPr/>
          </p:nvSpPr>
          <p:spPr>
            <a:xfrm>
              <a:off x="5994604" y="4645741"/>
              <a:ext cx="202790" cy="1013951"/>
            </a:xfrm>
            <a:custGeom>
              <a:avLst/>
              <a:gdLst>
                <a:gd name="connsiteX0" fmla="*/ 0 w 202790"/>
                <a:gd name="connsiteY0" fmla="*/ 0 h 1013951"/>
                <a:gd name="connsiteX1" fmla="*/ 202790 w 202790"/>
                <a:gd name="connsiteY1" fmla="*/ 0 h 1013951"/>
                <a:gd name="connsiteX2" fmla="*/ 202790 w 202790"/>
                <a:gd name="connsiteY2" fmla="*/ 1013952 h 1013951"/>
                <a:gd name="connsiteX3" fmla="*/ 0 w 202790"/>
                <a:gd name="connsiteY3" fmla="*/ 1013952 h 101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790" h="1013951">
                  <a:moveTo>
                    <a:pt x="0" y="0"/>
                  </a:moveTo>
                  <a:lnTo>
                    <a:pt x="202790" y="0"/>
                  </a:lnTo>
                  <a:lnTo>
                    <a:pt x="202790" y="1013952"/>
                  </a:lnTo>
                  <a:lnTo>
                    <a:pt x="0" y="1013952"/>
                  </a:lnTo>
                  <a:close/>
                </a:path>
              </a:pathLst>
            </a:custGeom>
            <a:solidFill>
              <a:schemeClr val="accent1"/>
            </a:solidFill>
            <a:ln w="126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97EB175D-783D-0746-9B1F-C9B9410B761D}"/>
                </a:ext>
              </a:extLst>
            </p:cNvPr>
            <p:cNvSpPr/>
            <p:nvPr/>
          </p:nvSpPr>
          <p:spPr>
            <a:xfrm>
              <a:off x="5690419" y="2617838"/>
              <a:ext cx="811161" cy="811161"/>
            </a:xfrm>
            <a:custGeom>
              <a:avLst/>
              <a:gdLst>
                <a:gd name="connsiteX0" fmla="*/ 405581 w 811161"/>
                <a:gd name="connsiteY0" fmla="*/ 811161 h 811161"/>
                <a:gd name="connsiteX1" fmla="*/ 0 w 811161"/>
                <a:gd name="connsiteY1" fmla="*/ 405581 h 811161"/>
                <a:gd name="connsiteX2" fmla="*/ 405581 w 811161"/>
                <a:gd name="connsiteY2" fmla="*/ 0 h 811161"/>
                <a:gd name="connsiteX3" fmla="*/ 811161 w 811161"/>
                <a:gd name="connsiteY3" fmla="*/ 405581 h 811161"/>
                <a:gd name="connsiteX4" fmla="*/ 405581 w 811161"/>
                <a:gd name="connsiteY4" fmla="*/ 811161 h 811161"/>
                <a:gd name="connsiteX5" fmla="*/ 405581 w 811161"/>
                <a:gd name="connsiteY5" fmla="*/ 202790 h 811161"/>
                <a:gd name="connsiteX6" fmla="*/ 202790 w 811161"/>
                <a:gd name="connsiteY6" fmla="*/ 405581 h 811161"/>
                <a:gd name="connsiteX7" fmla="*/ 405581 w 811161"/>
                <a:gd name="connsiteY7" fmla="*/ 608371 h 811161"/>
                <a:gd name="connsiteX8" fmla="*/ 608371 w 811161"/>
                <a:gd name="connsiteY8" fmla="*/ 405581 h 811161"/>
                <a:gd name="connsiteX9" fmla="*/ 405581 w 811161"/>
                <a:gd name="connsiteY9" fmla="*/ 202790 h 811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11161" h="811161">
                  <a:moveTo>
                    <a:pt x="405581" y="811161"/>
                  </a:moveTo>
                  <a:cubicBezTo>
                    <a:pt x="181903" y="811161"/>
                    <a:pt x="0" y="629258"/>
                    <a:pt x="0" y="405581"/>
                  </a:cubicBezTo>
                  <a:cubicBezTo>
                    <a:pt x="0" y="181903"/>
                    <a:pt x="181903" y="0"/>
                    <a:pt x="405581" y="0"/>
                  </a:cubicBezTo>
                  <a:cubicBezTo>
                    <a:pt x="629259" y="0"/>
                    <a:pt x="811161" y="181903"/>
                    <a:pt x="811161" y="405581"/>
                  </a:cubicBezTo>
                  <a:cubicBezTo>
                    <a:pt x="811161" y="629258"/>
                    <a:pt x="629259" y="811161"/>
                    <a:pt x="405581" y="811161"/>
                  </a:cubicBezTo>
                  <a:close/>
                  <a:moveTo>
                    <a:pt x="405581" y="202790"/>
                  </a:moveTo>
                  <a:cubicBezTo>
                    <a:pt x="293742" y="202790"/>
                    <a:pt x="202790" y="293742"/>
                    <a:pt x="202790" y="405581"/>
                  </a:cubicBezTo>
                  <a:cubicBezTo>
                    <a:pt x="202790" y="517420"/>
                    <a:pt x="293742" y="608371"/>
                    <a:pt x="405581" y="608371"/>
                  </a:cubicBezTo>
                  <a:cubicBezTo>
                    <a:pt x="517420" y="608371"/>
                    <a:pt x="608371" y="517420"/>
                    <a:pt x="608371" y="405581"/>
                  </a:cubicBezTo>
                  <a:cubicBezTo>
                    <a:pt x="608371" y="293742"/>
                    <a:pt x="517420" y="202790"/>
                    <a:pt x="405581" y="202790"/>
                  </a:cubicBezTo>
                  <a:close/>
                </a:path>
              </a:pathLst>
            </a:custGeom>
            <a:solidFill>
              <a:schemeClr val="accent1"/>
            </a:solidFill>
            <a:ln w="126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E761D1B3-5CA3-7F49-88F1-9BA812B148F6}"/>
                </a:ext>
              </a:extLst>
            </p:cNvPr>
            <p:cNvSpPr/>
            <p:nvPr/>
          </p:nvSpPr>
          <p:spPr>
            <a:xfrm>
              <a:off x="4270887" y="4138766"/>
              <a:ext cx="506975" cy="202790"/>
            </a:xfrm>
            <a:custGeom>
              <a:avLst/>
              <a:gdLst>
                <a:gd name="connsiteX0" fmla="*/ 0 w 506975"/>
                <a:gd name="connsiteY0" fmla="*/ 0 h 202790"/>
                <a:gd name="connsiteX1" fmla="*/ 506976 w 506975"/>
                <a:gd name="connsiteY1" fmla="*/ 0 h 202790"/>
                <a:gd name="connsiteX2" fmla="*/ 506976 w 506975"/>
                <a:gd name="connsiteY2" fmla="*/ 202790 h 202790"/>
                <a:gd name="connsiteX3" fmla="*/ 0 w 506975"/>
                <a:gd name="connsiteY3" fmla="*/ 202790 h 202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6975" h="202790">
                  <a:moveTo>
                    <a:pt x="0" y="0"/>
                  </a:moveTo>
                  <a:lnTo>
                    <a:pt x="506976" y="0"/>
                  </a:lnTo>
                  <a:lnTo>
                    <a:pt x="506976" y="202790"/>
                  </a:lnTo>
                  <a:lnTo>
                    <a:pt x="0" y="202790"/>
                  </a:lnTo>
                  <a:close/>
                </a:path>
              </a:pathLst>
            </a:custGeom>
            <a:solidFill>
              <a:schemeClr val="accent1"/>
            </a:solidFill>
            <a:ln w="126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5E7C0950-F623-FA40-8E7E-5958B92A59A0}"/>
                </a:ext>
              </a:extLst>
            </p:cNvPr>
            <p:cNvSpPr/>
            <p:nvPr/>
          </p:nvSpPr>
          <p:spPr>
            <a:xfrm>
              <a:off x="7414137" y="4138766"/>
              <a:ext cx="506975" cy="202790"/>
            </a:xfrm>
            <a:custGeom>
              <a:avLst/>
              <a:gdLst>
                <a:gd name="connsiteX0" fmla="*/ 0 w 506975"/>
                <a:gd name="connsiteY0" fmla="*/ 0 h 202790"/>
                <a:gd name="connsiteX1" fmla="*/ 506976 w 506975"/>
                <a:gd name="connsiteY1" fmla="*/ 0 h 202790"/>
                <a:gd name="connsiteX2" fmla="*/ 506976 w 506975"/>
                <a:gd name="connsiteY2" fmla="*/ 202790 h 202790"/>
                <a:gd name="connsiteX3" fmla="*/ 0 w 506975"/>
                <a:gd name="connsiteY3" fmla="*/ 202790 h 202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6975" h="202790">
                  <a:moveTo>
                    <a:pt x="0" y="0"/>
                  </a:moveTo>
                  <a:lnTo>
                    <a:pt x="506976" y="0"/>
                  </a:lnTo>
                  <a:lnTo>
                    <a:pt x="506976" y="202790"/>
                  </a:lnTo>
                  <a:lnTo>
                    <a:pt x="0" y="202790"/>
                  </a:lnTo>
                  <a:close/>
                </a:path>
              </a:pathLst>
            </a:custGeom>
            <a:solidFill>
              <a:schemeClr val="accent1"/>
            </a:solidFill>
            <a:ln w="126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0CF68CB-4A8F-E541-A0CD-C9A707BBE1CE}"/>
                </a:ext>
              </a:extLst>
            </p:cNvPr>
            <p:cNvSpPr/>
            <p:nvPr/>
          </p:nvSpPr>
          <p:spPr>
            <a:xfrm>
              <a:off x="6936768" y="5081031"/>
              <a:ext cx="498306" cy="498255"/>
            </a:xfrm>
            <a:custGeom>
              <a:avLst/>
              <a:gdLst>
                <a:gd name="connsiteX0" fmla="*/ 0 w 498306"/>
                <a:gd name="connsiteY0" fmla="*/ 143373 h 498255"/>
                <a:gd name="connsiteX1" fmla="*/ 143424 w 498306"/>
                <a:gd name="connsiteY1" fmla="*/ 0 h 498255"/>
                <a:gd name="connsiteX2" fmla="*/ 498307 w 498306"/>
                <a:gd name="connsiteY2" fmla="*/ 354883 h 498255"/>
                <a:gd name="connsiteX3" fmla="*/ 354934 w 498306"/>
                <a:gd name="connsiteY3" fmla="*/ 498256 h 498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8306" h="498255">
                  <a:moveTo>
                    <a:pt x="0" y="143373"/>
                  </a:moveTo>
                  <a:lnTo>
                    <a:pt x="143424" y="0"/>
                  </a:lnTo>
                  <a:lnTo>
                    <a:pt x="498307" y="354883"/>
                  </a:lnTo>
                  <a:lnTo>
                    <a:pt x="354934" y="498256"/>
                  </a:lnTo>
                  <a:close/>
                </a:path>
              </a:pathLst>
            </a:custGeom>
            <a:solidFill>
              <a:schemeClr val="accent1"/>
            </a:solidFill>
            <a:ln w="126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6DF2D63D-6927-514A-85E0-3A939B44DFB5}"/>
                </a:ext>
              </a:extLst>
            </p:cNvPr>
            <p:cNvSpPr/>
            <p:nvPr/>
          </p:nvSpPr>
          <p:spPr>
            <a:xfrm>
              <a:off x="4706125" y="5080980"/>
              <a:ext cx="549004" cy="548953"/>
            </a:xfrm>
            <a:custGeom>
              <a:avLst/>
              <a:gdLst>
                <a:gd name="connsiteX0" fmla="*/ 0 w 549004"/>
                <a:gd name="connsiteY0" fmla="*/ 405581 h 548953"/>
                <a:gd name="connsiteX1" fmla="*/ 405631 w 549004"/>
                <a:gd name="connsiteY1" fmla="*/ 0 h 548953"/>
                <a:gd name="connsiteX2" fmla="*/ 549004 w 549004"/>
                <a:gd name="connsiteY2" fmla="*/ 143373 h 548953"/>
                <a:gd name="connsiteX3" fmla="*/ 143424 w 549004"/>
                <a:gd name="connsiteY3" fmla="*/ 548954 h 548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9004" h="548953">
                  <a:moveTo>
                    <a:pt x="0" y="405581"/>
                  </a:moveTo>
                  <a:lnTo>
                    <a:pt x="405631" y="0"/>
                  </a:lnTo>
                  <a:lnTo>
                    <a:pt x="549004" y="143373"/>
                  </a:lnTo>
                  <a:lnTo>
                    <a:pt x="143424" y="548954"/>
                  </a:lnTo>
                  <a:close/>
                </a:path>
              </a:pathLst>
            </a:custGeom>
            <a:solidFill>
              <a:schemeClr val="accent1"/>
            </a:solidFill>
            <a:ln w="126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F156307D-E949-3B47-A78F-D73B0885C2BE}"/>
                </a:ext>
              </a:extLst>
            </p:cNvPr>
            <p:cNvSpPr/>
            <p:nvPr/>
          </p:nvSpPr>
          <p:spPr>
            <a:xfrm>
              <a:off x="3358330" y="2313653"/>
              <a:ext cx="608370" cy="608370"/>
            </a:xfrm>
            <a:custGeom>
              <a:avLst/>
              <a:gdLst>
                <a:gd name="connsiteX0" fmla="*/ 506976 w 608370"/>
                <a:gd name="connsiteY0" fmla="*/ 608371 h 608370"/>
                <a:gd name="connsiteX1" fmla="*/ 101395 w 608370"/>
                <a:gd name="connsiteY1" fmla="*/ 608371 h 608370"/>
                <a:gd name="connsiteX2" fmla="*/ 0 w 608370"/>
                <a:gd name="connsiteY2" fmla="*/ 506976 h 608370"/>
                <a:gd name="connsiteX3" fmla="*/ 0 w 608370"/>
                <a:gd name="connsiteY3" fmla="*/ 101395 h 608370"/>
                <a:gd name="connsiteX4" fmla="*/ 101395 w 608370"/>
                <a:gd name="connsiteY4" fmla="*/ 0 h 608370"/>
                <a:gd name="connsiteX5" fmla="*/ 506976 w 608370"/>
                <a:gd name="connsiteY5" fmla="*/ 0 h 608370"/>
                <a:gd name="connsiteX6" fmla="*/ 608371 w 608370"/>
                <a:gd name="connsiteY6" fmla="*/ 101395 h 608370"/>
                <a:gd name="connsiteX7" fmla="*/ 608371 w 608370"/>
                <a:gd name="connsiteY7" fmla="*/ 506976 h 608370"/>
                <a:gd name="connsiteX8" fmla="*/ 506976 w 608370"/>
                <a:gd name="connsiteY8" fmla="*/ 608371 h 608370"/>
                <a:gd name="connsiteX9" fmla="*/ 202790 w 608370"/>
                <a:gd name="connsiteY9" fmla="*/ 405581 h 608370"/>
                <a:gd name="connsiteX10" fmla="*/ 405581 w 608370"/>
                <a:gd name="connsiteY10" fmla="*/ 405581 h 608370"/>
                <a:gd name="connsiteX11" fmla="*/ 405581 w 608370"/>
                <a:gd name="connsiteY11" fmla="*/ 202790 h 608370"/>
                <a:gd name="connsiteX12" fmla="*/ 202790 w 608370"/>
                <a:gd name="connsiteY12" fmla="*/ 202790 h 608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08370" h="608370">
                  <a:moveTo>
                    <a:pt x="506976" y="608371"/>
                  </a:moveTo>
                  <a:lnTo>
                    <a:pt x="101395" y="608371"/>
                  </a:lnTo>
                  <a:cubicBezTo>
                    <a:pt x="45301" y="608371"/>
                    <a:pt x="0" y="562921"/>
                    <a:pt x="0" y="506976"/>
                  </a:cubicBezTo>
                  <a:lnTo>
                    <a:pt x="0" y="101395"/>
                  </a:lnTo>
                  <a:cubicBezTo>
                    <a:pt x="0" y="45450"/>
                    <a:pt x="45301" y="0"/>
                    <a:pt x="101395" y="0"/>
                  </a:cubicBezTo>
                  <a:lnTo>
                    <a:pt x="506976" y="0"/>
                  </a:lnTo>
                  <a:cubicBezTo>
                    <a:pt x="563070" y="0"/>
                    <a:pt x="608371" y="45450"/>
                    <a:pt x="608371" y="101395"/>
                  </a:cubicBezTo>
                  <a:lnTo>
                    <a:pt x="608371" y="506976"/>
                  </a:lnTo>
                  <a:cubicBezTo>
                    <a:pt x="608371" y="562921"/>
                    <a:pt x="563070" y="608371"/>
                    <a:pt x="506976" y="608371"/>
                  </a:cubicBezTo>
                  <a:close/>
                  <a:moveTo>
                    <a:pt x="202790" y="405581"/>
                  </a:moveTo>
                  <a:lnTo>
                    <a:pt x="405581" y="405581"/>
                  </a:lnTo>
                  <a:lnTo>
                    <a:pt x="405581" y="202790"/>
                  </a:lnTo>
                  <a:lnTo>
                    <a:pt x="202790" y="202790"/>
                  </a:lnTo>
                  <a:close/>
                </a:path>
              </a:pathLst>
            </a:custGeom>
            <a:solidFill>
              <a:schemeClr val="accent1"/>
            </a:solidFill>
            <a:ln w="126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D85121D7-5D32-C545-92E1-565A2F0A68FD}"/>
                </a:ext>
              </a:extLst>
            </p:cNvPr>
            <p:cNvSpPr/>
            <p:nvPr/>
          </p:nvSpPr>
          <p:spPr>
            <a:xfrm>
              <a:off x="3358330" y="3124814"/>
              <a:ext cx="608370" cy="608370"/>
            </a:xfrm>
            <a:custGeom>
              <a:avLst/>
              <a:gdLst>
                <a:gd name="connsiteX0" fmla="*/ 506976 w 608370"/>
                <a:gd name="connsiteY0" fmla="*/ 608371 h 608370"/>
                <a:gd name="connsiteX1" fmla="*/ 101395 w 608370"/>
                <a:gd name="connsiteY1" fmla="*/ 608371 h 608370"/>
                <a:gd name="connsiteX2" fmla="*/ 0 w 608370"/>
                <a:gd name="connsiteY2" fmla="*/ 506976 h 608370"/>
                <a:gd name="connsiteX3" fmla="*/ 0 w 608370"/>
                <a:gd name="connsiteY3" fmla="*/ 101395 h 608370"/>
                <a:gd name="connsiteX4" fmla="*/ 101395 w 608370"/>
                <a:gd name="connsiteY4" fmla="*/ 0 h 608370"/>
                <a:gd name="connsiteX5" fmla="*/ 506976 w 608370"/>
                <a:gd name="connsiteY5" fmla="*/ 0 h 608370"/>
                <a:gd name="connsiteX6" fmla="*/ 608371 w 608370"/>
                <a:gd name="connsiteY6" fmla="*/ 101395 h 608370"/>
                <a:gd name="connsiteX7" fmla="*/ 608371 w 608370"/>
                <a:gd name="connsiteY7" fmla="*/ 506976 h 608370"/>
                <a:gd name="connsiteX8" fmla="*/ 506976 w 608370"/>
                <a:gd name="connsiteY8" fmla="*/ 608371 h 608370"/>
                <a:gd name="connsiteX9" fmla="*/ 202790 w 608370"/>
                <a:gd name="connsiteY9" fmla="*/ 405581 h 608370"/>
                <a:gd name="connsiteX10" fmla="*/ 405581 w 608370"/>
                <a:gd name="connsiteY10" fmla="*/ 405581 h 608370"/>
                <a:gd name="connsiteX11" fmla="*/ 405581 w 608370"/>
                <a:gd name="connsiteY11" fmla="*/ 202790 h 608370"/>
                <a:gd name="connsiteX12" fmla="*/ 202790 w 608370"/>
                <a:gd name="connsiteY12" fmla="*/ 202790 h 608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08370" h="608370">
                  <a:moveTo>
                    <a:pt x="506976" y="608371"/>
                  </a:moveTo>
                  <a:lnTo>
                    <a:pt x="101395" y="608371"/>
                  </a:lnTo>
                  <a:cubicBezTo>
                    <a:pt x="45301" y="608371"/>
                    <a:pt x="0" y="562921"/>
                    <a:pt x="0" y="506976"/>
                  </a:cubicBezTo>
                  <a:lnTo>
                    <a:pt x="0" y="101395"/>
                  </a:lnTo>
                  <a:cubicBezTo>
                    <a:pt x="0" y="45450"/>
                    <a:pt x="45301" y="0"/>
                    <a:pt x="101395" y="0"/>
                  </a:cubicBezTo>
                  <a:lnTo>
                    <a:pt x="506976" y="0"/>
                  </a:lnTo>
                  <a:cubicBezTo>
                    <a:pt x="563070" y="0"/>
                    <a:pt x="608371" y="45450"/>
                    <a:pt x="608371" y="101395"/>
                  </a:cubicBezTo>
                  <a:lnTo>
                    <a:pt x="608371" y="506976"/>
                  </a:lnTo>
                  <a:cubicBezTo>
                    <a:pt x="608371" y="562921"/>
                    <a:pt x="563070" y="608371"/>
                    <a:pt x="506976" y="608371"/>
                  </a:cubicBezTo>
                  <a:close/>
                  <a:moveTo>
                    <a:pt x="202790" y="405581"/>
                  </a:moveTo>
                  <a:lnTo>
                    <a:pt x="405581" y="405581"/>
                  </a:lnTo>
                  <a:lnTo>
                    <a:pt x="405581" y="202790"/>
                  </a:lnTo>
                  <a:lnTo>
                    <a:pt x="202790" y="202790"/>
                  </a:lnTo>
                  <a:close/>
                </a:path>
              </a:pathLst>
            </a:custGeom>
            <a:solidFill>
              <a:schemeClr val="accent1"/>
            </a:solidFill>
            <a:ln w="126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D734F921-7BEC-954C-ACAA-79F466072DF9}"/>
                </a:ext>
              </a:extLst>
            </p:cNvPr>
            <p:cNvSpPr/>
            <p:nvPr/>
          </p:nvSpPr>
          <p:spPr>
            <a:xfrm>
              <a:off x="3358330" y="3935975"/>
              <a:ext cx="608370" cy="608370"/>
            </a:xfrm>
            <a:custGeom>
              <a:avLst/>
              <a:gdLst>
                <a:gd name="connsiteX0" fmla="*/ 506976 w 608370"/>
                <a:gd name="connsiteY0" fmla="*/ 608371 h 608370"/>
                <a:gd name="connsiteX1" fmla="*/ 101395 w 608370"/>
                <a:gd name="connsiteY1" fmla="*/ 608371 h 608370"/>
                <a:gd name="connsiteX2" fmla="*/ 0 w 608370"/>
                <a:gd name="connsiteY2" fmla="*/ 506976 h 608370"/>
                <a:gd name="connsiteX3" fmla="*/ 0 w 608370"/>
                <a:gd name="connsiteY3" fmla="*/ 101395 h 608370"/>
                <a:gd name="connsiteX4" fmla="*/ 101395 w 608370"/>
                <a:gd name="connsiteY4" fmla="*/ 0 h 608370"/>
                <a:gd name="connsiteX5" fmla="*/ 506976 w 608370"/>
                <a:gd name="connsiteY5" fmla="*/ 0 h 608370"/>
                <a:gd name="connsiteX6" fmla="*/ 608371 w 608370"/>
                <a:gd name="connsiteY6" fmla="*/ 101395 h 608370"/>
                <a:gd name="connsiteX7" fmla="*/ 608371 w 608370"/>
                <a:gd name="connsiteY7" fmla="*/ 506976 h 608370"/>
                <a:gd name="connsiteX8" fmla="*/ 506976 w 608370"/>
                <a:gd name="connsiteY8" fmla="*/ 608371 h 608370"/>
                <a:gd name="connsiteX9" fmla="*/ 202790 w 608370"/>
                <a:gd name="connsiteY9" fmla="*/ 405581 h 608370"/>
                <a:gd name="connsiteX10" fmla="*/ 405581 w 608370"/>
                <a:gd name="connsiteY10" fmla="*/ 405581 h 608370"/>
                <a:gd name="connsiteX11" fmla="*/ 405581 w 608370"/>
                <a:gd name="connsiteY11" fmla="*/ 202790 h 608370"/>
                <a:gd name="connsiteX12" fmla="*/ 202790 w 608370"/>
                <a:gd name="connsiteY12" fmla="*/ 202790 h 608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08370" h="608370">
                  <a:moveTo>
                    <a:pt x="506976" y="608371"/>
                  </a:moveTo>
                  <a:lnTo>
                    <a:pt x="101395" y="608371"/>
                  </a:lnTo>
                  <a:cubicBezTo>
                    <a:pt x="45301" y="608371"/>
                    <a:pt x="0" y="562921"/>
                    <a:pt x="0" y="506976"/>
                  </a:cubicBezTo>
                  <a:lnTo>
                    <a:pt x="0" y="101395"/>
                  </a:lnTo>
                  <a:cubicBezTo>
                    <a:pt x="0" y="45450"/>
                    <a:pt x="45301" y="0"/>
                    <a:pt x="101395" y="0"/>
                  </a:cubicBezTo>
                  <a:lnTo>
                    <a:pt x="506976" y="0"/>
                  </a:lnTo>
                  <a:cubicBezTo>
                    <a:pt x="563070" y="0"/>
                    <a:pt x="608371" y="45450"/>
                    <a:pt x="608371" y="101395"/>
                  </a:cubicBezTo>
                  <a:lnTo>
                    <a:pt x="608371" y="506976"/>
                  </a:lnTo>
                  <a:cubicBezTo>
                    <a:pt x="608371" y="562921"/>
                    <a:pt x="563070" y="608371"/>
                    <a:pt x="506976" y="608371"/>
                  </a:cubicBezTo>
                  <a:close/>
                  <a:moveTo>
                    <a:pt x="202790" y="405581"/>
                  </a:moveTo>
                  <a:lnTo>
                    <a:pt x="405581" y="405581"/>
                  </a:lnTo>
                  <a:lnTo>
                    <a:pt x="405581" y="202790"/>
                  </a:lnTo>
                  <a:lnTo>
                    <a:pt x="202790" y="202790"/>
                  </a:lnTo>
                  <a:close/>
                </a:path>
              </a:pathLst>
            </a:custGeom>
            <a:solidFill>
              <a:schemeClr val="accent1"/>
            </a:solidFill>
            <a:ln w="126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A95B31AA-F22D-FF4B-8DFD-5315B46BB05F}"/>
                </a:ext>
              </a:extLst>
            </p:cNvPr>
            <p:cNvSpPr/>
            <p:nvPr/>
          </p:nvSpPr>
          <p:spPr>
            <a:xfrm>
              <a:off x="8225298" y="3935975"/>
              <a:ext cx="608370" cy="608370"/>
            </a:xfrm>
            <a:custGeom>
              <a:avLst/>
              <a:gdLst>
                <a:gd name="connsiteX0" fmla="*/ 506976 w 608370"/>
                <a:gd name="connsiteY0" fmla="*/ 608371 h 608370"/>
                <a:gd name="connsiteX1" fmla="*/ 101395 w 608370"/>
                <a:gd name="connsiteY1" fmla="*/ 608371 h 608370"/>
                <a:gd name="connsiteX2" fmla="*/ 0 w 608370"/>
                <a:gd name="connsiteY2" fmla="*/ 506976 h 608370"/>
                <a:gd name="connsiteX3" fmla="*/ 0 w 608370"/>
                <a:gd name="connsiteY3" fmla="*/ 101395 h 608370"/>
                <a:gd name="connsiteX4" fmla="*/ 101395 w 608370"/>
                <a:gd name="connsiteY4" fmla="*/ 0 h 608370"/>
                <a:gd name="connsiteX5" fmla="*/ 506976 w 608370"/>
                <a:gd name="connsiteY5" fmla="*/ 0 h 608370"/>
                <a:gd name="connsiteX6" fmla="*/ 608371 w 608370"/>
                <a:gd name="connsiteY6" fmla="*/ 101395 h 608370"/>
                <a:gd name="connsiteX7" fmla="*/ 608371 w 608370"/>
                <a:gd name="connsiteY7" fmla="*/ 506976 h 608370"/>
                <a:gd name="connsiteX8" fmla="*/ 506976 w 608370"/>
                <a:gd name="connsiteY8" fmla="*/ 608371 h 608370"/>
                <a:gd name="connsiteX9" fmla="*/ 202790 w 608370"/>
                <a:gd name="connsiteY9" fmla="*/ 405581 h 608370"/>
                <a:gd name="connsiteX10" fmla="*/ 405581 w 608370"/>
                <a:gd name="connsiteY10" fmla="*/ 405581 h 608370"/>
                <a:gd name="connsiteX11" fmla="*/ 405581 w 608370"/>
                <a:gd name="connsiteY11" fmla="*/ 202790 h 608370"/>
                <a:gd name="connsiteX12" fmla="*/ 202790 w 608370"/>
                <a:gd name="connsiteY12" fmla="*/ 202790 h 608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08370" h="608370">
                  <a:moveTo>
                    <a:pt x="506976" y="608371"/>
                  </a:moveTo>
                  <a:lnTo>
                    <a:pt x="101395" y="608371"/>
                  </a:lnTo>
                  <a:cubicBezTo>
                    <a:pt x="45298" y="608371"/>
                    <a:pt x="0" y="562921"/>
                    <a:pt x="0" y="506976"/>
                  </a:cubicBezTo>
                  <a:lnTo>
                    <a:pt x="0" y="101395"/>
                  </a:lnTo>
                  <a:cubicBezTo>
                    <a:pt x="0" y="45450"/>
                    <a:pt x="45298" y="0"/>
                    <a:pt x="101395" y="0"/>
                  </a:cubicBezTo>
                  <a:lnTo>
                    <a:pt x="506976" y="0"/>
                  </a:lnTo>
                  <a:cubicBezTo>
                    <a:pt x="563073" y="0"/>
                    <a:pt x="608371" y="45450"/>
                    <a:pt x="608371" y="101395"/>
                  </a:cubicBezTo>
                  <a:lnTo>
                    <a:pt x="608371" y="506976"/>
                  </a:lnTo>
                  <a:cubicBezTo>
                    <a:pt x="608371" y="562921"/>
                    <a:pt x="563073" y="608371"/>
                    <a:pt x="506976" y="608371"/>
                  </a:cubicBezTo>
                  <a:close/>
                  <a:moveTo>
                    <a:pt x="202790" y="405581"/>
                  </a:moveTo>
                  <a:lnTo>
                    <a:pt x="405581" y="405581"/>
                  </a:lnTo>
                  <a:lnTo>
                    <a:pt x="405581" y="202790"/>
                  </a:lnTo>
                  <a:lnTo>
                    <a:pt x="202790" y="202790"/>
                  </a:lnTo>
                  <a:close/>
                </a:path>
              </a:pathLst>
            </a:custGeom>
            <a:solidFill>
              <a:schemeClr val="accent1"/>
            </a:solidFill>
            <a:ln w="126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F688F5AB-4D2C-254C-A9D0-D20643385CF5}"/>
                </a:ext>
              </a:extLst>
            </p:cNvPr>
            <p:cNvSpPr/>
            <p:nvPr/>
          </p:nvSpPr>
          <p:spPr>
            <a:xfrm>
              <a:off x="8225298" y="4747137"/>
              <a:ext cx="608370" cy="608370"/>
            </a:xfrm>
            <a:custGeom>
              <a:avLst/>
              <a:gdLst>
                <a:gd name="connsiteX0" fmla="*/ 506976 w 608370"/>
                <a:gd name="connsiteY0" fmla="*/ 608371 h 608370"/>
                <a:gd name="connsiteX1" fmla="*/ 101395 w 608370"/>
                <a:gd name="connsiteY1" fmla="*/ 608371 h 608370"/>
                <a:gd name="connsiteX2" fmla="*/ 0 w 608370"/>
                <a:gd name="connsiteY2" fmla="*/ 506976 h 608370"/>
                <a:gd name="connsiteX3" fmla="*/ 0 w 608370"/>
                <a:gd name="connsiteY3" fmla="*/ 101395 h 608370"/>
                <a:gd name="connsiteX4" fmla="*/ 101395 w 608370"/>
                <a:gd name="connsiteY4" fmla="*/ 0 h 608370"/>
                <a:gd name="connsiteX5" fmla="*/ 506976 w 608370"/>
                <a:gd name="connsiteY5" fmla="*/ 0 h 608370"/>
                <a:gd name="connsiteX6" fmla="*/ 608371 w 608370"/>
                <a:gd name="connsiteY6" fmla="*/ 101395 h 608370"/>
                <a:gd name="connsiteX7" fmla="*/ 608371 w 608370"/>
                <a:gd name="connsiteY7" fmla="*/ 506976 h 608370"/>
                <a:gd name="connsiteX8" fmla="*/ 506976 w 608370"/>
                <a:gd name="connsiteY8" fmla="*/ 608371 h 608370"/>
                <a:gd name="connsiteX9" fmla="*/ 202790 w 608370"/>
                <a:gd name="connsiteY9" fmla="*/ 405581 h 608370"/>
                <a:gd name="connsiteX10" fmla="*/ 405581 w 608370"/>
                <a:gd name="connsiteY10" fmla="*/ 405581 h 608370"/>
                <a:gd name="connsiteX11" fmla="*/ 405581 w 608370"/>
                <a:gd name="connsiteY11" fmla="*/ 202790 h 608370"/>
                <a:gd name="connsiteX12" fmla="*/ 202790 w 608370"/>
                <a:gd name="connsiteY12" fmla="*/ 202790 h 608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08370" h="608370">
                  <a:moveTo>
                    <a:pt x="506976" y="608371"/>
                  </a:moveTo>
                  <a:lnTo>
                    <a:pt x="101395" y="608371"/>
                  </a:lnTo>
                  <a:cubicBezTo>
                    <a:pt x="45298" y="608371"/>
                    <a:pt x="0" y="562921"/>
                    <a:pt x="0" y="506976"/>
                  </a:cubicBezTo>
                  <a:lnTo>
                    <a:pt x="0" y="101395"/>
                  </a:lnTo>
                  <a:cubicBezTo>
                    <a:pt x="0" y="45450"/>
                    <a:pt x="45298" y="0"/>
                    <a:pt x="101395" y="0"/>
                  </a:cubicBezTo>
                  <a:lnTo>
                    <a:pt x="506976" y="0"/>
                  </a:lnTo>
                  <a:cubicBezTo>
                    <a:pt x="563073" y="0"/>
                    <a:pt x="608371" y="45450"/>
                    <a:pt x="608371" y="101395"/>
                  </a:cubicBezTo>
                  <a:lnTo>
                    <a:pt x="608371" y="506976"/>
                  </a:lnTo>
                  <a:cubicBezTo>
                    <a:pt x="608371" y="562921"/>
                    <a:pt x="563073" y="608371"/>
                    <a:pt x="506976" y="608371"/>
                  </a:cubicBezTo>
                  <a:close/>
                  <a:moveTo>
                    <a:pt x="202790" y="405581"/>
                  </a:moveTo>
                  <a:lnTo>
                    <a:pt x="405581" y="405581"/>
                  </a:lnTo>
                  <a:lnTo>
                    <a:pt x="405581" y="202790"/>
                  </a:lnTo>
                  <a:lnTo>
                    <a:pt x="202790" y="202790"/>
                  </a:lnTo>
                  <a:close/>
                </a:path>
              </a:pathLst>
            </a:custGeom>
            <a:solidFill>
              <a:schemeClr val="accent1"/>
            </a:solidFill>
            <a:ln w="126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99EAF8CA-DE24-CD47-BB8E-C0E78B894E87}"/>
                </a:ext>
              </a:extLst>
            </p:cNvPr>
            <p:cNvSpPr/>
            <p:nvPr/>
          </p:nvSpPr>
          <p:spPr>
            <a:xfrm>
              <a:off x="8225298" y="5558298"/>
              <a:ext cx="608370" cy="608370"/>
            </a:xfrm>
            <a:custGeom>
              <a:avLst/>
              <a:gdLst>
                <a:gd name="connsiteX0" fmla="*/ 506976 w 608370"/>
                <a:gd name="connsiteY0" fmla="*/ 608371 h 608370"/>
                <a:gd name="connsiteX1" fmla="*/ 101395 w 608370"/>
                <a:gd name="connsiteY1" fmla="*/ 608371 h 608370"/>
                <a:gd name="connsiteX2" fmla="*/ 0 w 608370"/>
                <a:gd name="connsiteY2" fmla="*/ 506976 h 608370"/>
                <a:gd name="connsiteX3" fmla="*/ 0 w 608370"/>
                <a:gd name="connsiteY3" fmla="*/ 101395 h 608370"/>
                <a:gd name="connsiteX4" fmla="*/ 101395 w 608370"/>
                <a:gd name="connsiteY4" fmla="*/ 0 h 608370"/>
                <a:gd name="connsiteX5" fmla="*/ 506976 w 608370"/>
                <a:gd name="connsiteY5" fmla="*/ 0 h 608370"/>
                <a:gd name="connsiteX6" fmla="*/ 608371 w 608370"/>
                <a:gd name="connsiteY6" fmla="*/ 101395 h 608370"/>
                <a:gd name="connsiteX7" fmla="*/ 608371 w 608370"/>
                <a:gd name="connsiteY7" fmla="*/ 506976 h 608370"/>
                <a:gd name="connsiteX8" fmla="*/ 506976 w 608370"/>
                <a:gd name="connsiteY8" fmla="*/ 608371 h 608370"/>
                <a:gd name="connsiteX9" fmla="*/ 202790 w 608370"/>
                <a:gd name="connsiteY9" fmla="*/ 405581 h 608370"/>
                <a:gd name="connsiteX10" fmla="*/ 405581 w 608370"/>
                <a:gd name="connsiteY10" fmla="*/ 405581 h 608370"/>
                <a:gd name="connsiteX11" fmla="*/ 405581 w 608370"/>
                <a:gd name="connsiteY11" fmla="*/ 202790 h 608370"/>
                <a:gd name="connsiteX12" fmla="*/ 202790 w 608370"/>
                <a:gd name="connsiteY12" fmla="*/ 202790 h 608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08370" h="608370">
                  <a:moveTo>
                    <a:pt x="506976" y="608371"/>
                  </a:moveTo>
                  <a:lnTo>
                    <a:pt x="101395" y="608371"/>
                  </a:lnTo>
                  <a:cubicBezTo>
                    <a:pt x="45298" y="608371"/>
                    <a:pt x="0" y="562921"/>
                    <a:pt x="0" y="506976"/>
                  </a:cubicBezTo>
                  <a:lnTo>
                    <a:pt x="0" y="101395"/>
                  </a:lnTo>
                  <a:cubicBezTo>
                    <a:pt x="0" y="45450"/>
                    <a:pt x="45298" y="0"/>
                    <a:pt x="101395" y="0"/>
                  </a:cubicBezTo>
                  <a:lnTo>
                    <a:pt x="506976" y="0"/>
                  </a:lnTo>
                  <a:cubicBezTo>
                    <a:pt x="563073" y="0"/>
                    <a:pt x="608371" y="45450"/>
                    <a:pt x="608371" y="101395"/>
                  </a:cubicBezTo>
                  <a:lnTo>
                    <a:pt x="608371" y="506976"/>
                  </a:lnTo>
                  <a:cubicBezTo>
                    <a:pt x="608371" y="562921"/>
                    <a:pt x="563073" y="608371"/>
                    <a:pt x="506976" y="608371"/>
                  </a:cubicBezTo>
                  <a:close/>
                  <a:moveTo>
                    <a:pt x="202790" y="405581"/>
                  </a:moveTo>
                  <a:lnTo>
                    <a:pt x="405581" y="405581"/>
                  </a:lnTo>
                  <a:lnTo>
                    <a:pt x="405581" y="202790"/>
                  </a:lnTo>
                  <a:lnTo>
                    <a:pt x="202790" y="202790"/>
                  </a:lnTo>
                  <a:close/>
                </a:path>
              </a:pathLst>
            </a:custGeom>
            <a:solidFill>
              <a:schemeClr val="accent1"/>
            </a:solidFill>
            <a:ln w="126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8" name="Graphic 26">
            <a:extLst>
              <a:ext uri="{FF2B5EF4-FFF2-40B4-BE49-F238E27FC236}">
                <a16:creationId xmlns:a16="http://schemas.microsoft.com/office/drawing/2014/main" id="{6A2FB4E7-C20F-AD49-9D31-D29B779910F2}"/>
              </a:ext>
            </a:extLst>
          </p:cNvPr>
          <p:cNvGrpSpPr/>
          <p:nvPr/>
        </p:nvGrpSpPr>
        <p:grpSpPr>
          <a:xfrm>
            <a:off x="9050501" y="2723104"/>
            <a:ext cx="1680114" cy="1680114"/>
            <a:chOff x="9050501" y="2723104"/>
            <a:chExt cx="1680114" cy="1680114"/>
          </a:xfrm>
        </p:grpSpPr>
        <p:grpSp>
          <p:nvGrpSpPr>
            <p:cNvPr id="70" name="Graphic 26">
              <a:extLst>
                <a:ext uri="{FF2B5EF4-FFF2-40B4-BE49-F238E27FC236}">
                  <a16:creationId xmlns:a16="http://schemas.microsoft.com/office/drawing/2014/main" id="{6A2FB4E7-C20F-AD49-9D31-D29B779910F2}"/>
                </a:ext>
              </a:extLst>
            </p:cNvPr>
            <p:cNvGrpSpPr/>
            <p:nvPr/>
          </p:nvGrpSpPr>
          <p:grpSpPr>
            <a:xfrm>
              <a:off x="9202760" y="2812361"/>
              <a:ext cx="546037" cy="217888"/>
              <a:chOff x="9202760" y="2812361"/>
              <a:chExt cx="546037" cy="217888"/>
            </a:xfrm>
            <a:solidFill>
              <a:srgbClr val="183651"/>
            </a:solidFill>
          </p:grpSpPr>
          <p:sp>
            <p:nvSpPr>
              <p:cNvPr id="71" name="Freeform 70">
                <a:extLst>
                  <a:ext uri="{FF2B5EF4-FFF2-40B4-BE49-F238E27FC236}">
                    <a16:creationId xmlns:a16="http://schemas.microsoft.com/office/drawing/2014/main" id="{6079641D-9E9F-D74D-BAEE-584163675B34}"/>
                  </a:ext>
                </a:extLst>
              </p:cNvPr>
              <p:cNvSpPr/>
              <p:nvPr/>
            </p:nvSpPr>
            <p:spPr>
              <a:xfrm>
                <a:off x="9299893" y="2977745"/>
                <a:ext cx="52504" cy="52504"/>
              </a:xfrm>
              <a:custGeom>
                <a:avLst/>
                <a:gdLst>
                  <a:gd name="connsiteX0" fmla="*/ 0 w 52504"/>
                  <a:gd name="connsiteY0" fmla="*/ 0 h 52504"/>
                  <a:gd name="connsiteX1" fmla="*/ 52504 w 52504"/>
                  <a:gd name="connsiteY1" fmla="*/ 0 h 52504"/>
                  <a:gd name="connsiteX2" fmla="*/ 52504 w 52504"/>
                  <a:gd name="connsiteY2" fmla="*/ 52504 h 52504"/>
                  <a:gd name="connsiteX3" fmla="*/ 0 w 52504"/>
                  <a:gd name="connsiteY3" fmla="*/ 52504 h 52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504" h="52504">
                    <a:moveTo>
                      <a:pt x="0" y="0"/>
                    </a:moveTo>
                    <a:lnTo>
                      <a:pt x="52504" y="0"/>
                    </a:lnTo>
                    <a:lnTo>
                      <a:pt x="52504" y="52504"/>
                    </a:lnTo>
                    <a:lnTo>
                      <a:pt x="0" y="52504"/>
                    </a:lnTo>
                    <a:close/>
                  </a:path>
                </a:pathLst>
              </a:custGeom>
              <a:solidFill>
                <a:schemeClr val="accent1"/>
              </a:solidFill>
              <a:ln w="33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" name="Freeform 71">
                <a:extLst>
                  <a:ext uri="{FF2B5EF4-FFF2-40B4-BE49-F238E27FC236}">
                    <a16:creationId xmlns:a16="http://schemas.microsoft.com/office/drawing/2014/main" id="{993831C7-BA15-8A4B-85D4-006CA5FCD332}"/>
                  </a:ext>
                </a:extLst>
              </p:cNvPr>
              <p:cNvSpPr/>
              <p:nvPr/>
            </p:nvSpPr>
            <p:spPr>
              <a:xfrm>
                <a:off x="9499405" y="2977745"/>
                <a:ext cx="52504" cy="52504"/>
              </a:xfrm>
              <a:custGeom>
                <a:avLst/>
                <a:gdLst>
                  <a:gd name="connsiteX0" fmla="*/ 0 w 52504"/>
                  <a:gd name="connsiteY0" fmla="*/ 0 h 52504"/>
                  <a:gd name="connsiteX1" fmla="*/ 52504 w 52504"/>
                  <a:gd name="connsiteY1" fmla="*/ 0 h 52504"/>
                  <a:gd name="connsiteX2" fmla="*/ 52504 w 52504"/>
                  <a:gd name="connsiteY2" fmla="*/ 52504 h 52504"/>
                  <a:gd name="connsiteX3" fmla="*/ 0 w 52504"/>
                  <a:gd name="connsiteY3" fmla="*/ 52504 h 52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504" h="52504">
                    <a:moveTo>
                      <a:pt x="0" y="0"/>
                    </a:moveTo>
                    <a:lnTo>
                      <a:pt x="52504" y="0"/>
                    </a:lnTo>
                    <a:lnTo>
                      <a:pt x="52504" y="52504"/>
                    </a:lnTo>
                    <a:lnTo>
                      <a:pt x="0" y="52504"/>
                    </a:lnTo>
                    <a:close/>
                  </a:path>
                </a:pathLst>
              </a:custGeom>
              <a:solidFill>
                <a:schemeClr val="accent1"/>
              </a:solidFill>
              <a:ln w="33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" name="Freeform 72">
                <a:extLst>
                  <a:ext uri="{FF2B5EF4-FFF2-40B4-BE49-F238E27FC236}">
                    <a16:creationId xmlns:a16="http://schemas.microsoft.com/office/drawing/2014/main" id="{E37EF1A8-0E22-344F-A6EC-FB56EE99F0F7}"/>
                  </a:ext>
                </a:extLst>
              </p:cNvPr>
              <p:cNvSpPr/>
              <p:nvPr/>
            </p:nvSpPr>
            <p:spPr>
              <a:xfrm>
                <a:off x="9696294" y="2977745"/>
                <a:ext cx="52504" cy="52504"/>
              </a:xfrm>
              <a:custGeom>
                <a:avLst/>
                <a:gdLst>
                  <a:gd name="connsiteX0" fmla="*/ 0 w 52504"/>
                  <a:gd name="connsiteY0" fmla="*/ 0 h 52504"/>
                  <a:gd name="connsiteX1" fmla="*/ 52504 w 52504"/>
                  <a:gd name="connsiteY1" fmla="*/ 0 h 52504"/>
                  <a:gd name="connsiteX2" fmla="*/ 52504 w 52504"/>
                  <a:gd name="connsiteY2" fmla="*/ 52504 h 52504"/>
                  <a:gd name="connsiteX3" fmla="*/ 0 w 52504"/>
                  <a:gd name="connsiteY3" fmla="*/ 52504 h 52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504" h="52504">
                    <a:moveTo>
                      <a:pt x="0" y="0"/>
                    </a:moveTo>
                    <a:lnTo>
                      <a:pt x="52504" y="0"/>
                    </a:lnTo>
                    <a:lnTo>
                      <a:pt x="52504" y="52504"/>
                    </a:lnTo>
                    <a:lnTo>
                      <a:pt x="0" y="52504"/>
                    </a:lnTo>
                    <a:close/>
                  </a:path>
                </a:pathLst>
              </a:custGeom>
              <a:solidFill>
                <a:schemeClr val="accent1"/>
              </a:solidFill>
              <a:ln w="33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" name="Freeform 73">
                <a:extLst>
                  <a:ext uri="{FF2B5EF4-FFF2-40B4-BE49-F238E27FC236}">
                    <a16:creationId xmlns:a16="http://schemas.microsoft.com/office/drawing/2014/main" id="{55FA8B30-3981-DA44-83B5-2330AF2188D1}"/>
                  </a:ext>
                </a:extLst>
              </p:cNvPr>
              <p:cNvSpPr/>
              <p:nvPr/>
            </p:nvSpPr>
            <p:spPr>
              <a:xfrm>
                <a:off x="9202760" y="2812361"/>
                <a:ext cx="52504" cy="52504"/>
              </a:xfrm>
              <a:custGeom>
                <a:avLst/>
                <a:gdLst>
                  <a:gd name="connsiteX0" fmla="*/ 0 w 52504"/>
                  <a:gd name="connsiteY0" fmla="*/ 0 h 52504"/>
                  <a:gd name="connsiteX1" fmla="*/ 52504 w 52504"/>
                  <a:gd name="connsiteY1" fmla="*/ 0 h 52504"/>
                  <a:gd name="connsiteX2" fmla="*/ 52504 w 52504"/>
                  <a:gd name="connsiteY2" fmla="*/ 52504 h 52504"/>
                  <a:gd name="connsiteX3" fmla="*/ 0 w 52504"/>
                  <a:gd name="connsiteY3" fmla="*/ 52504 h 52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504" h="52504">
                    <a:moveTo>
                      <a:pt x="0" y="0"/>
                    </a:moveTo>
                    <a:lnTo>
                      <a:pt x="52504" y="0"/>
                    </a:lnTo>
                    <a:lnTo>
                      <a:pt x="52504" y="52504"/>
                    </a:lnTo>
                    <a:lnTo>
                      <a:pt x="0" y="52504"/>
                    </a:lnTo>
                    <a:close/>
                  </a:path>
                </a:pathLst>
              </a:custGeom>
              <a:solidFill>
                <a:schemeClr val="accent1"/>
              </a:solidFill>
              <a:ln w="33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" name="Freeform 74">
                <a:extLst>
                  <a:ext uri="{FF2B5EF4-FFF2-40B4-BE49-F238E27FC236}">
                    <a16:creationId xmlns:a16="http://schemas.microsoft.com/office/drawing/2014/main" id="{6B45A47E-87BF-1344-A8B6-86AAA3684EA4}"/>
                  </a:ext>
                </a:extLst>
              </p:cNvPr>
              <p:cNvSpPr/>
              <p:nvPr/>
            </p:nvSpPr>
            <p:spPr>
              <a:xfrm>
                <a:off x="9402275" y="2812361"/>
                <a:ext cx="52504" cy="52504"/>
              </a:xfrm>
              <a:custGeom>
                <a:avLst/>
                <a:gdLst>
                  <a:gd name="connsiteX0" fmla="*/ 0 w 52504"/>
                  <a:gd name="connsiteY0" fmla="*/ 0 h 52504"/>
                  <a:gd name="connsiteX1" fmla="*/ 52504 w 52504"/>
                  <a:gd name="connsiteY1" fmla="*/ 0 h 52504"/>
                  <a:gd name="connsiteX2" fmla="*/ 52504 w 52504"/>
                  <a:gd name="connsiteY2" fmla="*/ 52504 h 52504"/>
                  <a:gd name="connsiteX3" fmla="*/ 0 w 52504"/>
                  <a:gd name="connsiteY3" fmla="*/ 52504 h 52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504" h="52504">
                    <a:moveTo>
                      <a:pt x="0" y="0"/>
                    </a:moveTo>
                    <a:lnTo>
                      <a:pt x="52504" y="0"/>
                    </a:lnTo>
                    <a:lnTo>
                      <a:pt x="52504" y="52504"/>
                    </a:lnTo>
                    <a:lnTo>
                      <a:pt x="0" y="52504"/>
                    </a:lnTo>
                    <a:close/>
                  </a:path>
                </a:pathLst>
              </a:custGeom>
              <a:solidFill>
                <a:schemeClr val="accent1"/>
              </a:solidFill>
              <a:ln w="33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" name="Freeform 75">
                <a:extLst>
                  <a:ext uri="{FF2B5EF4-FFF2-40B4-BE49-F238E27FC236}">
                    <a16:creationId xmlns:a16="http://schemas.microsoft.com/office/drawing/2014/main" id="{2ED5C715-720D-1549-9644-452BDA567755}"/>
                  </a:ext>
                </a:extLst>
              </p:cNvPr>
              <p:cNvSpPr/>
              <p:nvPr/>
            </p:nvSpPr>
            <p:spPr>
              <a:xfrm>
                <a:off x="9599164" y="2812361"/>
                <a:ext cx="52504" cy="52504"/>
              </a:xfrm>
              <a:custGeom>
                <a:avLst/>
                <a:gdLst>
                  <a:gd name="connsiteX0" fmla="*/ 0 w 52504"/>
                  <a:gd name="connsiteY0" fmla="*/ 0 h 52504"/>
                  <a:gd name="connsiteX1" fmla="*/ 52504 w 52504"/>
                  <a:gd name="connsiteY1" fmla="*/ 0 h 52504"/>
                  <a:gd name="connsiteX2" fmla="*/ 52504 w 52504"/>
                  <a:gd name="connsiteY2" fmla="*/ 52504 h 52504"/>
                  <a:gd name="connsiteX3" fmla="*/ 0 w 52504"/>
                  <a:gd name="connsiteY3" fmla="*/ 52504 h 52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504" h="52504">
                    <a:moveTo>
                      <a:pt x="0" y="0"/>
                    </a:moveTo>
                    <a:lnTo>
                      <a:pt x="52504" y="0"/>
                    </a:lnTo>
                    <a:lnTo>
                      <a:pt x="52504" y="52504"/>
                    </a:lnTo>
                    <a:lnTo>
                      <a:pt x="0" y="52504"/>
                    </a:lnTo>
                    <a:close/>
                  </a:path>
                </a:pathLst>
              </a:custGeom>
              <a:solidFill>
                <a:schemeClr val="accent1"/>
              </a:solidFill>
              <a:ln w="33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338FC5FD-AC85-7041-AB37-C27EE83A0B81}"/>
                </a:ext>
              </a:extLst>
            </p:cNvPr>
            <p:cNvSpPr/>
            <p:nvPr/>
          </p:nvSpPr>
          <p:spPr>
            <a:xfrm>
              <a:off x="9076753" y="4004192"/>
              <a:ext cx="1601358" cy="152259"/>
            </a:xfrm>
            <a:custGeom>
              <a:avLst/>
              <a:gdLst>
                <a:gd name="connsiteX0" fmla="*/ 0 w 1601358"/>
                <a:gd name="connsiteY0" fmla="*/ 0 h 152259"/>
                <a:gd name="connsiteX1" fmla="*/ 1601359 w 1601358"/>
                <a:gd name="connsiteY1" fmla="*/ 0 h 152259"/>
                <a:gd name="connsiteX2" fmla="*/ 1601359 w 1601358"/>
                <a:gd name="connsiteY2" fmla="*/ 152260 h 152259"/>
                <a:gd name="connsiteX3" fmla="*/ 0 w 1601358"/>
                <a:gd name="connsiteY3" fmla="*/ 152260 h 15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58" h="152259">
                  <a:moveTo>
                    <a:pt x="0" y="0"/>
                  </a:moveTo>
                  <a:lnTo>
                    <a:pt x="1601359" y="0"/>
                  </a:lnTo>
                  <a:lnTo>
                    <a:pt x="1601359" y="152260"/>
                  </a:lnTo>
                  <a:lnTo>
                    <a:pt x="0" y="15226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332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5F297592-A4D8-CE4F-9A84-5264175A7836}"/>
                </a:ext>
              </a:extLst>
            </p:cNvPr>
            <p:cNvSpPr/>
            <p:nvPr/>
          </p:nvSpPr>
          <p:spPr>
            <a:xfrm>
              <a:off x="9050501" y="3977940"/>
              <a:ext cx="1653862" cy="204764"/>
            </a:xfrm>
            <a:custGeom>
              <a:avLst/>
              <a:gdLst>
                <a:gd name="connsiteX0" fmla="*/ 1627611 w 1653862"/>
                <a:gd name="connsiteY0" fmla="*/ 204764 h 204764"/>
                <a:gd name="connsiteX1" fmla="*/ 26252 w 1653862"/>
                <a:gd name="connsiteY1" fmla="*/ 204764 h 204764"/>
                <a:gd name="connsiteX2" fmla="*/ 0 w 1653862"/>
                <a:gd name="connsiteY2" fmla="*/ 178512 h 204764"/>
                <a:gd name="connsiteX3" fmla="*/ 0 w 1653862"/>
                <a:gd name="connsiteY3" fmla="*/ 26252 h 204764"/>
                <a:gd name="connsiteX4" fmla="*/ 26252 w 1653862"/>
                <a:gd name="connsiteY4" fmla="*/ 0 h 204764"/>
                <a:gd name="connsiteX5" fmla="*/ 1627611 w 1653862"/>
                <a:gd name="connsiteY5" fmla="*/ 0 h 204764"/>
                <a:gd name="connsiteX6" fmla="*/ 1653863 w 1653862"/>
                <a:gd name="connsiteY6" fmla="*/ 26252 h 204764"/>
                <a:gd name="connsiteX7" fmla="*/ 1653863 w 1653862"/>
                <a:gd name="connsiteY7" fmla="*/ 178512 h 204764"/>
                <a:gd name="connsiteX8" fmla="*/ 1627611 w 1653862"/>
                <a:gd name="connsiteY8" fmla="*/ 204764 h 204764"/>
                <a:gd name="connsiteX9" fmla="*/ 52504 w 1653862"/>
                <a:gd name="connsiteY9" fmla="*/ 152260 h 204764"/>
                <a:gd name="connsiteX10" fmla="*/ 1603985 w 1653862"/>
                <a:gd name="connsiteY10" fmla="*/ 152260 h 204764"/>
                <a:gd name="connsiteX11" fmla="*/ 1603985 w 1653862"/>
                <a:gd name="connsiteY11" fmla="*/ 52504 h 204764"/>
                <a:gd name="connsiteX12" fmla="*/ 52504 w 1653862"/>
                <a:gd name="connsiteY12" fmla="*/ 52504 h 204764"/>
                <a:gd name="connsiteX13" fmla="*/ 52504 w 1653862"/>
                <a:gd name="connsiteY13" fmla="*/ 152260 h 20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53862" h="204764">
                  <a:moveTo>
                    <a:pt x="1627611" y="204764"/>
                  </a:moveTo>
                  <a:lnTo>
                    <a:pt x="26252" y="204764"/>
                  </a:lnTo>
                  <a:cubicBezTo>
                    <a:pt x="13128" y="204764"/>
                    <a:pt x="0" y="194263"/>
                    <a:pt x="0" y="178512"/>
                  </a:cubicBezTo>
                  <a:lnTo>
                    <a:pt x="0" y="26252"/>
                  </a:lnTo>
                  <a:cubicBezTo>
                    <a:pt x="0" y="13128"/>
                    <a:pt x="10501" y="0"/>
                    <a:pt x="26252" y="0"/>
                  </a:cubicBezTo>
                  <a:lnTo>
                    <a:pt x="1627611" y="0"/>
                  </a:lnTo>
                  <a:cubicBezTo>
                    <a:pt x="1640735" y="0"/>
                    <a:pt x="1653863" y="10501"/>
                    <a:pt x="1653863" y="26252"/>
                  </a:cubicBezTo>
                  <a:lnTo>
                    <a:pt x="1653863" y="178512"/>
                  </a:lnTo>
                  <a:cubicBezTo>
                    <a:pt x="1653863" y="191636"/>
                    <a:pt x="1643361" y="204764"/>
                    <a:pt x="1627611" y="204764"/>
                  </a:cubicBezTo>
                  <a:close/>
                  <a:moveTo>
                    <a:pt x="52504" y="152260"/>
                  </a:moveTo>
                  <a:lnTo>
                    <a:pt x="1603985" y="152260"/>
                  </a:lnTo>
                  <a:lnTo>
                    <a:pt x="1603985" y="52504"/>
                  </a:lnTo>
                  <a:lnTo>
                    <a:pt x="52504" y="52504"/>
                  </a:lnTo>
                  <a:lnTo>
                    <a:pt x="52504" y="152260"/>
                  </a:lnTo>
                  <a:close/>
                </a:path>
              </a:pathLst>
            </a:custGeom>
            <a:solidFill>
              <a:schemeClr val="accent1"/>
            </a:solidFill>
            <a:ln w="332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3D7D0BF5-392B-1641-81CC-D96866FB2A44}"/>
                </a:ext>
              </a:extLst>
            </p:cNvPr>
            <p:cNvSpPr/>
            <p:nvPr/>
          </p:nvSpPr>
          <p:spPr>
            <a:xfrm>
              <a:off x="9210636" y="4156452"/>
              <a:ext cx="152259" cy="220514"/>
            </a:xfrm>
            <a:custGeom>
              <a:avLst/>
              <a:gdLst>
                <a:gd name="connsiteX0" fmla="*/ 0 w 152259"/>
                <a:gd name="connsiteY0" fmla="*/ 0 h 220514"/>
                <a:gd name="connsiteX1" fmla="*/ 152260 w 152259"/>
                <a:gd name="connsiteY1" fmla="*/ 0 h 220514"/>
                <a:gd name="connsiteX2" fmla="*/ 152260 w 152259"/>
                <a:gd name="connsiteY2" fmla="*/ 220515 h 220514"/>
                <a:gd name="connsiteX3" fmla="*/ 0 w 152259"/>
                <a:gd name="connsiteY3" fmla="*/ 220515 h 220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259" h="220514">
                  <a:moveTo>
                    <a:pt x="0" y="0"/>
                  </a:moveTo>
                  <a:lnTo>
                    <a:pt x="152260" y="0"/>
                  </a:lnTo>
                  <a:lnTo>
                    <a:pt x="152260" y="220515"/>
                  </a:lnTo>
                  <a:lnTo>
                    <a:pt x="0" y="220515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332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3660E7F2-A7CA-4542-AA8D-173474DA2D05}"/>
                </a:ext>
              </a:extLst>
            </p:cNvPr>
            <p:cNvSpPr/>
            <p:nvPr/>
          </p:nvSpPr>
          <p:spPr>
            <a:xfrm>
              <a:off x="9184384" y="4130200"/>
              <a:ext cx="204764" cy="273018"/>
            </a:xfrm>
            <a:custGeom>
              <a:avLst/>
              <a:gdLst>
                <a:gd name="connsiteX0" fmla="*/ 178512 w 204764"/>
                <a:gd name="connsiteY0" fmla="*/ 273019 h 273018"/>
                <a:gd name="connsiteX1" fmla="*/ 26252 w 204764"/>
                <a:gd name="connsiteY1" fmla="*/ 273019 h 273018"/>
                <a:gd name="connsiteX2" fmla="*/ 0 w 204764"/>
                <a:gd name="connsiteY2" fmla="*/ 246767 h 273018"/>
                <a:gd name="connsiteX3" fmla="*/ 0 w 204764"/>
                <a:gd name="connsiteY3" fmla="*/ 26252 h 273018"/>
                <a:gd name="connsiteX4" fmla="*/ 26252 w 204764"/>
                <a:gd name="connsiteY4" fmla="*/ 0 h 273018"/>
                <a:gd name="connsiteX5" fmla="*/ 178512 w 204764"/>
                <a:gd name="connsiteY5" fmla="*/ 0 h 273018"/>
                <a:gd name="connsiteX6" fmla="*/ 204764 w 204764"/>
                <a:gd name="connsiteY6" fmla="*/ 26252 h 273018"/>
                <a:gd name="connsiteX7" fmla="*/ 204764 w 204764"/>
                <a:gd name="connsiteY7" fmla="*/ 246767 h 273018"/>
                <a:gd name="connsiteX8" fmla="*/ 178512 w 204764"/>
                <a:gd name="connsiteY8" fmla="*/ 273019 h 273018"/>
                <a:gd name="connsiteX9" fmla="*/ 52504 w 204764"/>
                <a:gd name="connsiteY9" fmla="*/ 220515 h 273018"/>
                <a:gd name="connsiteX10" fmla="*/ 152260 w 204764"/>
                <a:gd name="connsiteY10" fmla="*/ 220515 h 273018"/>
                <a:gd name="connsiteX11" fmla="*/ 152260 w 204764"/>
                <a:gd name="connsiteY11" fmla="*/ 52504 h 273018"/>
                <a:gd name="connsiteX12" fmla="*/ 52504 w 204764"/>
                <a:gd name="connsiteY12" fmla="*/ 52504 h 273018"/>
                <a:gd name="connsiteX13" fmla="*/ 52504 w 204764"/>
                <a:gd name="connsiteY13" fmla="*/ 220515 h 273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4764" h="273018">
                  <a:moveTo>
                    <a:pt x="178512" y="273019"/>
                  </a:moveTo>
                  <a:lnTo>
                    <a:pt x="26252" y="273019"/>
                  </a:lnTo>
                  <a:cubicBezTo>
                    <a:pt x="13128" y="273019"/>
                    <a:pt x="0" y="262517"/>
                    <a:pt x="0" y="246767"/>
                  </a:cubicBezTo>
                  <a:lnTo>
                    <a:pt x="0" y="26252"/>
                  </a:lnTo>
                  <a:cubicBezTo>
                    <a:pt x="0" y="13128"/>
                    <a:pt x="10501" y="0"/>
                    <a:pt x="26252" y="0"/>
                  </a:cubicBezTo>
                  <a:lnTo>
                    <a:pt x="178512" y="0"/>
                  </a:lnTo>
                  <a:cubicBezTo>
                    <a:pt x="191636" y="0"/>
                    <a:pt x="204764" y="10501"/>
                    <a:pt x="204764" y="26252"/>
                  </a:cubicBezTo>
                  <a:lnTo>
                    <a:pt x="204764" y="246767"/>
                  </a:lnTo>
                  <a:cubicBezTo>
                    <a:pt x="204764" y="262517"/>
                    <a:pt x="191640" y="273019"/>
                    <a:pt x="178512" y="273019"/>
                  </a:cubicBezTo>
                  <a:close/>
                  <a:moveTo>
                    <a:pt x="52504" y="220515"/>
                  </a:moveTo>
                  <a:lnTo>
                    <a:pt x="152260" y="220515"/>
                  </a:lnTo>
                  <a:lnTo>
                    <a:pt x="152260" y="52504"/>
                  </a:lnTo>
                  <a:lnTo>
                    <a:pt x="52504" y="52504"/>
                  </a:lnTo>
                  <a:lnTo>
                    <a:pt x="52504" y="220515"/>
                  </a:lnTo>
                  <a:close/>
                </a:path>
              </a:pathLst>
            </a:custGeom>
            <a:solidFill>
              <a:schemeClr val="accent1"/>
            </a:solidFill>
            <a:ln w="332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4A25A8C8-CAFC-F647-A406-37D05604F914}"/>
                </a:ext>
              </a:extLst>
            </p:cNvPr>
            <p:cNvSpPr/>
            <p:nvPr/>
          </p:nvSpPr>
          <p:spPr>
            <a:xfrm>
              <a:off x="10391968" y="4156452"/>
              <a:ext cx="152259" cy="220514"/>
            </a:xfrm>
            <a:custGeom>
              <a:avLst/>
              <a:gdLst>
                <a:gd name="connsiteX0" fmla="*/ 0 w 152259"/>
                <a:gd name="connsiteY0" fmla="*/ 0 h 220514"/>
                <a:gd name="connsiteX1" fmla="*/ 152260 w 152259"/>
                <a:gd name="connsiteY1" fmla="*/ 0 h 220514"/>
                <a:gd name="connsiteX2" fmla="*/ 152260 w 152259"/>
                <a:gd name="connsiteY2" fmla="*/ 220515 h 220514"/>
                <a:gd name="connsiteX3" fmla="*/ 0 w 152259"/>
                <a:gd name="connsiteY3" fmla="*/ 220515 h 220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259" h="220514">
                  <a:moveTo>
                    <a:pt x="0" y="0"/>
                  </a:moveTo>
                  <a:lnTo>
                    <a:pt x="152260" y="0"/>
                  </a:lnTo>
                  <a:lnTo>
                    <a:pt x="152260" y="220515"/>
                  </a:lnTo>
                  <a:lnTo>
                    <a:pt x="0" y="220515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332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88201F6B-743A-F74C-9BD9-847B1A2867F8}"/>
                </a:ext>
              </a:extLst>
            </p:cNvPr>
            <p:cNvSpPr/>
            <p:nvPr/>
          </p:nvSpPr>
          <p:spPr>
            <a:xfrm>
              <a:off x="10365716" y="4130200"/>
              <a:ext cx="204764" cy="273018"/>
            </a:xfrm>
            <a:custGeom>
              <a:avLst/>
              <a:gdLst>
                <a:gd name="connsiteX0" fmla="*/ 178512 w 204764"/>
                <a:gd name="connsiteY0" fmla="*/ 273019 h 273018"/>
                <a:gd name="connsiteX1" fmla="*/ 26252 w 204764"/>
                <a:gd name="connsiteY1" fmla="*/ 273019 h 273018"/>
                <a:gd name="connsiteX2" fmla="*/ 0 w 204764"/>
                <a:gd name="connsiteY2" fmla="*/ 246767 h 273018"/>
                <a:gd name="connsiteX3" fmla="*/ 0 w 204764"/>
                <a:gd name="connsiteY3" fmla="*/ 26252 h 273018"/>
                <a:gd name="connsiteX4" fmla="*/ 26252 w 204764"/>
                <a:gd name="connsiteY4" fmla="*/ 0 h 273018"/>
                <a:gd name="connsiteX5" fmla="*/ 178512 w 204764"/>
                <a:gd name="connsiteY5" fmla="*/ 0 h 273018"/>
                <a:gd name="connsiteX6" fmla="*/ 204764 w 204764"/>
                <a:gd name="connsiteY6" fmla="*/ 26252 h 273018"/>
                <a:gd name="connsiteX7" fmla="*/ 204764 w 204764"/>
                <a:gd name="connsiteY7" fmla="*/ 246767 h 273018"/>
                <a:gd name="connsiteX8" fmla="*/ 178512 w 204764"/>
                <a:gd name="connsiteY8" fmla="*/ 273019 h 273018"/>
                <a:gd name="connsiteX9" fmla="*/ 52504 w 204764"/>
                <a:gd name="connsiteY9" fmla="*/ 220515 h 273018"/>
                <a:gd name="connsiteX10" fmla="*/ 152260 w 204764"/>
                <a:gd name="connsiteY10" fmla="*/ 220515 h 273018"/>
                <a:gd name="connsiteX11" fmla="*/ 152260 w 204764"/>
                <a:gd name="connsiteY11" fmla="*/ 52504 h 273018"/>
                <a:gd name="connsiteX12" fmla="*/ 52504 w 204764"/>
                <a:gd name="connsiteY12" fmla="*/ 52504 h 273018"/>
                <a:gd name="connsiteX13" fmla="*/ 52504 w 204764"/>
                <a:gd name="connsiteY13" fmla="*/ 220515 h 273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4764" h="273018">
                  <a:moveTo>
                    <a:pt x="178512" y="273019"/>
                  </a:moveTo>
                  <a:lnTo>
                    <a:pt x="26252" y="273019"/>
                  </a:lnTo>
                  <a:cubicBezTo>
                    <a:pt x="13128" y="273019"/>
                    <a:pt x="0" y="262517"/>
                    <a:pt x="0" y="246767"/>
                  </a:cubicBezTo>
                  <a:lnTo>
                    <a:pt x="0" y="26252"/>
                  </a:lnTo>
                  <a:cubicBezTo>
                    <a:pt x="0" y="13128"/>
                    <a:pt x="10501" y="0"/>
                    <a:pt x="26252" y="0"/>
                  </a:cubicBezTo>
                  <a:lnTo>
                    <a:pt x="178512" y="0"/>
                  </a:lnTo>
                  <a:cubicBezTo>
                    <a:pt x="191636" y="0"/>
                    <a:pt x="204764" y="10501"/>
                    <a:pt x="204764" y="26252"/>
                  </a:cubicBezTo>
                  <a:lnTo>
                    <a:pt x="204764" y="246767"/>
                  </a:lnTo>
                  <a:cubicBezTo>
                    <a:pt x="204764" y="262517"/>
                    <a:pt x="194263" y="273019"/>
                    <a:pt x="178512" y="273019"/>
                  </a:cubicBezTo>
                  <a:close/>
                  <a:moveTo>
                    <a:pt x="52504" y="220515"/>
                  </a:moveTo>
                  <a:lnTo>
                    <a:pt x="152260" y="220515"/>
                  </a:lnTo>
                  <a:lnTo>
                    <a:pt x="152260" y="52504"/>
                  </a:lnTo>
                  <a:lnTo>
                    <a:pt x="52504" y="52504"/>
                  </a:lnTo>
                  <a:lnTo>
                    <a:pt x="52504" y="220515"/>
                  </a:lnTo>
                  <a:close/>
                </a:path>
              </a:pathLst>
            </a:custGeom>
            <a:solidFill>
              <a:schemeClr val="accent1"/>
            </a:solidFill>
            <a:ln w="332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3C2BC23E-3918-AA4C-A1CE-E15BBFC72810}"/>
                </a:ext>
              </a:extLst>
            </p:cNvPr>
            <p:cNvSpPr/>
            <p:nvPr/>
          </p:nvSpPr>
          <p:spPr>
            <a:xfrm>
              <a:off x="9076753" y="3208762"/>
              <a:ext cx="913562" cy="661547"/>
            </a:xfrm>
            <a:custGeom>
              <a:avLst/>
              <a:gdLst>
                <a:gd name="connsiteX0" fmla="*/ 861059 w 913562"/>
                <a:gd name="connsiteY0" fmla="*/ 0 h 661547"/>
                <a:gd name="connsiteX1" fmla="*/ 52504 w 913562"/>
                <a:gd name="connsiteY1" fmla="*/ 0 h 661547"/>
                <a:gd name="connsiteX2" fmla="*/ 0 w 913562"/>
                <a:gd name="connsiteY2" fmla="*/ 52504 h 661547"/>
                <a:gd name="connsiteX3" fmla="*/ 0 w 913562"/>
                <a:gd name="connsiteY3" fmla="*/ 609043 h 661547"/>
                <a:gd name="connsiteX4" fmla="*/ 52504 w 913562"/>
                <a:gd name="connsiteY4" fmla="*/ 661547 h 661547"/>
                <a:gd name="connsiteX5" fmla="*/ 861059 w 913562"/>
                <a:gd name="connsiteY5" fmla="*/ 661547 h 661547"/>
                <a:gd name="connsiteX6" fmla="*/ 913563 w 913562"/>
                <a:gd name="connsiteY6" fmla="*/ 609043 h 661547"/>
                <a:gd name="connsiteX7" fmla="*/ 913563 w 913562"/>
                <a:gd name="connsiteY7" fmla="*/ 49878 h 661547"/>
                <a:gd name="connsiteX8" fmla="*/ 861059 w 913562"/>
                <a:gd name="connsiteY8" fmla="*/ 0 h 661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3562" h="661547">
                  <a:moveTo>
                    <a:pt x="861059" y="0"/>
                  </a:moveTo>
                  <a:lnTo>
                    <a:pt x="52504" y="0"/>
                  </a:lnTo>
                  <a:cubicBezTo>
                    <a:pt x="23626" y="0"/>
                    <a:pt x="0" y="23626"/>
                    <a:pt x="0" y="52504"/>
                  </a:cubicBezTo>
                  <a:lnTo>
                    <a:pt x="0" y="609043"/>
                  </a:lnTo>
                  <a:cubicBezTo>
                    <a:pt x="0" y="637921"/>
                    <a:pt x="23626" y="661547"/>
                    <a:pt x="52504" y="661547"/>
                  </a:cubicBezTo>
                  <a:lnTo>
                    <a:pt x="861059" y="661547"/>
                  </a:lnTo>
                  <a:cubicBezTo>
                    <a:pt x="889937" y="661547"/>
                    <a:pt x="913563" y="637921"/>
                    <a:pt x="913563" y="609043"/>
                  </a:cubicBezTo>
                  <a:lnTo>
                    <a:pt x="913563" y="49878"/>
                  </a:lnTo>
                  <a:cubicBezTo>
                    <a:pt x="910937" y="21003"/>
                    <a:pt x="889937" y="0"/>
                    <a:pt x="861059" y="0"/>
                  </a:cubicBezTo>
                  <a:close/>
                </a:path>
              </a:pathLst>
            </a:custGeom>
            <a:solidFill>
              <a:srgbClr val="FFFFFF"/>
            </a:solidFill>
            <a:ln w="332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8A329E5C-5CBA-E040-B716-E9C8AB2F35A5}"/>
                </a:ext>
              </a:extLst>
            </p:cNvPr>
            <p:cNvSpPr/>
            <p:nvPr/>
          </p:nvSpPr>
          <p:spPr>
            <a:xfrm>
              <a:off x="9050501" y="3179883"/>
              <a:ext cx="966067" cy="714051"/>
            </a:xfrm>
            <a:custGeom>
              <a:avLst/>
              <a:gdLst>
                <a:gd name="connsiteX0" fmla="*/ 887311 w 966067"/>
                <a:gd name="connsiteY0" fmla="*/ 714051 h 714051"/>
                <a:gd name="connsiteX1" fmla="*/ 78756 w 966067"/>
                <a:gd name="connsiteY1" fmla="*/ 714051 h 714051"/>
                <a:gd name="connsiteX2" fmla="*/ 0 w 966067"/>
                <a:gd name="connsiteY2" fmla="*/ 635295 h 714051"/>
                <a:gd name="connsiteX3" fmla="*/ 0 w 966067"/>
                <a:gd name="connsiteY3" fmla="*/ 78756 h 714051"/>
                <a:gd name="connsiteX4" fmla="*/ 78756 w 966067"/>
                <a:gd name="connsiteY4" fmla="*/ 0 h 714051"/>
                <a:gd name="connsiteX5" fmla="*/ 887311 w 966067"/>
                <a:gd name="connsiteY5" fmla="*/ 0 h 714051"/>
                <a:gd name="connsiteX6" fmla="*/ 966067 w 966067"/>
                <a:gd name="connsiteY6" fmla="*/ 78756 h 714051"/>
                <a:gd name="connsiteX7" fmla="*/ 966067 w 966067"/>
                <a:gd name="connsiteY7" fmla="*/ 635295 h 714051"/>
                <a:gd name="connsiteX8" fmla="*/ 887311 w 966067"/>
                <a:gd name="connsiteY8" fmla="*/ 714051 h 714051"/>
                <a:gd name="connsiteX9" fmla="*/ 78756 w 966067"/>
                <a:gd name="connsiteY9" fmla="*/ 52504 h 714051"/>
                <a:gd name="connsiteX10" fmla="*/ 52504 w 966067"/>
                <a:gd name="connsiteY10" fmla="*/ 78756 h 714051"/>
                <a:gd name="connsiteX11" fmla="*/ 52504 w 966067"/>
                <a:gd name="connsiteY11" fmla="*/ 635295 h 714051"/>
                <a:gd name="connsiteX12" fmla="*/ 78756 w 966067"/>
                <a:gd name="connsiteY12" fmla="*/ 661547 h 714051"/>
                <a:gd name="connsiteX13" fmla="*/ 887311 w 966067"/>
                <a:gd name="connsiteY13" fmla="*/ 661547 h 714051"/>
                <a:gd name="connsiteX14" fmla="*/ 913563 w 966067"/>
                <a:gd name="connsiteY14" fmla="*/ 635295 h 714051"/>
                <a:gd name="connsiteX15" fmla="*/ 913563 w 966067"/>
                <a:gd name="connsiteY15" fmla="*/ 78756 h 714051"/>
                <a:gd name="connsiteX16" fmla="*/ 887311 w 966067"/>
                <a:gd name="connsiteY16" fmla="*/ 52504 h 714051"/>
                <a:gd name="connsiteX17" fmla="*/ 78756 w 966067"/>
                <a:gd name="connsiteY17" fmla="*/ 52504 h 714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66067" h="714051">
                  <a:moveTo>
                    <a:pt x="887311" y="714051"/>
                  </a:moveTo>
                  <a:lnTo>
                    <a:pt x="78756" y="714051"/>
                  </a:lnTo>
                  <a:cubicBezTo>
                    <a:pt x="36754" y="714051"/>
                    <a:pt x="0" y="679924"/>
                    <a:pt x="0" y="635295"/>
                  </a:cubicBezTo>
                  <a:lnTo>
                    <a:pt x="0" y="78756"/>
                  </a:lnTo>
                  <a:cubicBezTo>
                    <a:pt x="0" y="36754"/>
                    <a:pt x="34127" y="0"/>
                    <a:pt x="78756" y="0"/>
                  </a:cubicBezTo>
                  <a:lnTo>
                    <a:pt x="887311" y="0"/>
                  </a:lnTo>
                  <a:cubicBezTo>
                    <a:pt x="929313" y="0"/>
                    <a:pt x="966067" y="34127"/>
                    <a:pt x="966067" y="78756"/>
                  </a:cubicBezTo>
                  <a:lnTo>
                    <a:pt x="966067" y="635295"/>
                  </a:lnTo>
                  <a:cubicBezTo>
                    <a:pt x="963441" y="679924"/>
                    <a:pt x="929313" y="714051"/>
                    <a:pt x="887311" y="714051"/>
                  </a:cubicBezTo>
                  <a:close/>
                  <a:moveTo>
                    <a:pt x="78756" y="52504"/>
                  </a:moveTo>
                  <a:cubicBezTo>
                    <a:pt x="65632" y="52504"/>
                    <a:pt x="52504" y="63006"/>
                    <a:pt x="52504" y="78756"/>
                  </a:cubicBezTo>
                  <a:lnTo>
                    <a:pt x="52504" y="635295"/>
                  </a:lnTo>
                  <a:cubicBezTo>
                    <a:pt x="52504" y="648420"/>
                    <a:pt x="63006" y="661547"/>
                    <a:pt x="78756" y="661547"/>
                  </a:cubicBezTo>
                  <a:lnTo>
                    <a:pt x="887311" y="661547"/>
                  </a:lnTo>
                  <a:cubicBezTo>
                    <a:pt x="900435" y="661547"/>
                    <a:pt x="913563" y="651046"/>
                    <a:pt x="913563" y="635295"/>
                  </a:cubicBezTo>
                  <a:lnTo>
                    <a:pt x="913563" y="78756"/>
                  </a:lnTo>
                  <a:cubicBezTo>
                    <a:pt x="913563" y="65632"/>
                    <a:pt x="903061" y="52504"/>
                    <a:pt x="887311" y="52504"/>
                  </a:cubicBezTo>
                  <a:lnTo>
                    <a:pt x="78756" y="52504"/>
                  </a:lnTo>
                  <a:close/>
                </a:path>
              </a:pathLst>
            </a:custGeom>
            <a:solidFill>
              <a:schemeClr val="accent1"/>
            </a:solidFill>
            <a:ln w="332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76A74AC6-2D29-DB42-8E98-A04D256E3079}"/>
                </a:ext>
              </a:extLst>
            </p:cNvPr>
            <p:cNvSpPr/>
            <p:nvPr/>
          </p:nvSpPr>
          <p:spPr>
            <a:xfrm>
              <a:off x="9173885" y="3311144"/>
              <a:ext cx="706172" cy="454156"/>
            </a:xfrm>
            <a:custGeom>
              <a:avLst/>
              <a:gdLst>
                <a:gd name="connsiteX0" fmla="*/ 0 w 706172"/>
                <a:gd name="connsiteY0" fmla="*/ 0 h 454156"/>
                <a:gd name="connsiteX1" fmla="*/ 706173 w 706172"/>
                <a:gd name="connsiteY1" fmla="*/ 0 h 454156"/>
                <a:gd name="connsiteX2" fmla="*/ 706173 w 706172"/>
                <a:gd name="connsiteY2" fmla="*/ 454157 h 454156"/>
                <a:gd name="connsiteX3" fmla="*/ 0 w 706172"/>
                <a:gd name="connsiteY3" fmla="*/ 454157 h 454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6172" h="454156">
                  <a:moveTo>
                    <a:pt x="0" y="0"/>
                  </a:moveTo>
                  <a:lnTo>
                    <a:pt x="706173" y="0"/>
                  </a:lnTo>
                  <a:lnTo>
                    <a:pt x="706173" y="454157"/>
                  </a:lnTo>
                  <a:lnTo>
                    <a:pt x="0" y="454157"/>
                  </a:lnTo>
                  <a:close/>
                </a:path>
              </a:pathLst>
            </a:custGeom>
            <a:solidFill>
              <a:schemeClr val="accent2"/>
            </a:solidFill>
            <a:ln w="332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4BDB07F2-781C-0943-82B1-F425B568C49C}"/>
                </a:ext>
              </a:extLst>
            </p:cNvPr>
            <p:cNvSpPr/>
            <p:nvPr/>
          </p:nvSpPr>
          <p:spPr>
            <a:xfrm>
              <a:off x="9344522" y="3867682"/>
              <a:ext cx="378026" cy="136509"/>
            </a:xfrm>
            <a:custGeom>
              <a:avLst/>
              <a:gdLst>
                <a:gd name="connsiteX0" fmla="*/ 0 w 378026"/>
                <a:gd name="connsiteY0" fmla="*/ 0 h 136509"/>
                <a:gd name="connsiteX1" fmla="*/ 378027 w 378026"/>
                <a:gd name="connsiteY1" fmla="*/ 0 h 136509"/>
                <a:gd name="connsiteX2" fmla="*/ 378027 w 378026"/>
                <a:gd name="connsiteY2" fmla="*/ 136509 h 136509"/>
                <a:gd name="connsiteX3" fmla="*/ 0 w 378026"/>
                <a:gd name="connsiteY3" fmla="*/ 136509 h 136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8026" h="136509">
                  <a:moveTo>
                    <a:pt x="0" y="0"/>
                  </a:moveTo>
                  <a:lnTo>
                    <a:pt x="378027" y="0"/>
                  </a:lnTo>
                  <a:lnTo>
                    <a:pt x="378027" y="136509"/>
                  </a:lnTo>
                  <a:lnTo>
                    <a:pt x="0" y="136509"/>
                  </a:lnTo>
                  <a:close/>
                </a:path>
              </a:pathLst>
            </a:custGeom>
            <a:solidFill>
              <a:srgbClr val="FFFFFF"/>
            </a:solidFill>
            <a:ln w="332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5ED071FA-0D70-0E4D-9357-54C0A33F5322}"/>
                </a:ext>
              </a:extLst>
            </p:cNvPr>
            <p:cNvSpPr/>
            <p:nvPr/>
          </p:nvSpPr>
          <p:spPr>
            <a:xfrm>
              <a:off x="9318270" y="3841430"/>
              <a:ext cx="430531" cy="189013"/>
            </a:xfrm>
            <a:custGeom>
              <a:avLst/>
              <a:gdLst>
                <a:gd name="connsiteX0" fmla="*/ 404276 w 430531"/>
                <a:gd name="connsiteY0" fmla="*/ 189013 h 189013"/>
                <a:gd name="connsiteX1" fmla="*/ 26252 w 430531"/>
                <a:gd name="connsiteY1" fmla="*/ 189013 h 189013"/>
                <a:gd name="connsiteX2" fmla="*/ 0 w 430531"/>
                <a:gd name="connsiteY2" fmla="*/ 162761 h 189013"/>
                <a:gd name="connsiteX3" fmla="*/ 0 w 430531"/>
                <a:gd name="connsiteY3" fmla="*/ 26252 h 189013"/>
                <a:gd name="connsiteX4" fmla="*/ 26252 w 430531"/>
                <a:gd name="connsiteY4" fmla="*/ 0 h 189013"/>
                <a:gd name="connsiteX5" fmla="*/ 404279 w 430531"/>
                <a:gd name="connsiteY5" fmla="*/ 0 h 189013"/>
                <a:gd name="connsiteX6" fmla="*/ 430531 w 430531"/>
                <a:gd name="connsiteY6" fmla="*/ 26252 h 189013"/>
                <a:gd name="connsiteX7" fmla="*/ 430531 w 430531"/>
                <a:gd name="connsiteY7" fmla="*/ 162761 h 189013"/>
                <a:gd name="connsiteX8" fmla="*/ 404276 w 430531"/>
                <a:gd name="connsiteY8" fmla="*/ 189013 h 189013"/>
                <a:gd name="connsiteX9" fmla="*/ 52501 w 430531"/>
                <a:gd name="connsiteY9" fmla="*/ 136509 h 189013"/>
                <a:gd name="connsiteX10" fmla="*/ 378024 w 430531"/>
                <a:gd name="connsiteY10" fmla="*/ 136509 h 189013"/>
                <a:gd name="connsiteX11" fmla="*/ 378024 w 430531"/>
                <a:gd name="connsiteY11" fmla="*/ 52504 h 189013"/>
                <a:gd name="connsiteX12" fmla="*/ 52501 w 430531"/>
                <a:gd name="connsiteY12" fmla="*/ 52504 h 189013"/>
                <a:gd name="connsiteX13" fmla="*/ 52501 w 430531"/>
                <a:gd name="connsiteY13" fmla="*/ 136509 h 189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0531" h="189013">
                  <a:moveTo>
                    <a:pt x="404276" y="189013"/>
                  </a:moveTo>
                  <a:lnTo>
                    <a:pt x="26252" y="189013"/>
                  </a:lnTo>
                  <a:cubicBezTo>
                    <a:pt x="13128" y="189013"/>
                    <a:pt x="0" y="178512"/>
                    <a:pt x="0" y="162761"/>
                  </a:cubicBezTo>
                  <a:lnTo>
                    <a:pt x="0" y="26252"/>
                  </a:lnTo>
                  <a:cubicBezTo>
                    <a:pt x="0" y="13128"/>
                    <a:pt x="10501" y="0"/>
                    <a:pt x="26252" y="0"/>
                  </a:cubicBezTo>
                  <a:lnTo>
                    <a:pt x="404279" y="0"/>
                  </a:lnTo>
                  <a:cubicBezTo>
                    <a:pt x="417403" y="0"/>
                    <a:pt x="430531" y="10501"/>
                    <a:pt x="430531" y="26252"/>
                  </a:cubicBezTo>
                  <a:lnTo>
                    <a:pt x="430531" y="162761"/>
                  </a:lnTo>
                  <a:cubicBezTo>
                    <a:pt x="427902" y="178512"/>
                    <a:pt x="417403" y="189013"/>
                    <a:pt x="404276" y="189013"/>
                  </a:cubicBezTo>
                  <a:close/>
                  <a:moveTo>
                    <a:pt x="52501" y="136509"/>
                  </a:moveTo>
                  <a:lnTo>
                    <a:pt x="378024" y="136509"/>
                  </a:lnTo>
                  <a:lnTo>
                    <a:pt x="378024" y="52504"/>
                  </a:lnTo>
                  <a:lnTo>
                    <a:pt x="52501" y="52504"/>
                  </a:lnTo>
                  <a:lnTo>
                    <a:pt x="52501" y="136509"/>
                  </a:lnTo>
                  <a:close/>
                </a:path>
              </a:pathLst>
            </a:custGeom>
            <a:solidFill>
              <a:schemeClr val="accent1"/>
            </a:solidFill>
            <a:ln w="332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860FDC13-9639-B242-AD67-964E5C1910BD}"/>
                </a:ext>
              </a:extLst>
            </p:cNvPr>
            <p:cNvSpPr/>
            <p:nvPr/>
          </p:nvSpPr>
          <p:spPr>
            <a:xfrm>
              <a:off x="10174077" y="3883433"/>
              <a:ext cx="504034" cy="123384"/>
            </a:xfrm>
            <a:custGeom>
              <a:avLst/>
              <a:gdLst>
                <a:gd name="connsiteX0" fmla="*/ 0 w 504034"/>
                <a:gd name="connsiteY0" fmla="*/ 0 h 123384"/>
                <a:gd name="connsiteX1" fmla="*/ 504035 w 504034"/>
                <a:gd name="connsiteY1" fmla="*/ 0 h 123384"/>
                <a:gd name="connsiteX2" fmla="*/ 504035 w 504034"/>
                <a:gd name="connsiteY2" fmla="*/ 123385 h 123384"/>
                <a:gd name="connsiteX3" fmla="*/ 0 w 504034"/>
                <a:gd name="connsiteY3" fmla="*/ 123385 h 123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4034" h="123384">
                  <a:moveTo>
                    <a:pt x="0" y="0"/>
                  </a:moveTo>
                  <a:lnTo>
                    <a:pt x="504035" y="0"/>
                  </a:lnTo>
                  <a:lnTo>
                    <a:pt x="504035" y="123385"/>
                  </a:lnTo>
                  <a:lnTo>
                    <a:pt x="0" y="123385"/>
                  </a:lnTo>
                  <a:close/>
                </a:path>
              </a:pathLst>
            </a:custGeom>
            <a:solidFill>
              <a:schemeClr val="accent2"/>
            </a:solidFill>
            <a:ln w="332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EBCA807D-B0EC-D149-917C-26FAF7733DEE}"/>
                </a:ext>
              </a:extLst>
            </p:cNvPr>
            <p:cNvSpPr/>
            <p:nvPr/>
          </p:nvSpPr>
          <p:spPr>
            <a:xfrm>
              <a:off x="10147824" y="3854555"/>
              <a:ext cx="556538" cy="175889"/>
            </a:xfrm>
            <a:custGeom>
              <a:avLst/>
              <a:gdLst>
                <a:gd name="connsiteX0" fmla="*/ 530287 w 556538"/>
                <a:gd name="connsiteY0" fmla="*/ 175889 h 175889"/>
                <a:gd name="connsiteX1" fmla="*/ 26252 w 556538"/>
                <a:gd name="connsiteY1" fmla="*/ 175889 h 175889"/>
                <a:gd name="connsiteX2" fmla="*/ 0 w 556538"/>
                <a:gd name="connsiteY2" fmla="*/ 149637 h 175889"/>
                <a:gd name="connsiteX3" fmla="*/ 0 w 556538"/>
                <a:gd name="connsiteY3" fmla="*/ 26252 h 175889"/>
                <a:gd name="connsiteX4" fmla="*/ 26252 w 556538"/>
                <a:gd name="connsiteY4" fmla="*/ 0 h 175889"/>
                <a:gd name="connsiteX5" fmla="*/ 530287 w 556538"/>
                <a:gd name="connsiteY5" fmla="*/ 0 h 175889"/>
                <a:gd name="connsiteX6" fmla="*/ 556539 w 556538"/>
                <a:gd name="connsiteY6" fmla="*/ 26252 h 175889"/>
                <a:gd name="connsiteX7" fmla="*/ 556539 w 556538"/>
                <a:gd name="connsiteY7" fmla="*/ 149637 h 175889"/>
                <a:gd name="connsiteX8" fmla="*/ 530287 w 556538"/>
                <a:gd name="connsiteY8" fmla="*/ 175889 h 175889"/>
                <a:gd name="connsiteX9" fmla="*/ 52504 w 556538"/>
                <a:gd name="connsiteY9" fmla="*/ 123385 h 175889"/>
                <a:gd name="connsiteX10" fmla="*/ 506661 w 556538"/>
                <a:gd name="connsiteY10" fmla="*/ 123385 h 175889"/>
                <a:gd name="connsiteX11" fmla="*/ 506661 w 556538"/>
                <a:gd name="connsiteY11" fmla="*/ 52504 h 175889"/>
                <a:gd name="connsiteX12" fmla="*/ 52504 w 556538"/>
                <a:gd name="connsiteY12" fmla="*/ 52504 h 175889"/>
                <a:gd name="connsiteX13" fmla="*/ 52504 w 556538"/>
                <a:gd name="connsiteY13" fmla="*/ 123385 h 175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6538" h="175889">
                  <a:moveTo>
                    <a:pt x="530287" y="175889"/>
                  </a:moveTo>
                  <a:lnTo>
                    <a:pt x="26252" y="175889"/>
                  </a:lnTo>
                  <a:cubicBezTo>
                    <a:pt x="13128" y="175889"/>
                    <a:pt x="0" y="165388"/>
                    <a:pt x="0" y="149637"/>
                  </a:cubicBezTo>
                  <a:lnTo>
                    <a:pt x="0" y="26252"/>
                  </a:lnTo>
                  <a:cubicBezTo>
                    <a:pt x="0" y="13128"/>
                    <a:pt x="10501" y="0"/>
                    <a:pt x="26252" y="0"/>
                  </a:cubicBezTo>
                  <a:lnTo>
                    <a:pt x="530287" y="0"/>
                  </a:lnTo>
                  <a:cubicBezTo>
                    <a:pt x="543411" y="0"/>
                    <a:pt x="556539" y="10501"/>
                    <a:pt x="556539" y="26252"/>
                  </a:cubicBezTo>
                  <a:lnTo>
                    <a:pt x="556539" y="149637"/>
                  </a:lnTo>
                  <a:cubicBezTo>
                    <a:pt x="556539" y="165388"/>
                    <a:pt x="546037" y="175889"/>
                    <a:pt x="530287" y="175889"/>
                  </a:cubicBezTo>
                  <a:close/>
                  <a:moveTo>
                    <a:pt x="52504" y="123385"/>
                  </a:moveTo>
                  <a:lnTo>
                    <a:pt x="506661" y="123385"/>
                  </a:lnTo>
                  <a:lnTo>
                    <a:pt x="506661" y="52504"/>
                  </a:lnTo>
                  <a:lnTo>
                    <a:pt x="52504" y="52504"/>
                  </a:lnTo>
                  <a:lnTo>
                    <a:pt x="52504" y="123385"/>
                  </a:lnTo>
                  <a:close/>
                </a:path>
              </a:pathLst>
            </a:custGeom>
            <a:solidFill>
              <a:schemeClr val="accent1"/>
            </a:solidFill>
            <a:ln w="332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75FF8FAD-34CF-964D-A80A-1D27757CE2F9}"/>
                </a:ext>
              </a:extLst>
            </p:cNvPr>
            <p:cNvSpPr/>
            <p:nvPr/>
          </p:nvSpPr>
          <p:spPr>
            <a:xfrm>
              <a:off x="10174077" y="3636666"/>
              <a:ext cx="504034" cy="123384"/>
            </a:xfrm>
            <a:custGeom>
              <a:avLst/>
              <a:gdLst>
                <a:gd name="connsiteX0" fmla="*/ 0 w 504034"/>
                <a:gd name="connsiteY0" fmla="*/ 0 h 123384"/>
                <a:gd name="connsiteX1" fmla="*/ 504035 w 504034"/>
                <a:gd name="connsiteY1" fmla="*/ 0 h 123384"/>
                <a:gd name="connsiteX2" fmla="*/ 504035 w 504034"/>
                <a:gd name="connsiteY2" fmla="*/ 123385 h 123384"/>
                <a:gd name="connsiteX3" fmla="*/ 0 w 504034"/>
                <a:gd name="connsiteY3" fmla="*/ 123385 h 123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4034" h="123384">
                  <a:moveTo>
                    <a:pt x="0" y="0"/>
                  </a:moveTo>
                  <a:lnTo>
                    <a:pt x="504035" y="0"/>
                  </a:lnTo>
                  <a:lnTo>
                    <a:pt x="504035" y="123385"/>
                  </a:lnTo>
                  <a:lnTo>
                    <a:pt x="0" y="123385"/>
                  </a:lnTo>
                  <a:close/>
                </a:path>
              </a:pathLst>
            </a:custGeom>
            <a:solidFill>
              <a:schemeClr val="accent2"/>
            </a:solidFill>
            <a:ln w="332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24B44960-5CB9-3B4E-BFFE-2FB601E726FC}"/>
                </a:ext>
              </a:extLst>
            </p:cNvPr>
            <p:cNvSpPr/>
            <p:nvPr/>
          </p:nvSpPr>
          <p:spPr>
            <a:xfrm>
              <a:off x="10147824" y="3610411"/>
              <a:ext cx="556538" cy="175889"/>
            </a:xfrm>
            <a:custGeom>
              <a:avLst/>
              <a:gdLst>
                <a:gd name="connsiteX0" fmla="*/ 530287 w 556538"/>
                <a:gd name="connsiteY0" fmla="*/ 175889 h 175889"/>
                <a:gd name="connsiteX1" fmla="*/ 26252 w 556538"/>
                <a:gd name="connsiteY1" fmla="*/ 175889 h 175889"/>
                <a:gd name="connsiteX2" fmla="*/ 0 w 556538"/>
                <a:gd name="connsiteY2" fmla="*/ 149637 h 175889"/>
                <a:gd name="connsiteX3" fmla="*/ 0 w 556538"/>
                <a:gd name="connsiteY3" fmla="*/ 26252 h 175889"/>
                <a:gd name="connsiteX4" fmla="*/ 26252 w 556538"/>
                <a:gd name="connsiteY4" fmla="*/ 0 h 175889"/>
                <a:gd name="connsiteX5" fmla="*/ 530287 w 556538"/>
                <a:gd name="connsiteY5" fmla="*/ 0 h 175889"/>
                <a:gd name="connsiteX6" fmla="*/ 556539 w 556538"/>
                <a:gd name="connsiteY6" fmla="*/ 26252 h 175889"/>
                <a:gd name="connsiteX7" fmla="*/ 556539 w 556538"/>
                <a:gd name="connsiteY7" fmla="*/ 149637 h 175889"/>
                <a:gd name="connsiteX8" fmla="*/ 530287 w 556538"/>
                <a:gd name="connsiteY8" fmla="*/ 175889 h 175889"/>
                <a:gd name="connsiteX9" fmla="*/ 52504 w 556538"/>
                <a:gd name="connsiteY9" fmla="*/ 123388 h 175889"/>
                <a:gd name="connsiteX10" fmla="*/ 506661 w 556538"/>
                <a:gd name="connsiteY10" fmla="*/ 123388 h 175889"/>
                <a:gd name="connsiteX11" fmla="*/ 506661 w 556538"/>
                <a:gd name="connsiteY11" fmla="*/ 52507 h 175889"/>
                <a:gd name="connsiteX12" fmla="*/ 52504 w 556538"/>
                <a:gd name="connsiteY12" fmla="*/ 52507 h 175889"/>
                <a:gd name="connsiteX13" fmla="*/ 52504 w 556538"/>
                <a:gd name="connsiteY13" fmla="*/ 123388 h 175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6538" h="175889">
                  <a:moveTo>
                    <a:pt x="530287" y="175889"/>
                  </a:moveTo>
                  <a:lnTo>
                    <a:pt x="26252" y="175889"/>
                  </a:lnTo>
                  <a:cubicBezTo>
                    <a:pt x="13128" y="175889"/>
                    <a:pt x="0" y="165388"/>
                    <a:pt x="0" y="149637"/>
                  </a:cubicBezTo>
                  <a:lnTo>
                    <a:pt x="0" y="26252"/>
                  </a:lnTo>
                  <a:cubicBezTo>
                    <a:pt x="0" y="13128"/>
                    <a:pt x="10501" y="0"/>
                    <a:pt x="26252" y="0"/>
                  </a:cubicBezTo>
                  <a:lnTo>
                    <a:pt x="530287" y="0"/>
                  </a:lnTo>
                  <a:cubicBezTo>
                    <a:pt x="543411" y="0"/>
                    <a:pt x="556539" y="10501"/>
                    <a:pt x="556539" y="26252"/>
                  </a:cubicBezTo>
                  <a:lnTo>
                    <a:pt x="556539" y="149637"/>
                  </a:lnTo>
                  <a:cubicBezTo>
                    <a:pt x="556539" y="162765"/>
                    <a:pt x="546037" y="175889"/>
                    <a:pt x="530287" y="175889"/>
                  </a:cubicBezTo>
                  <a:close/>
                  <a:moveTo>
                    <a:pt x="52504" y="123388"/>
                  </a:moveTo>
                  <a:lnTo>
                    <a:pt x="506661" y="123388"/>
                  </a:lnTo>
                  <a:lnTo>
                    <a:pt x="506661" y="52507"/>
                  </a:lnTo>
                  <a:lnTo>
                    <a:pt x="52504" y="52507"/>
                  </a:lnTo>
                  <a:lnTo>
                    <a:pt x="52504" y="123388"/>
                  </a:lnTo>
                  <a:close/>
                </a:path>
              </a:pathLst>
            </a:custGeom>
            <a:solidFill>
              <a:schemeClr val="accent1"/>
            </a:solidFill>
            <a:ln w="332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6ABA7AFE-5131-7047-9CC9-0D7D64476455}"/>
                </a:ext>
              </a:extLst>
            </p:cNvPr>
            <p:cNvSpPr/>
            <p:nvPr/>
          </p:nvSpPr>
          <p:spPr>
            <a:xfrm>
              <a:off x="10118950" y="3760048"/>
              <a:ext cx="504034" cy="123384"/>
            </a:xfrm>
            <a:custGeom>
              <a:avLst/>
              <a:gdLst>
                <a:gd name="connsiteX0" fmla="*/ 0 w 504034"/>
                <a:gd name="connsiteY0" fmla="*/ 0 h 123384"/>
                <a:gd name="connsiteX1" fmla="*/ 504035 w 504034"/>
                <a:gd name="connsiteY1" fmla="*/ 0 h 123384"/>
                <a:gd name="connsiteX2" fmla="*/ 504035 w 504034"/>
                <a:gd name="connsiteY2" fmla="*/ 123385 h 123384"/>
                <a:gd name="connsiteX3" fmla="*/ 0 w 504034"/>
                <a:gd name="connsiteY3" fmla="*/ 123385 h 123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4034" h="123384">
                  <a:moveTo>
                    <a:pt x="0" y="0"/>
                  </a:moveTo>
                  <a:lnTo>
                    <a:pt x="504035" y="0"/>
                  </a:lnTo>
                  <a:lnTo>
                    <a:pt x="504035" y="123385"/>
                  </a:lnTo>
                  <a:lnTo>
                    <a:pt x="0" y="123385"/>
                  </a:lnTo>
                  <a:close/>
                </a:path>
              </a:pathLst>
            </a:custGeom>
            <a:solidFill>
              <a:srgbClr val="FFFFFF"/>
            </a:solidFill>
            <a:ln w="332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16BE65C4-8291-0447-BA9F-F54822E6C913}"/>
                </a:ext>
              </a:extLst>
            </p:cNvPr>
            <p:cNvSpPr/>
            <p:nvPr/>
          </p:nvSpPr>
          <p:spPr>
            <a:xfrm>
              <a:off x="10092697" y="3733796"/>
              <a:ext cx="556538" cy="173262"/>
            </a:xfrm>
            <a:custGeom>
              <a:avLst/>
              <a:gdLst>
                <a:gd name="connsiteX0" fmla="*/ 530287 w 556538"/>
                <a:gd name="connsiteY0" fmla="*/ 173263 h 173262"/>
                <a:gd name="connsiteX1" fmla="*/ 26252 w 556538"/>
                <a:gd name="connsiteY1" fmla="*/ 173263 h 173262"/>
                <a:gd name="connsiteX2" fmla="*/ 0 w 556538"/>
                <a:gd name="connsiteY2" fmla="*/ 147011 h 173262"/>
                <a:gd name="connsiteX3" fmla="*/ 0 w 556538"/>
                <a:gd name="connsiteY3" fmla="*/ 26252 h 173262"/>
                <a:gd name="connsiteX4" fmla="*/ 26252 w 556538"/>
                <a:gd name="connsiteY4" fmla="*/ 0 h 173262"/>
                <a:gd name="connsiteX5" fmla="*/ 530287 w 556538"/>
                <a:gd name="connsiteY5" fmla="*/ 0 h 173262"/>
                <a:gd name="connsiteX6" fmla="*/ 556539 w 556538"/>
                <a:gd name="connsiteY6" fmla="*/ 26252 h 173262"/>
                <a:gd name="connsiteX7" fmla="*/ 556539 w 556538"/>
                <a:gd name="connsiteY7" fmla="*/ 149637 h 173262"/>
                <a:gd name="connsiteX8" fmla="*/ 530287 w 556538"/>
                <a:gd name="connsiteY8" fmla="*/ 173263 h 173262"/>
                <a:gd name="connsiteX9" fmla="*/ 52504 w 556538"/>
                <a:gd name="connsiteY9" fmla="*/ 123385 h 173262"/>
                <a:gd name="connsiteX10" fmla="*/ 506661 w 556538"/>
                <a:gd name="connsiteY10" fmla="*/ 123385 h 173262"/>
                <a:gd name="connsiteX11" fmla="*/ 506661 w 556538"/>
                <a:gd name="connsiteY11" fmla="*/ 52504 h 173262"/>
                <a:gd name="connsiteX12" fmla="*/ 52504 w 556538"/>
                <a:gd name="connsiteY12" fmla="*/ 52504 h 173262"/>
                <a:gd name="connsiteX13" fmla="*/ 52504 w 556538"/>
                <a:gd name="connsiteY13" fmla="*/ 123385 h 173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6538" h="173262">
                  <a:moveTo>
                    <a:pt x="530287" y="173263"/>
                  </a:moveTo>
                  <a:lnTo>
                    <a:pt x="26252" y="173263"/>
                  </a:lnTo>
                  <a:cubicBezTo>
                    <a:pt x="13128" y="173263"/>
                    <a:pt x="0" y="162761"/>
                    <a:pt x="0" y="147011"/>
                  </a:cubicBezTo>
                  <a:lnTo>
                    <a:pt x="0" y="26252"/>
                  </a:lnTo>
                  <a:cubicBezTo>
                    <a:pt x="0" y="13128"/>
                    <a:pt x="10501" y="0"/>
                    <a:pt x="26252" y="0"/>
                  </a:cubicBezTo>
                  <a:lnTo>
                    <a:pt x="530287" y="0"/>
                  </a:lnTo>
                  <a:cubicBezTo>
                    <a:pt x="543411" y="0"/>
                    <a:pt x="556539" y="10501"/>
                    <a:pt x="556539" y="26252"/>
                  </a:cubicBezTo>
                  <a:lnTo>
                    <a:pt x="556539" y="149637"/>
                  </a:lnTo>
                  <a:cubicBezTo>
                    <a:pt x="556539" y="162761"/>
                    <a:pt x="546037" y="173263"/>
                    <a:pt x="530287" y="173263"/>
                  </a:cubicBezTo>
                  <a:close/>
                  <a:moveTo>
                    <a:pt x="52504" y="123385"/>
                  </a:moveTo>
                  <a:lnTo>
                    <a:pt x="506661" y="123385"/>
                  </a:lnTo>
                  <a:lnTo>
                    <a:pt x="506661" y="52504"/>
                  </a:lnTo>
                  <a:lnTo>
                    <a:pt x="52504" y="52504"/>
                  </a:lnTo>
                  <a:lnTo>
                    <a:pt x="52504" y="123385"/>
                  </a:lnTo>
                  <a:close/>
                </a:path>
              </a:pathLst>
            </a:custGeom>
            <a:solidFill>
              <a:schemeClr val="accent1"/>
            </a:solidFill>
            <a:ln w="332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5D768A30-62A1-0B42-83E8-81A21F7BBBC1}"/>
                </a:ext>
              </a:extLst>
            </p:cNvPr>
            <p:cNvSpPr/>
            <p:nvPr/>
          </p:nvSpPr>
          <p:spPr>
            <a:xfrm>
              <a:off x="10118950" y="3515908"/>
              <a:ext cx="504034" cy="123384"/>
            </a:xfrm>
            <a:custGeom>
              <a:avLst/>
              <a:gdLst>
                <a:gd name="connsiteX0" fmla="*/ 0 w 504034"/>
                <a:gd name="connsiteY0" fmla="*/ 0 h 123384"/>
                <a:gd name="connsiteX1" fmla="*/ 504035 w 504034"/>
                <a:gd name="connsiteY1" fmla="*/ 0 h 123384"/>
                <a:gd name="connsiteX2" fmla="*/ 504035 w 504034"/>
                <a:gd name="connsiteY2" fmla="*/ 123385 h 123384"/>
                <a:gd name="connsiteX3" fmla="*/ 0 w 504034"/>
                <a:gd name="connsiteY3" fmla="*/ 123385 h 123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4034" h="123384">
                  <a:moveTo>
                    <a:pt x="0" y="0"/>
                  </a:moveTo>
                  <a:lnTo>
                    <a:pt x="504035" y="0"/>
                  </a:lnTo>
                  <a:lnTo>
                    <a:pt x="504035" y="123385"/>
                  </a:lnTo>
                  <a:lnTo>
                    <a:pt x="0" y="123385"/>
                  </a:lnTo>
                  <a:close/>
                </a:path>
              </a:pathLst>
            </a:custGeom>
            <a:solidFill>
              <a:srgbClr val="FFFFFF"/>
            </a:solidFill>
            <a:ln w="332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9AAAFAB3-5832-CF42-8EAB-452393D934AE}"/>
                </a:ext>
              </a:extLst>
            </p:cNvPr>
            <p:cNvSpPr/>
            <p:nvPr/>
          </p:nvSpPr>
          <p:spPr>
            <a:xfrm>
              <a:off x="10092697" y="3487029"/>
              <a:ext cx="556538" cy="175889"/>
            </a:xfrm>
            <a:custGeom>
              <a:avLst/>
              <a:gdLst>
                <a:gd name="connsiteX0" fmla="*/ 530287 w 556538"/>
                <a:gd name="connsiteY0" fmla="*/ 175889 h 175889"/>
                <a:gd name="connsiteX1" fmla="*/ 26252 w 556538"/>
                <a:gd name="connsiteY1" fmla="*/ 175889 h 175889"/>
                <a:gd name="connsiteX2" fmla="*/ 0 w 556538"/>
                <a:gd name="connsiteY2" fmla="*/ 149637 h 175889"/>
                <a:gd name="connsiteX3" fmla="*/ 0 w 556538"/>
                <a:gd name="connsiteY3" fmla="*/ 26252 h 175889"/>
                <a:gd name="connsiteX4" fmla="*/ 26252 w 556538"/>
                <a:gd name="connsiteY4" fmla="*/ 0 h 175889"/>
                <a:gd name="connsiteX5" fmla="*/ 530287 w 556538"/>
                <a:gd name="connsiteY5" fmla="*/ 0 h 175889"/>
                <a:gd name="connsiteX6" fmla="*/ 556539 w 556538"/>
                <a:gd name="connsiteY6" fmla="*/ 26252 h 175889"/>
                <a:gd name="connsiteX7" fmla="*/ 556539 w 556538"/>
                <a:gd name="connsiteY7" fmla="*/ 149637 h 175889"/>
                <a:gd name="connsiteX8" fmla="*/ 530287 w 556538"/>
                <a:gd name="connsiteY8" fmla="*/ 175889 h 175889"/>
                <a:gd name="connsiteX9" fmla="*/ 52504 w 556538"/>
                <a:gd name="connsiteY9" fmla="*/ 123385 h 175889"/>
                <a:gd name="connsiteX10" fmla="*/ 506661 w 556538"/>
                <a:gd name="connsiteY10" fmla="*/ 123385 h 175889"/>
                <a:gd name="connsiteX11" fmla="*/ 506661 w 556538"/>
                <a:gd name="connsiteY11" fmla="*/ 52504 h 175889"/>
                <a:gd name="connsiteX12" fmla="*/ 52504 w 556538"/>
                <a:gd name="connsiteY12" fmla="*/ 52504 h 175889"/>
                <a:gd name="connsiteX13" fmla="*/ 52504 w 556538"/>
                <a:gd name="connsiteY13" fmla="*/ 123385 h 175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6538" h="175889">
                  <a:moveTo>
                    <a:pt x="530287" y="175889"/>
                  </a:moveTo>
                  <a:lnTo>
                    <a:pt x="26252" y="175889"/>
                  </a:lnTo>
                  <a:cubicBezTo>
                    <a:pt x="13128" y="175889"/>
                    <a:pt x="0" y="165388"/>
                    <a:pt x="0" y="149637"/>
                  </a:cubicBezTo>
                  <a:lnTo>
                    <a:pt x="0" y="26252"/>
                  </a:lnTo>
                  <a:cubicBezTo>
                    <a:pt x="0" y="13128"/>
                    <a:pt x="10501" y="0"/>
                    <a:pt x="26252" y="0"/>
                  </a:cubicBezTo>
                  <a:lnTo>
                    <a:pt x="530287" y="0"/>
                  </a:lnTo>
                  <a:cubicBezTo>
                    <a:pt x="543411" y="0"/>
                    <a:pt x="556539" y="10501"/>
                    <a:pt x="556539" y="26252"/>
                  </a:cubicBezTo>
                  <a:lnTo>
                    <a:pt x="556539" y="149637"/>
                  </a:lnTo>
                  <a:cubicBezTo>
                    <a:pt x="556539" y="165388"/>
                    <a:pt x="546037" y="175889"/>
                    <a:pt x="530287" y="175889"/>
                  </a:cubicBezTo>
                  <a:close/>
                  <a:moveTo>
                    <a:pt x="52504" y="123385"/>
                  </a:moveTo>
                  <a:lnTo>
                    <a:pt x="506661" y="123385"/>
                  </a:lnTo>
                  <a:lnTo>
                    <a:pt x="506661" y="52504"/>
                  </a:lnTo>
                  <a:lnTo>
                    <a:pt x="52504" y="52504"/>
                  </a:lnTo>
                  <a:lnTo>
                    <a:pt x="52504" y="123385"/>
                  </a:lnTo>
                  <a:close/>
                </a:path>
              </a:pathLst>
            </a:custGeom>
            <a:solidFill>
              <a:schemeClr val="accent1"/>
            </a:solidFill>
            <a:ln w="332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AB143FD2-C22F-3649-B3CB-A2B89C890479}"/>
                </a:ext>
              </a:extLst>
            </p:cNvPr>
            <p:cNvSpPr/>
            <p:nvPr/>
          </p:nvSpPr>
          <p:spPr>
            <a:xfrm>
              <a:off x="10074321" y="2749356"/>
              <a:ext cx="630042" cy="630042"/>
            </a:xfrm>
            <a:custGeom>
              <a:avLst/>
              <a:gdLst>
                <a:gd name="connsiteX0" fmla="*/ 630043 w 630042"/>
                <a:gd name="connsiteY0" fmla="*/ 315021 h 630042"/>
                <a:gd name="connsiteX1" fmla="*/ 315021 w 630042"/>
                <a:gd name="connsiteY1" fmla="*/ 630043 h 630042"/>
                <a:gd name="connsiteX2" fmla="*/ 0 w 630042"/>
                <a:gd name="connsiteY2" fmla="*/ 315021 h 630042"/>
                <a:gd name="connsiteX3" fmla="*/ 315021 w 630042"/>
                <a:gd name="connsiteY3" fmla="*/ 0 h 630042"/>
                <a:gd name="connsiteX4" fmla="*/ 630043 w 630042"/>
                <a:gd name="connsiteY4" fmla="*/ 315021 h 630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0042" h="630042">
                  <a:moveTo>
                    <a:pt x="630043" y="315021"/>
                  </a:moveTo>
                  <a:cubicBezTo>
                    <a:pt x="630043" y="489003"/>
                    <a:pt x="489003" y="630043"/>
                    <a:pt x="315021" y="630043"/>
                  </a:cubicBezTo>
                  <a:cubicBezTo>
                    <a:pt x="141040" y="630043"/>
                    <a:pt x="0" y="489003"/>
                    <a:pt x="0" y="315021"/>
                  </a:cubicBezTo>
                  <a:cubicBezTo>
                    <a:pt x="0" y="141040"/>
                    <a:pt x="141040" y="0"/>
                    <a:pt x="315021" y="0"/>
                  </a:cubicBezTo>
                  <a:cubicBezTo>
                    <a:pt x="489003" y="0"/>
                    <a:pt x="630043" y="141040"/>
                    <a:pt x="630043" y="315021"/>
                  </a:cubicBezTo>
                  <a:close/>
                </a:path>
              </a:pathLst>
            </a:custGeom>
            <a:solidFill>
              <a:schemeClr val="accent2"/>
            </a:solidFill>
            <a:ln w="332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A31BB609-5043-B648-B65B-862035DDB666}"/>
                </a:ext>
              </a:extLst>
            </p:cNvPr>
            <p:cNvSpPr/>
            <p:nvPr/>
          </p:nvSpPr>
          <p:spPr>
            <a:xfrm>
              <a:off x="10048069" y="2723104"/>
              <a:ext cx="682546" cy="682546"/>
            </a:xfrm>
            <a:custGeom>
              <a:avLst/>
              <a:gdLst>
                <a:gd name="connsiteX0" fmla="*/ 341273 w 682546"/>
                <a:gd name="connsiteY0" fmla="*/ 682547 h 682546"/>
                <a:gd name="connsiteX1" fmla="*/ 0 w 682546"/>
                <a:gd name="connsiteY1" fmla="*/ 341273 h 682546"/>
                <a:gd name="connsiteX2" fmla="*/ 341273 w 682546"/>
                <a:gd name="connsiteY2" fmla="*/ 0 h 682546"/>
                <a:gd name="connsiteX3" fmla="*/ 682547 w 682546"/>
                <a:gd name="connsiteY3" fmla="*/ 341273 h 682546"/>
                <a:gd name="connsiteX4" fmla="*/ 341273 w 682546"/>
                <a:gd name="connsiteY4" fmla="*/ 682547 h 682546"/>
                <a:gd name="connsiteX5" fmla="*/ 341273 w 682546"/>
                <a:gd name="connsiteY5" fmla="*/ 52504 h 682546"/>
                <a:gd name="connsiteX6" fmla="*/ 52504 w 682546"/>
                <a:gd name="connsiteY6" fmla="*/ 341273 h 682546"/>
                <a:gd name="connsiteX7" fmla="*/ 341273 w 682546"/>
                <a:gd name="connsiteY7" fmla="*/ 630043 h 682546"/>
                <a:gd name="connsiteX8" fmla="*/ 630043 w 682546"/>
                <a:gd name="connsiteY8" fmla="*/ 341273 h 682546"/>
                <a:gd name="connsiteX9" fmla="*/ 341273 w 682546"/>
                <a:gd name="connsiteY9" fmla="*/ 52504 h 682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2546" h="682546">
                  <a:moveTo>
                    <a:pt x="341273" y="682547"/>
                  </a:moveTo>
                  <a:cubicBezTo>
                    <a:pt x="152260" y="682547"/>
                    <a:pt x="0" y="530287"/>
                    <a:pt x="0" y="341273"/>
                  </a:cubicBezTo>
                  <a:cubicBezTo>
                    <a:pt x="0" y="152260"/>
                    <a:pt x="152260" y="0"/>
                    <a:pt x="341273" y="0"/>
                  </a:cubicBezTo>
                  <a:cubicBezTo>
                    <a:pt x="530287" y="0"/>
                    <a:pt x="682547" y="152260"/>
                    <a:pt x="682547" y="341273"/>
                  </a:cubicBezTo>
                  <a:cubicBezTo>
                    <a:pt x="682547" y="530287"/>
                    <a:pt x="527661" y="682547"/>
                    <a:pt x="341273" y="682547"/>
                  </a:cubicBezTo>
                  <a:close/>
                  <a:moveTo>
                    <a:pt x="341273" y="52504"/>
                  </a:moveTo>
                  <a:cubicBezTo>
                    <a:pt x="181138" y="52504"/>
                    <a:pt x="52504" y="183764"/>
                    <a:pt x="52504" y="341273"/>
                  </a:cubicBezTo>
                  <a:cubicBezTo>
                    <a:pt x="52504" y="498782"/>
                    <a:pt x="183764" y="630043"/>
                    <a:pt x="341273" y="630043"/>
                  </a:cubicBezTo>
                  <a:cubicBezTo>
                    <a:pt x="498782" y="630043"/>
                    <a:pt x="630043" y="498782"/>
                    <a:pt x="630043" y="341273"/>
                  </a:cubicBezTo>
                  <a:cubicBezTo>
                    <a:pt x="630043" y="183764"/>
                    <a:pt x="501409" y="52504"/>
                    <a:pt x="341273" y="52504"/>
                  </a:cubicBezTo>
                  <a:close/>
                </a:path>
              </a:pathLst>
            </a:custGeom>
            <a:solidFill>
              <a:schemeClr val="accent1"/>
            </a:solidFill>
            <a:ln w="332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98" name="Graphic 26">
              <a:extLst>
                <a:ext uri="{FF2B5EF4-FFF2-40B4-BE49-F238E27FC236}">
                  <a16:creationId xmlns:a16="http://schemas.microsoft.com/office/drawing/2014/main" id="{6A2FB4E7-C20F-AD49-9D31-D29B779910F2}"/>
                </a:ext>
              </a:extLst>
            </p:cNvPr>
            <p:cNvGrpSpPr/>
            <p:nvPr/>
          </p:nvGrpSpPr>
          <p:grpSpPr>
            <a:xfrm>
              <a:off x="10137326" y="2812361"/>
              <a:ext cx="504031" cy="504031"/>
              <a:chOff x="10137326" y="2812361"/>
              <a:chExt cx="504031" cy="504031"/>
            </a:xfrm>
            <a:solidFill>
              <a:srgbClr val="FFFFFF"/>
            </a:solidFill>
          </p:grpSpPr>
          <p:sp>
            <p:nvSpPr>
              <p:cNvPr id="99" name="Freeform 98">
                <a:extLst>
                  <a:ext uri="{FF2B5EF4-FFF2-40B4-BE49-F238E27FC236}">
                    <a16:creationId xmlns:a16="http://schemas.microsoft.com/office/drawing/2014/main" id="{4E98CB90-2CA7-3548-B78C-46083FBABF28}"/>
                  </a:ext>
                </a:extLst>
              </p:cNvPr>
              <p:cNvSpPr/>
              <p:nvPr/>
            </p:nvSpPr>
            <p:spPr>
              <a:xfrm>
                <a:off x="10213456" y="2888491"/>
                <a:ext cx="351771" cy="351771"/>
              </a:xfrm>
              <a:custGeom>
                <a:avLst/>
                <a:gdLst>
                  <a:gd name="connsiteX0" fmla="*/ 175886 w 351771"/>
                  <a:gd name="connsiteY0" fmla="*/ 351772 h 351771"/>
                  <a:gd name="connsiteX1" fmla="*/ 0 w 351771"/>
                  <a:gd name="connsiteY1" fmla="*/ 175886 h 351771"/>
                  <a:gd name="connsiteX2" fmla="*/ 175886 w 351771"/>
                  <a:gd name="connsiteY2" fmla="*/ 0 h 351771"/>
                  <a:gd name="connsiteX3" fmla="*/ 351772 w 351771"/>
                  <a:gd name="connsiteY3" fmla="*/ 175886 h 351771"/>
                  <a:gd name="connsiteX4" fmla="*/ 175886 w 351771"/>
                  <a:gd name="connsiteY4" fmla="*/ 351772 h 351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1771" h="351771">
                    <a:moveTo>
                      <a:pt x="175886" y="351772"/>
                    </a:moveTo>
                    <a:cubicBezTo>
                      <a:pt x="78753" y="351772"/>
                      <a:pt x="0" y="273015"/>
                      <a:pt x="0" y="175886"/>
                    </a:cubicBezTo>
                    <a:cubicBezTo>
                      <a:pt x="0" y="78756"/>
                      <a:pt x="78756" y="0"/>
                      <a:pt x="175886" y="0"/>
                    </a:cubicBezTo>
                    <a:cubicBezTo>
                      <a:pt x="273015" y="0"/>
                      <a:pt x="351772" y="78756"/>
                      <a:pt x="351772" y="175886"/>
                    </a:cubicBezTo>
                    <a:cubicBezTo>
                      <a:pt x="351772" y="273015"/>
                      <a:pt x="273019" y="351772"/>
                      <a:pt x="175886" y="3517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3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" name="Freeform 99">
                <a:extLst>
                  <a:ext uri="{FF2B5EF4-FFF2-40B4-BE49-F238E27FC236}">
                    <a16:creationId xmlns:a16="http://schemas.microsoft.com/office/drawing/2014/main" id="{3779B10C-6CF2-A545-A2C4-33536363F613}"/>
                  </a:ext>
                </a:extLst>
              </p:cNvPr>
              <p:cNvSpPr/>
              <p:nvPr/>
            </p:nvSpPr>
            <p:spPr>
              <a:xfrm>
                <a:off x="10365716" y="2812361"/>
                <a:ext cx="47251" cy="47251"/>
              </a:xfrm>
              <a:custGeom>
                <a:avLst/>
                <a:gdLst>
                  <a:gd name="connsiteX0" fmla="*/ 47252 w 47251"/>
                  <a:gd name="connsiteY0" fmla="*/ 23626 h 47251"/>
                  <a:gd name="connsiteX1" fmla="*/ 23626 w 47251"/>
                  <a:gd name="connsiteY1" fmla="*/ 47252 h 47251"/>
                  <a:gd name="connsiteX2" fmla="*/ 0 w 47251"/>
                  <a:gd name="connsiteY2" fmla="*/ 23626 h 47251"/>
                  <a:gd name="connsiteX3" fmla="*/ 23626 w 47251"/>
                  <a:gd name="connsiteY3" fmla="*/ 0 h 47251"/>
                  <a:gd name="connsiteX4" fmla="*/ 47252 w 47251"/>
                  <a:gd name="connsiteY4" fmla="*/ 23626 h 47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251" h="47251">
                    <a:moveTo>
                      <a:pt x="47252" y="23626"/>
                    </a:moveTo>
                    <a:cubicBezTo>
                      <a:pt x="47252" y="36674"/>
                      <a:pt x="36674" y="47252"/>
                      <a:pt x="23626" y="47252"/>
                    </a:cubicBezTo>
                    <a:cubicBezTo>
                      <a:pt x="10578" y="47252"/>
                      <a:pt x="0" y="36674"/>
                      <a:pt x="0" y="23626"/>
                    </a:cubicBezTo>
                    <a:cubicBezTo>
                      <a:pt x="0" y="10578"/>
                      <a:pt x="10578" y="0"/>
                      <a:pt x="23626" y="0"/>
                    </a:cubicBezTo>
                    <a:cubicBezTo>
                      <a:pt x="36674" y="0"/>
                      <a:pt x="47252" y="10578"/>
                      <a:pt x="47252" y="236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33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" name="Freeform 100">
                <a:extLst>
                  <a:ext uri="{FF2B5EF4-FFF2-40B4-BE49-F238E27FC236}">
                    <a16:creationId xmlns:a16="http://schemas.microsoft.com/office/drawing/2014/main" id="{A1788E1A-3C58-6948-9FA1-320B1F9B08D3}"/>
                  </a:ext>
                </a:extLst>
              </p:cNvPr>
              <p:cNvSpPr/>
              <p:nvPr/>
            </p:nvSpPr>
            <p:spPr>
              <a:xfrm>
                <a:off x="10365716" y="3269141"/>
                <a:ext cx="47251" cy="47251"/>
              </a:xfrm>
              <a:custGeom>
                <a:avLst/>
                <a:gdLst>
                  <a:gd name="connsiteX0" fmla="*/ 47252 w 47251"/>
                  <a:gd name="connsiteY0" fmla="*/ 23626 h 47251"/>
                  <a:gd name="connsiteX1" fmla="*/ 23626 w 47251"/>
                  <a:gd name="connsiteY1" fmla="*/ 47252 h 47251"/>
                  <a:gd name="connsiteX2" fmla="*/ 0 w 47251"/>
                  <a:gd name="connsiteY2" fmla="*/ 23626 h 47251"/>
                  <a:gd name="connsiteX3" fmla="*/ 23626 w 47251"/>
                  <a:gd name="connsiteY3" fmla="*/ 0 h 47251"/>
                  <a:gd name="connsiteX4" fmla="*/ 47252 w 47251"/>
                  <a:gd name="connsiteY4" fmla="*/ 23626 h 47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251" h="47251">
                    <a:moveTo>
                      <a:pt x="47252" y="23626"/>
                    </a:moveTo>
                    <a:cubicBezTo>
                      <a:pt x="47252" y="36674"/>
                      <a:pt x="36674" y="47252"/>
                      <a:pt x="23626" y="47252"/>
                    </a:cubicBezTo>
                    <a:cubicBezTo>
                      <a:pt x="10578" y="47252"/>
                      <a:pt x="0" y="36674"/>
                      <a:pt x="0" y="23626"/>
                    </a:cubicBezTo>
                    <a:cubicBezTo>
                      <a:pt x="0" y="10578"/>
                      <a:pt x="10578" y="0"/>
                      <a:pt x="23626" y="0"/>
                    </a:cubicBezTo>
                    <a:cubicBezTo>
                      <a:pt x="36674" y="0"/>
                      <a:pt x="47252" y="10578"/>
                      <a:pt x="47252" y="236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33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" name="Freeform 101">
                <a:extLst>
                  <a:ext uri="{FF2B5EF4-FFF2-40B4-BE49-F238E27FC236}">
                    <a16:creationId xmlns:a16="http://schemas.microsoft.com/office/drawing/2014/main" id="{1E08910F-2F2E-A44E-8E04-9C801F633872}"/>
                  </a:ext>
                </a:extLst>
              </p:cNvPr>
              <p:cNvSpPr/>
              <p:nvPr/>
            </p:nvSpPr>
            <p:spPr>
              <a:xfrm>
                <a:off x="10594106" y="3040751"/>
                <a:ext cx="47251" cy="47251"/>
              </a:xfrm>
              <a:custGeom>
                <a:avLst/>
                <a:gdLst>
                  <a:gd name="connsiteX0" fmla="*/ 47252 w 47251"/>
                  <a:gd name="connsiteY0" fmla="*/ 23626 h 47251"/>
                  <a:gd name="connsiteX1" fmla="*/ 23626 w 47251"/>
                  <a:gd name="connsiteY1" fmla="*/ 47252 h 47251"/>
                  <a:gd name="connsiteX2" fmla="*/ 0 w 47251"/>
                  <a:gd name="connsiteY2" fmla="*/ 23626 h 47251"/>
                  <a:gd name="connsiteX3" fmla="*/ 23626 w 47251"/>
                  <a:gd name="connsiteY3" fmla="*/ 0 h 47251"/>
                  <a:gd name="connsiteX4" fmla="*/ 47252 w 47251"/>
                  <a:gd name="connsiteY4" fmla="*/ 23626 h 47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251" h="47251">
                    <a:moveTo>
                      <a:pt x="47252" y="23626"/>
                    </a:moveTo>
                    <a:cubicBezTo>
                      <a:pt x="47252" y="36674"/>
                      <a:pt x="36674" y="47252"/>
                      <a:pt x="23626" y="47252"/>
                    </a:cubicBezTo>
                    <a:cubicBezTo>
                      <a:pt x="10578" y="47252"/>
                      <a:pt x="0" y="36674"/>
                      <a:pt x="0" y="23626"/>
                    </a:cubicBezTo>
                    <a:cubicBezTo>
                      <a:pt x="0" y="10578"/>
                      <a:pt x="10578" y="0"/>
                      <a:pt x="23626" y="0"/>
                    </a:cubicBezTo>
                    <a:cubicBezTo>
                      <a:pt x="36674" y="0"/>
                      <a:pt x="47252" y="10578"/>
                      <a:pt x="47252" y="236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33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" name="Freeform 102">
                <a:extLst>
                  <a:ext uri="{FF2B5EF4-FFF2-40B4-BE49-F238E27FC236}">
                    <a16:creationId xmlns:a16="http://schemas.microsoft.com/office/drawing/2014/main" id="{A95F34C2-852D-5E49-875B-4816F0F8D934}"/>
                  </a:ext>
                </a:extLst>
              </p:cNvPr>
              <p:cNvSpPr/>
              <p:nvPr/>
            </p:nvSpPr>
            <p:spPr>
              <a:xfrm>
                <a:off x="10137326" y="3040751"/>
                <a:ext cx="47251" cy="47251"/>
              </a:xfrm>
              <a:custGeom>
                <a:avLst/>
                <a:gdLst>
                  <a:gd name="connsiteX0" fmla="*/ 47252 w 47251"/>
                  <a:gd name="connsiteY0" fmla="*/ 23626 h 47251"/>
                  <a:gd name="connsiteX1" fmla="*/ 23626 w 47251"/>
                  <a:gd name="connsiteY1" fmla="*/ 47252 h 47251"/>
                  <a:gd name="connsiteX2" fmla="*/ 0 w 47251"/>
                  <a:gd name="connsiteY2" fmla="*/ 23626 h 47251"/>
                  <a:gd name="connsiteX3" fmla="*/ 23626 w 47251"/>
                  <a:gd name="connsiteY3" fmla="*/ 0 h 47251"/>
                  <a:gd name="connsiteX4" fmla="*/ 47252 w 47251"/>
                  <a:gd name="connsiteY4" fmla="*/ 23626 h 47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251" h="47251">
                    <a:moveTo>
                      <a:pt x="47252" y="23626"/>
                    </a:moveTo>
                    <a:cubicBezTo>
                      <a:pt x="47252" y="36674"/>
                      <a:pt x="36674" y="47252"/>
                      <a:pt x="23626" y="47252"/>
                    </a:cubicBezTo>
                    <a:cubicBezTo>
                      <a:pt x="10578" y="47252"/>
                      <a:pt x="0" y="36674"/>
                      <a:pt x="0" y="23626"/>
                    </a:cubicBezTo>
                    <a:cubicBezTo>
                      <a:pt x="0" y="10578"/>
                      <a:pt x="10578" y="0"/>
                      <a:pt x="23626" y="0"/>
                    </a:cubicBezTo>
                    <a:cubicBezTo>
                      <a:pt x="36674" y="0"/>
                      <a:pt x="47252" y="10578"/>
                      <a:pt x="47252" y="236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33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EB08B0CD-540D-4444-BB3C-11788DFC3A6E}"/>
                </a:ext>
              </a:extLst>
            </p:cNvPr>
            <p:cNvSpPr/>
            <p:nvPr/>
          </p:nvSpPr>
          <p:spPr>
            <a:xfrm>
              <a:off x="10284334" y="2925241"/>
              <a:ext cx="118135" cy="154886"/>
            </a:xfrm>
            <a:custGeom>
              <a:avLst/>
              <a:gdLst>
                <a:gd name="connsiteX0" fmla="*/ 91884 w 118135"/>
                <a:gd name="connsiteY0" fmla="*/ 0 h 154886"/>
                <a:gd name="connsiteX1" fmla="*/ 91884 w 118135"/>
                <a:gd name="connsiteY1" fmla="*/ 126011 h 154886"/>
                <a:gd name="connsiteX2" fmla="*/ 0 w 118135"/>
                <a:gd name="connsiteY2" fmla="*/ 126011 h 154886"/>
                <a:gd name="connsiteX3" fmla="*/ 0 w 118135"/>
                <a:gd name="connsiteY3" fmla="*/ 154886 h 154886"/>
                <a:gd name="connsiteX4" fmla="*/ 118136 w 118135"/>
                <a:gd name="connsiteY4" fmla="*/ 154886 h 154886"/>
                <a:gd name="connsiteX5" fmla="*/ 118136 w 118135"/>
                <a:gd name="connsiteY5" fmla="*/ 0 h 154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135" h="154886">
                  <a:moveTo>
                    <a:pt x="91884" y="0"/>
                  </a:moveTo>
                  <a:lnTo>
                    <a:pt x="91884" y="126011"/>
                  </a:lnTo>
                  <a:lnTo>
                    <a:pt x="0" y="126011"/>
                  </a:lnTo>
                  <a:lnTo>
                    <a:pt x="0" y="154886"/>
                  </a:lnTo>
                  <a:lnTo>
                    <a:pt x="118136" y="154886"/>
                  </a:lnTo>
                  <a:lnTo>
                    <a:pt x="118136" y="0"/>
                  </a:lnTo>
                  <a:close/>
                </a:path>
              </a:pathLst>
            </a:custGeom>
            <a:solidFill>
              <a:schemeClr val="accent1"/>
            </a:solidFill>
            <a:ln w="332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5" name="Graphic 8">
            <a:extLst>
              <a:ext uri="{FF2B5EF4-FFF2-40B4-BE49-F238E27FC236}">
                <a16:creationId xmlns:a16="http://schemas.microsoft.com/office/drawing/2014/main" id="{98D5056E-AD13-0F46-AE32-91E8EE654387}"/>
              </a:ext>
            </a:extLst>
          </p:cNvPr>
          <p:cNvGrpSpPr/>
          <p:nvPr/>
        </p:nvGrpSpPr>
        <p:grpSpPr>
          <a:xfrm>
            <a:off x="5281055" y="2749356"/>
            <a:ext cx="1629889" cy="1629889"/>
            <a:chOff x="5281055" y="2749356"/>
            <a:chExt cx="1629889" cy="1629889"/>
          </a:xfrm>
          <a:solidFill>
            <a:srgbClr val="000000"/>
          </a:solidFill>
        </p:grpSpPr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E6BB710E-47F2-554D-8EDC-27269B8248DD}"/>
                </a:ext>
              </a:extLst>
            </p:cNvPr>
            <p:cNvSpPr/>
            <p:nvPr/>
          </p:nvSpPr>
          <p:spPr>
            <a:xfrm>
              <a:off x="6032281" y="2749356"/>
              <a:ext cx="878662" cy="1629889"/>
            </a:xfrm>
            <a:custGeom>
              <a:avLst/>
              <a:gdLst>
                <a:gd name="connsiteX0" fmla="*/ 639973 w 878662"/>
                <a:gd name="connsiteY0" fmla="*/ 238690 h 1629889"/>
                <a:gd name="connsiteX1" fmla="*/ 63718 w 878662"/>
                <a:gd name="connsiteY1" fmla="*/ 0 h 1629889"/>
                <a:gd name="connsiteX2" fmla="*/ 0 w 878662"/>
                <a:gd name="connsiteY2" fmla="*/ 814945 h 1629889"/>
                <a:gd name="connsiteX3" fmla="*/ 63718 w 878662"/>
                <a:gd name="connsiteY3" fmla="*/ 1629889 h 1629889"/>
                <a:gd name="connsiteX4" fmla="*/ 639973 w 878662"/>
                <a:gd name="connsiteY4" fmla="*/ 1391199 h 1629889"/>
                <a:gd name="connsiteX5" fmla="*/ 878663 w 878662"/>
                <a:gd name="connsiteY5" fmla="*/ 814945 h 1629889"/>
                <a:gd name="connsiteX6" fmla="*/ 639973 w 878662"/>
                <a:gd name="connsiteY6" fmla="*/ 238690 h 1629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78662" h="1629889">
                  <a:moveTo>
                    <a:pt x="639973" y="238690"/>
                  </a:moveTo>
                  <a:cubicBezTo>
                    <a:pt x="486048" y="84770"/>
                    <a:pt x="281398" y="0"/>
                    <a:pt x="63718" y="0"/>
                  </a:cubicBezTo>
                  <a:lnTo>
                    <a:pt x="0" y="814945"/>
                  </a:lnTo>
                  <a:lnTo>
                    <a:pt x="63718" y="1629889"/>
                  </a:lnTo>
                  <a:cubicBezTo>
                    <a:pt x="281398" y="1629889"/>
                    <a:pt x="486048" y="1545119"/>
                    <a:pt x="639973" y="1391199"/>
                  </a:cubicBezTo>
                  <a:cubicBezTo>
                    <a:pt x="793893" y="1237274"/>
                    <a:pt x="878663" y="1032624"/>
                    <a:pt x="878663" y="814945"/>
                  </a:cubicBezTo>
                  <a:cubicBezTo>
                    <a:pt x="878663" y="597265"/>
                    <a:pt x="793893" y="392615"/>
                    <a:pt x="639973" y="238690"/>
                  </a:cubicBezTo>
                  <a:close/>
                </a:path>
              </a:pathLst>
            </a:custGeom>
            <a:solidFill>
              <a:schemeClr val="accent1"/>
            </a:solidFill>
            <a:ln w="31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A130DC9A-CD38-544A-A97A-EABEFBC9DC9C}"/>
                </a:ext>
              </a:extLst>
            </p:cNvPr>
            <p:cNvSpPr/>
            <p:nvPr/>
          </p:nvSpPr>
          <p:spPr>
            <a:xfrm>
              <a:off x="5281055" y="2749356"/>
              <a:ext cx="814944" cy="1629889"/>
            </a:xfrm>
            <a:custGeom>
              <a:avLst/>
              <a:gdLst>
                <a:gd name="connsiteX0" fmla="*/ 238690 w 814944"/>
                <a:gd name="connsiteY0" fmla="*/ 238690 h 1629889"/>
                <a:gd name="connsiteX1" fmla="*/ 0 w 814944"/>
                <a:gd name="connsiteY1" fmla="*/ 814945 h 1629889"/>
                <a:gd name="connsiteX2" fmla="*/ 238690 w 814944"/>
                <a:gd name="connsiteY2" fmla="*/ 1391199 h 1629889"/>
                <a:gd name="connsiteX3" fmla="*/ 814945 w 814944"/>
                <a:gd name="connsiteY3" fmla="*/ 1629889 h 1629889"/>
                <a:gd name="connsiteX4" fmla="*/ 814945 w 814944"/>
                <a:gd name="connsiteY4" fmla="*/ 0 h 1629889"/>
                <a:gd name="connsiteX5" fmla="*/ 238690 w 814944"/>
                <a:gd name="connsiteY5" fmla="*/ 238690 h 1629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4944" h="1629889">
                  <a:moveTo>
                    <a:pt x="238690" y="238690"/>
                  </a:moveTo>
                  <a:cubicBezTo>
                    <a:pt x="84770" y="392615"/>
                    <a:pt x="0" y="597265"/>
                    <a:pt x="0" y="814945"/>
                  </a:cubicBezTo>
                  <a:cubicBezTo>
                    <a:pt x="0" y="1032624"/>
                    <a:pt x="84770" y="1237274"/>
                    <a:pt x="238690" y="1391199"/>
                  </a:cubicBezTo>
                  <a:cubicBezTo>
                    <a:pt x="392615" y="1545119"/>
                    <a:pt x="597265" y="1629889"/>
                    <a:pt x="814945" y="1629889"/>
                  </a:cubicBezTo>
                  <a:lnTo>
                    <a:pt x="814945" y="0"/>
                  </a:lnTo>
                  <a:cubicBezTo>
                    <a:pt x="597265" y="0"/>
                    <a:pt x="392615" y="84770"/>
                    <a:pt x="238690" y="238690"/>
                  </a:cubicBezTo>
                  <a:close/>
                </a:path>
              </a:pathLst>
            </a:custGeom>
            <a:solidFill>
              <a:schemeClr val="accent1"/>
            </a:solidFill>
            <a:ln w="31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B4C8C734-B034-F64A-9F25-8D846EF9154E}"/>
                </a:ext>
              </a:extLst>
            </p:cNvPr>
            <p:cNvSpPr/>
            <p:nvPr/>
          </p:nvSpPr>
          <p:spPr>
            <a:xfrm>
              <a:off x="6032281" y="2844857"/>
              <a:ext cx="783161" cy="1438886"/>
            </a:xfrm>
            <a:custGeom>
              <a:avLst/>
              <a:gdLst>
                <a:gd name="connsiteX0" fmla="*/ 572441 w 783161"/>
                <a:gd name="connsiteY0" fmla="*/ 210720 h 1438886"/>
                <a:gd name="connsiteX1" fmla="*/ 63718 w 783161"/>
                <a:gd name="connsiteY1" fmla="*/ 0 h 1438886"/>
                <a:gd name="connsiteX2" fmla="*/ 0 w 783161"/>
                <a:gd name="connsiteY2" fmla="*/ 719443 h 1438886"/>
                <a:gd name="connsiteX3" fmla="*/ 63718 w 783161"/>
                <a:gd name="connsiteY3" fmla="*/ 1438886 h 1438886"/>
                <a:gd name="connsiteX4" fmla="*/ 572441 w 783161"/>
                <a:gd name="connsiteY4" fmla="*/ 1228166 h 1438886"/>
                <a:gd name="connsiteX5" fmla="*/ 783162 w 783161"/>
                <a:gd name="connsiteY5" fmla="*/ 719443 h 1438886"/>
                <a:gd name="connsiteX6" fmla="*/ 572441 w 783161"/>
                <a:gd name="connsiteY6" fmla="*/ 210720 h 1438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3161" h="1438886">
                  <a:moveTo>
                    <a:pt x="572441" y="210720"/>
                  </a:moveTo>
                  <a:cubicBezTo>
                    <a:pt x="436556" y="74835"/>
                    <a:pt x="255889" y="0"/>
                    <a:pt x="63718" y="0"/>
                  </a:cubicBezTo>
                  <a:lnTo>
                    <a:pt x="0" y="719443"/>
                  </a:lnTo>
                  <a:lnTo>
                    <a:pt x="63718" y="1438886"/>
                  </a:lnTo>
                  <a:cubicBezTo>
                    <a:pt x="255889" y="1438886"/>
                    <a:pt x="436556" y="1364052"/>
                    <a:pt x="572441" y="1228166"/>
                  </a:cubicBezTo>
                  <a:cubicBezTo>
                    <a:pt x="708327" y="1092280"/>
                    <a:pt x="783162" y="911614"/>
                    <a:pt x="783162" y="719443"/>
                  </a:cubicBezTo>
                  <a:cubicBezTo>
                    <a:pt x="783162" y="527272"/>
                    <a:pt x="708327" y="346606"/>
                    <a:pt x="572441" y="210720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31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D42F02C5-D1FE-8B4F-A7CF-AF6C5FFD31C5}"/>
                </a:ext>
              </a:extLst>
            </p:cNvPr>
            <p:cNvSpPr/>
            <p:nvPr/>
          </p:nvSpPr>
          <p:spPr>
            <a:xfrm>
              <a:off x="5376556" y="2844857"/>
              <a:ext cx="719443" cy="1438886"/>
            </a:xfrm>
            <a:custGeom>
              <a:avLst/>
              <a:gdLst>
                <a:gd name="connsiteX0" fmla="*/ 210720 w 719443"/>
                <a:gd name="connsiteY0" fmla="*/ 210720 h 1438886"/>
                <a:gd name="connsiteX1" fmla="*/ 0 w 719443"/>
                <a:gd name="connsiteY1" fmla="*/ 719443 h 1438886"/>
                <a:gd name="connsiteX2" fmla="*/ 210720 w 719443"/>
                <a:gd name="connsiteY2" fmla="*/ 1228166 h 1438886"/>
                <a:gd name="connsiteX3" fmla="*/ 719443 w 719443"/>
                <a:gd name="connsiteY3" fmla="*/ 1438886 h 1438886"/>
                <a:gd name="connsiteX4" fmla="*/ 719443 w 719443"/>
                <a:gd name="connsiteY4" fmla="*/ 0 h 1438886"/>
                <a:gd name="connsiteX5" fmla="*/ 210720 w 719443"/>
                <a:gd name="connsiteY5" fmla="*/ 210720 h 1438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19443" h="1438886">
                  <a:moveTo>
                    <a:pt x="210720" y="210720"/>
                  </a:moveTo>
                  <a:cubicBezTo>
                    <a:pt x="74835" y="346606"/>
                    <a:pt x="0" y="527272"/>
                    <a:pt x="0" y="719443"/>
                  </a:cubicBezTo>
                  <a:cubicBezTo>
                    <a:pt x="0" y="911614"/>
                    <a:pt x="74835" y="1092280"/>
                    <a:pt x="210720" y="1228166"/>
                  </a:cubicBezTo>
                  <a:cubicBezTo>
                    <a:pt x="346606" y="1364052"/>
                    <a:pt x="527272" y="1438886"/>
                    <a:pt x="719443" y="1438886"/>
                  </a:cubicBezTo>
                  <a:lnTo>
                    <a:pt x="719443" y="0"/>
                  </a:lnTo>
                  <a:cubicBezTo>
                    <a:pt x="527272" y="0"/>
                    <a:pt x="346606" y="74835"/>
                    <a:pt x="210720" y="210720"/>
                  </a:cubicBezTo>
                  <a:close/>
                </a:path>
              </a:pathLst>
            </a:custGeom>
            <a:solidFill>
              <a:srgbClr val="FFF5F5"/>
            </a:solidFill>
            <a:ln w="31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9C00350C-E11C-8A45-AA2B-E53C0BF509E5}"/>
                </a:ext>
              </a:extLst>
            </p:cNvPr>
            <p:cNvSpPr/>
            <p:nvPr/>
          </p:nvSpPr>
          <p:spPr>
            <a:xfrm>
              <a:off x="6048248" y="2940473"/>
              <a:ext cx="95501" cy="127436"/>
            </a:xfrm>
            <a:custGeom>
              <a:avLst/>
              <a:gdLst>
                <a:gd name="connsiteX0" fmla="*/ 0 w 95501"/>
                <a:gd name="connsiteY0" fmla="*/ 0 h 127436"/>
                <a:gd name="connsiteX1" fmla="*/ 95501 w 95501"/>
                <a:gd name="connsiteY1" fmla="*/ 0 h 127436"/>
                <a:gd name="connsiteX2" fmla="*/ 95501 w 95501"/>
                <a:gd name="connsiteY2" fmla="*/ 127437 h 127436"/>
                <a:gd name="connsiteX3" fmla="*/ 0 w 95501"/>
                <a:gd name="connsiteY3" fmla="*/ 127437 h 12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501" h="127436">
                  <a:moveTo>
                    <a:pt x="0" y="0"/>
                  </a:moveTo>
                  <a:lnTo>
                    <a:pt x="95501" y="0"/>
                  </a:lnTo>
                  <a:lnTo>
                    <a:pt x="95501" y="127437"/>
                  </a:lnTo>
                  <a:lnTo>
                    <a:pt x="0" y="12743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31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3256B8F8-F934-1041-A26C-DFA1B210FE7F}"/>
                </a:ext>
              </a:extLst>
            </p:cNvPr>
            <p:cNvSpPr/>
            <p:nvPr/>
          </p:nvSpPr>
          <p:spPr>
            <a:xfrm rot="-2700000">
              <a:off x="6428172" y="3120585"/>
              <a:ext cx="127417" cy="95486"/>
            </a:xfrm>
            <a:custGeom>
              <a:avLst/>
              <a:gdLst>
                <a:gd name="connsiteX0" fmla="*/ 0 w 127417"/>
                <a:gd name="connsiteY0" fmla="*/ 0 h 95486"/>
                <a:gd name="connsiteX1" fmla="*/ 127418 w 127417"/>
                <a:gd name="connsiteY1" fmla="*/ 0 h 95486"/>
                <a:gd name="connsiteX2" fmla="*/ 127418 w 127417"/>
                <a:gd name="connsiteY2" fmla="*/ 95487 h 95486"/>
                <a:gd name="connsiteX3" fmla="*/ 0 w 127417"/>
                <a:gd name="connsiteY3" fmla="*/ 95487 h 95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417" h="95486">
                  <a:moveTo>
                    <a:pt x="0" y="0"/>
                  </a:moveTo>
                  <a:lnTo>
                    <a:pt x="127418" y="0"/>
                  </a:lnTo>
                  <a:lnTo>
                    <a:pt x="127418" y="95487"/>
                  </a:lnTo>
                  <a:lnTo>
                    <a:pt x="0" y="954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31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36D14317-F760-C84B-AAA8-497FAE8726E3}"/>
                </a:ext>
              </a:extLst>
            </p:cNvPr>
            <p:cNvSpPr/>
            <p:nvPr/>
          </p:nvSpPr>
          <p:spPr>
            <a:xfrm>
              <a:off x="6592389" y="3516549"/>
              <a:ext cx="127436" cy="95501"/>
            </a:xfrm>
            <a:custGeom>
              <a:avLst/>
              <a:gdLst>
                <a:gd name="connsiteX0" fmla="*/ 0 w 127436"/>
                <a:gd name="connsiteY0" fmla="*/ 0 h 95501"/>
                <a:gd name="connsiteX1" fmla="*/ 127437 w 127436"/>
                <a:gd name="connsiteY1" fmla="*/ 0 h 95501"/>
                <a:gd name="connsiteX2" fmla="*/ 127437 w 127436"/>
                <a:gd name="connsiteY2" fmla="*/ 95501 h 95501"/>
                <a:gd name="connsiteX3" fmla="*/ 0 w 127436"/>
                <a:gd name="connsiteY3" fmla="*/ 95501 h 95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436" h="95501">
                  <a:moveTo>
                    <a:pt x="0" y="0"/>
                  </a:moveTo>
                  <a:lnTo>
                    <a:pt x="127437" y="0"/>
                  </a:lnTo>
                  <a:lnTo>
                    <a:pt x="127437" y="95501"/>
                  </a:lnTo>
                  <a:lnTo>
                    <a:pt x="0" y="95501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31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64354924-8B34-964C-B040-1A299FACB74B}"/>
                </a:ext>
              </a:extLst>
            </p:cNvPr>
            <p:cNvSpPr/>
            <p:nvPr/>
          </p:nvSpPr>
          <p:spPr>
            <a:xfrm rot="-2700000">
              <a:off x="6444052" y="3896648"/>
              <a:ext cx="95486" cy="127417"/>
            </a:xfrm>
            <a:custGeom>
              <a:avLst/>
              <a:gdLst>
                <a:gd name="connsiteX0" fmla="*/ 0 w 95486"/>
                <a:gd name="connsiteY0" fmla="*/ 0 h 127417"/>
                <a:gd name="connsiteX1" fmla="*/ 95487 w 95486"/>
                <a:gd name="connsiteY1" fmla="*/ 0 h 127417"/>
                <a:gd name="connsiteX2" fmla="*/ 95487 w 95486"/>
                <a:gd name="connsiteY2" fmla="*/ 127418 h 127417"/>
                <a:gd name="connsiteX3" fmla="*/ 0 w 95486"/>
                <a:gd name="connsiteY3" fmla="*/ 127418 h 127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486" h="127417">
                  <a:moveTo>
                    <a:pt x="0" y="0"/>
                  </a:moveTo>
                  <a:lnTo>
                    <a:pt x="95487" y="0"/>
                  </a:lnTo>
                  <a:lnTo>
                    <a:pt x="95487" y="127418"/>
                  </a:lnTo>
                  <a:lnTo>
                    <a:pt x="0" y="12741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31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14" name="Graphic 8">
              <a:extLst>
                <a:ext uri="{FF2B5EF4-FFF2-40B4-BE49-F238E27FC236}">
                  <a16:creationId xmlns:a16="http://schemas.microsoft.com/office/drawing/2014/main" id="{98D5056E-AD13-0F46-AE32-91E8EE654387}"/>
                </a:ext>
              </a:extLst>
            </p:cNvPr>
            <p:cNvGrpSpPr/>
            <p:nvPr/>
          </p:nvGrpSpPr>
          <p:grpSpPr>
            <a:xfrm>
              <a:off x="5472172" y="3089435"/>
              <a:ext cx="671577" cy="1098692"/>
              <a:chOff x="5472172" y="3089435"/>
              <a:chExt cx="671577" cy="1098692"/>
            </a:xfrm>
            <a:solidFill>
              <a:srgbClr val="09607D"/>
            </a:solidFill>
          </p:grpSpPr>
          <p:sp>
            <p:nvSpPr>
              <p:cNvPr id="115" name="Freeform 114">
                <a:extLst>
                  <a:ext uri="{FF2B5EF4-FFF2-40B4-BE49-F238E27FC236}">
                    <a16:creationId xmlns:a16="http://schemas.microsoft.com/office/drawing/2014/main" id="{13C574FB-E7E3-5045-931A-EFA84E400477}"/>
                  </a:ext>
                </a:extLst>
              </p:cNvPr>
              <p:cNvSpPr/>
              <p:nvPr/>
            </p:nvSpPr>
            <p:spPr>
              <a:xfrm>
                <a:off x="6048248" y="4060690"/>
                <a:ext cx="95501" cy="127436"/>
              </a:xfrm>
              <a:custGeom>
                <a:avLst/>
                <a:gdLst>
                  <a:gd name="connsiteX0" fmla="*/ 0 w 95501"/>
                  <a:gd name="connsiteY0" fmla="*/ 0 h 127436"/>
                  <a:gd name="connsiteX1" fmla="*/ 95501 w 95501"/>
                  <a:gd name="connsiteY1" fmla="*/ 0 h 127436"/>
                  <a:gd name="connsiteX2" fmla="*/ 95501 w 95501"/>
                  <a:gd name="connsiteY2" fmla="*/ 127437 h 127436"/>
                  <a:gd name="connsiteX3" fmla="*/ 0 w 95501"/>
                  <a:gd name="connsiteY3" fmla="*/ 127437 h 127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501" h="127436">
                    <a:moveTo>
                      <a:pt x="0" y="0"/>
                    </a:moveTo>
                    <a:lnTo>
                      <a:pt x="95501" y="0"/>
                    </a:lnTo>
                    <a:lnTo>
                      <a:pt x="95501" y="127437"/>
                    </a:lnTo>
                    <a:lnTo>
                      <a:pt x="0" y="12743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" name="Freeform 115">
                <a:extLst>
                  <a:ext uri="{FF2B5EF4-FFF2-40B4-BE49-F238E27FC236}">
                    <a16:creationId xmlns:a16="http://schemas.microsoft.com/office/drawing/2014/main" id="{988928F8-661C-DF40-AD9D-70105F126E77}"/>
                  </a:ext>
                </a:extLst>
              </p:cNvPr>
              <p:cNvSpPr/>
              <p:nvPr/>
            </p:nvSpPr>
            <p:spPr>
              <a:xfrm rot="-2700000">
                <a:off x="5636058" y="3912529"/>
                <a:ext cx="127417" cy="95486"/>
              </a:xfrm>
              <a:custGeom>
                <a:avLst/>
                <a:gdLst>
                  <a:gd name="connsiteX0" fmla="*/ 0 w 127417"/>
                  <a:gd name="connsiteY0" fmla="*/ 0 h 95486"/>
                  <a:gd name="connsiteX1" fmla="*/ 127418 w 127417"/>
                  <a:gd name="connsiteY1" fmla="*/ 0 h 95486"/>
                  <a:gd name="connsiteX2" fmla="*/ 127418 w 127417"/>
                  <a:gd name="connsiteY2" fmla="*/ 95487 h 95486"/>
                  <a:gd name="connsiteX3" fmla="*/ 0 w 127417"/>
                  <a:gd name="connsiteY3" fmla="*/ 95487 h 95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7417" h="95486">
                    <a:moveTo>
                      <a:pt x="0" y="0"/>
                    </a:moveTo>
                    <a:lnTo>
                      <a:pt x="127418" y="0"/>
                    </a:lnTo>
                    <a:lnTo>
                      <a:pt x="127418" y="95487"/>
                    </a:lnTo>
                    <a:lnTo>
                      <a:pt x="0" y="9548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" name="Freeform 116">
                <a:extLst>
                  <a:ext uri="{FF2B5EF4-FFF2-40B4-BE49-F238E27FC236}">
                    <a16:creationId xmlns:a16="http://schemas.microsoft.com/office/drawing/2014/main" id="{FFDC38BE-AFB5-4540-B183-1E8298566CF9}"/>
                  </a:ext>
                </a:extLst>
              </p:cNvPr>
              <p:cNvSpPr/>
              <p:nvPr/>
            </p:nvSpPr>
            <p:spPr>
              <a:xfrm>
                <a:off x="5472172" y="3516549"/>
                <a:ext cx="127436" cy="95501"/>
              </a:xfrm>
              <a:custGeom>
                <a:avLst/>
                <a:gdLst>
                  <a:gd name="connsiteX0" fmla="*/ 0 w 127436"/>
                  <a:gd name="connsiteY0" fmla="*/ 0 h 95501"/>
                  <a:gd name="connsiteX1" fmla="*/ 127437 w 127436"/>
                  <a:gd name="connsiteY1" fmla="*/ 0 h 95501"/>
                  <a:gd name="connsiteX2" fmla="*/ 127437 w 127436"/>
                  <a:gd name="connsiteY2" fmla="*/ 95501 h 95501"/>
                  <a:gd name="connsiteX3" fmla="*/ 0 w 127436"/>
                  <a:gd name="connsiteY3" fmla="*/ 95501 h 95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7436" h="95501">
                    <a:moveTo>
                      <a:pt x="0" y="0"/>
                    </a:moveTo>
                    <a:lnTo>
                      <a:pt x="127437" y="0"/>
                    </a:lnTo>
                    <a:lnTo>
                      <a:pt x="127437" y="95501"/>
                    </a:lnTo>
                    <a:lnTo>
                      <a:pt x="0" y="95501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" name="Freeform 117">
                <a:extLst>
                  <a:ext uri="{FF2B5EF4-FFF2-40B4-BE49-F238E27FC236}">
                    <a16:creationId xmlns:a16="http://schemas.microsoft.com/office/drawing/2014/main" id="{38DB7B18-A186-1A40-9864-ACA041FBBB1A}"/>
                  </a:ext>
                </a:extLst>
              </p:cNvPr>
              <p:cNvSpPr/>
              <p:nvPr/>
            </p:nvSpPr>
            <p:spPr>
              <a:xfrm rot="-2700000">
                <a:off x="5652109" y="3104534"/>
                <a:ext cx="95486" cy="127417"/>
              </a:xfrm>
              <a:custGeom>
                <a:avLst/>
                <a:gdLst>
                  <a:gd name="connsiteX0" fmla="*/ 0 w 95486"/>
                  <a:gd name="connsiteY0" fmla="*/ 0 h 127417"/>
                  <a:gd name="connsiteX1" fmla="*/ 95487 w 95486"/>
                  <a:gd name="connsiteY1" fmla="*/ 0 h 127417"/>
                  <a:gd name="connsiteX2" fmla="*/ 95487 w 95486"/>
                  <a:gd name="connsiteY2" fmla="*/ 127418 h 127417"/>
                  <a:gd name="connsiteX3" fmla="*/ 0 w 95486"/>
                  <a:gd name="connsiteY3" fmla="*/ 127418 h 127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486" h="127417">
                    <a:moveTo>
                      <a:pt x="0" y="0"/>
                    </a:moveTo>
                    <a:lnTo>
                      <a:pt x="95487" y="0"/>
                    </a:lnTo>
                    <a:lnTo>
                      <a:pt x="95487" y="127418"/>
                    </a:lnTo>
                    <a:lnTo>
                      <a:pt x="0" y="127418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ED89A4F9-78FD-B445-BD4B-B0DBF61F8516}"/>
                </a:ext>
              </a:extLst>
            </p:cNvPr>
            <p:cNvSpPr/>
            <p:nvPr/>
          </p:nvSpPr>
          <p:spPr>
            <a:xfrm>
              <a:off x="6048248" y="3227206"/>
              <a:ext cx="384844" cy="384844"/>
            </a:xfrm>
            <a:custGeom>
              <a:avLst/>
              <a:gdLst>
                <a:gd name="connsiteX0" fmla="*/ 384845 w 384844"/>
                <a:gd name="connsiteY0" fmla="*/ 384845 h 384844"/>
                <a:gd name="connsiteX1" fmla="*/ 0 w 384844"/>
                <a:gd name="connsiteY1" fmla="*/ 384845 h 384844"/>
                <a:gd name="connsiteX2" fmla="*/ 0 w 384844"/>
                <a:gd name="connsiteY2" fmla="*/ 0 h 384844"/>
                <a:gd name="connsiteX3" fmla="*/ 95501 w 384844"/>
                <a:gd name="connsiteY3" fmla="*/ 0 h 384844"/>
                <a:gd name="connsiteX4" fmla="*/ 95501 w 384844"/>
                <a:gd name="connsiteY4" fmla="*/ 289344 h 384844"/>
                <a:gd name="connsiteX5" fmla="*/ 384845 w 384844"/>
                <a:gd name="connsiteY5" fmla="*/ 289344 h 384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4844" h="384844">
                  <a:moveTo>
                    <a:pt x="384845" y="384845"/>
                  </a:moveTo>
                  <a:lnTo>
                    <a:pt x="0" y="384845"/>
                  </a:lnTo>
                  <a:lnTo>
                    <a:pt x="0" y="0"/>
                  </a:lnTo>
                  <a:lnTo>
                    <a:pt x="95501" y="0"/>
                  </a:lnTo>
                  <a:lnTo>
                    <a:pt x="95501" y="289344"/>
                  </a:lnTo>
                  <a:lnTo>
                    <a:pt x="384845" y="28934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31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9CE3B90-7BE1-4808-BC99-88A3E59C66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502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45635">
        <p:fade/>
      </p:transition>
    </mc:Choice>
    <mc:Fallback>
      <p:transition spd="med" advTm="1456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HP Standard 16x9 v4">
  <a:themeElements>
    <a:clrScheme name="Atrium Health 1">
      <a:dk1>
        <a:srgbClr val="000000"/>
      </a:dk1>
      <a:lt1>
        <a:srgbClr val="FFFFFF"/>
      </a:lt1>
      <a:dk2>
        <a:srgbClr val="4C4D4C"/>
      </a:dk2>
      <a:lt2>
        <a:srgbClr val="E5E8E8"/>
      </a:lt2>
      <a:accent1>
        <a:srgbClr val="00818A"/>
      </a:accent1>
      <a:accent2>
        <a:srgbClr val="B2D9DB"/>
      </a:accent2>
      <a:accent3>
        <a:srgbClr val="E6E7E8"/>
      </a:accent3>
      <a:accent4>
        <a:srgbClr val="BCBEC0"/>
      </a:accent4>
      <a:accent5>
        <a:srgbClr val="929397"/>
      </a:accent5>
      <a:accent6>
        <a:srgbClr val="E5343C"/>
      </a:accent6>
      <a:hlink>
        <a:srgbClr val="0096D6"/>
      </a:hlink>
      <a:folHlink>
        <a:srgbClr val="87898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9050">
          <a:solidFill>
            <a:schemeClr val="accent1"/>
          </a:solidFill>
          <a:miter lim="800000"/>
        </a:ln>
      </a:spPr>
      <a:bodyPr rtlCol="0" anchor="ctr"/>
      <a:lstStyle>
        <a:defPPr algn="ctr">
          <a:lnSpc>
            <a:spcPct val="90000"/>
          </a:lnSpc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90000"/>
          </a:lnSpc>
          <a:defRPr dirty="0" err="1" smtClean="0"/>
        </a:defPPr>
      </a:lstStyle>
    </a:txDef>
  </a:objectDefaults>
  <a:extraClrSchemeLst/>
  <a:custClrLst>
    <a:custClr name="65% HP blue">
      <a:srgbClr val="59BBE4"/>
    </a:custClr>
    <a:custClr name="15% HP blue">
      <a:srgbClr val="D9EFF9"/>
    </a:custClr>
    <a:custClr name="Red">
      <a:srgbClr val="C03854"/>
    </a:custClr>
    <a:custClr name="75% Red">
      <a:srgbClr val="D06A7F"/>
    </a:custClr>
    <a:custClr name="50% Red">
      <a:srgbClr val="DF9BA9"/>
    </a:custClr>
    <a:custClr name="25% Red">
      <a:srgbClr val="EECCD3"/>
    </a:custClr>
    <a:custClr name="Orange">
      <a:srgbClr val="E98233"/>
    </a:custClr>
    <a:custClr name="75% Orange">
      <a:srgbClr val="EEA166"/>
    </a:custClr>
    <a:custClr name="50% Orange">
      <a:srgbClr val="F3C098"/>
    </a:custClr>
    <a:custClr name="25% Orange">
      <a:srgbClr val="F9DFCB"/>
    </a:custClr>
  </a:custClrLst>
  <a:extLst>
    <a:ext uri="{05A4C25C-085E-4340-85A3-A5531E510DB2}">
      <thm15:themeFamily xmlns:thm15="http://schemas.microsoft.com/office/thememl/2012/main" name="Presentation2" id="{39AC85D5-D304-433D-809A-09991C2F44C4}" vid="{6E7C8B1F-74D0-4EFF-8903-E9FBDF56E009}"/>
    </a:ext>
  </a:extLst>
</a:theme>
</file>

<file path=ppt/theme/theme2.xml><?xml version="1.0" encoding="utf-8"?>
<a:theme xmlns:a="http://schemas.openxmlformats.org/drawingml/2006/main" name="Office Theme">
  <a:themeElements>
    <a:clrScheme name="HP">
      <a:dk1>
        <a:sysClr val="windowText" lastClr="000000"/>
      </a:dk1>
      <a:lt1>
        <a:sysClr val="window" lastClr="FFFFFF"/>
      </a:lt1>
      <a:dk2>
        <a:srgbClr val="535455"/>
      </a:dk2>
      <a:lt2>
        <a:srgbClr val="E5E8E8"/>
      </a:lt2>
      <a:accent1>
        <a:srgbClr val="0096D6"/>
      </a:accent1>
      <a:accent2>
        <a:srgbClr val="6B3A97"/>
      </a:accent2>
      <a:accent3>
        <a:srgbClr val="87898B"/>
      </a:accent3>
      <a:accent4>
        <a:srgbClr val="99D5EF"/>
      </a:accent4>
      <a:accent5>
        <a:srgbClr val="B49CCA"/>
      </a:accent5>
      <a:accent6>
        <a:srgbClr val="B9B8BB"/>
      </a:accent6>
      <a:hlink>
        <a:srgbClr val="0096D6"/>
      </a:hlink>
      <a:folHlink>
        <a:srgbClr val="87898B"/>
      </a:folHlink>
    </a:clrScheme>
    <a:fontScheme name="HP Simplified Light">
      <a:majorFont>
        <a:latin typeface="HP Simplified Light"/>
        <a:ea typeface=""/>
        <a:cs typeface=""/>
      </a:majorFont>
      <a:minorFont>
        <a:latin typeface="HP Simplifie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lnSpc>
            <a:spcPct val="90000"/>
          </a:lnSpc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90000"/>
          </a:lnSpc>
          <a:defRPr dirty="0" err="1" smtClean="0"/>
        </a:defPPr>
      </a:lstStyle>
    </a:txDef>
  </a:objectDefaults>
  <a:extraClrSchemeLst/>
  <a:custClrLst>
    <a:custClr name="65% HP blue">
      <a:srgbClr val="59BBE4"/>
    </a:custClr>
    <a:custClr name="15% HP blue">
      <a:srgbClr val="D9EFF9"/>
    </a:custClr>
    <a:custClr name="Red">
      <a:srgbClr val="C03854"/>
    </a:custClr>
    <a:custClr name="75% Red">
      <a:srgbClr val="D06A7F"/>
    </a:custClr>
    <a:custClr name="50% Red">
      <a:srgbClr val="DF9BA9"/>
    </a:custClr>
    <a:custClr name="25% Red">
      <a:srgbClr val="EECCD3"/>
    </a:custClr>
    <a:custClr name="Orange">
      <a:srgbClr val="E98233"/>
    </a:custClr>
    <a:custClr name="75% Orange">
      <a:srgbClr val="EEA166"/>
    </a:custClr>
    <a:custClr name="50% Orange">
      <a:srgbClr val="F3C098"/>
    </a:custClr>
    <a:custClr name="25% Orange">
      <a:srgbClr val="F9DFCB"/>
    </a:custClr>
  </a:custClrLst>
</a:theme>
</file>

<file path=ppt/theme/theme3.xml><?xml version="1.0" encoding="utf-8"?>
<a:theme xmlns:a="http://schemas.openxmlformats.org/drawingml/2006/main" name="Office Theme">
  <a:themeElements>
    <a:clrScheme name="HP">
      <a:dk1>
        <a:sysClr val="windowText" lastClr="000000"/>
      </a:dk1>
      <a:lt1>
        <a:sysClr val="window" lastClr="FFFFFF"/>
      </a:lt1>
      <a:dk2>
        <a:srgbClr val="535455"/>
      </a:dk2>
      <a:lt2>
        <a:srgbClr val="E5E8E8"/>
      </a:lt2>
      <a:accent1>
        <a:srgbClr val="0096D6"/>
      </a:accent1>
      <a:accent2>
        <a:srgbClr val="6B3A97"/>
      </a:accent2>
      <a:accent3>
        <a:srgbClr val="87898B"/>
      </a:accent3>
      <a:accent4>
        <a:srgbClr val="99D5EF"/>
      </a:accent4>
      <a:accent5>
        <a:srgbClr val="B49CCA"/>
      </a:accent5>
      <a:accent6>
        <a:srgbClr val="B9B8BB"/>
      </a:accent6>
      <a:hlink>
        <a:srgbClr val="0096D6"/>
      </a:hlink>
      <a:folHlink>
        <a:srgbClr val="87898B"/>
      </a:folHlink>
    </a:clrScheme>
    <a:fontScheme name="HP Simplified Light">
      <a:majorFont>
        <a:latin typeface="HP Simplified Light"/>
        <a:ea typeface=""/>
        <a:cs typeface=""/>
      </a:majorFont>
      <a:minorFont>
        <a:latin typeface="HP Simplifie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lnSpc>
            <a:spcPct val="90000"/>
          </a:lnSpc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90000"/>
          </a:lnSpc>
          <a:defRPr dirty="0" err="1" smtClean="0"/>
        </a:defPPr>
      </a:lstStyle>
    </a:txDef>
  </a:objectDefaults>
  <a:extraClrSchemeLst/>
  <a:custClrLst>
    <a:custClr name="65% HP blue">
      <a:srgbClr val="59BBE4"/>
    </a:custClr>
    <a:custClr name="15% HP blue">
      <a:srgbClr val="D9EFF9"/>
    </a:custClr>
    <a:custClr name="Red">
      <a:srgbClr val="C03854"/>
    </a:custClr>
    <a:custClr name="75% Red">
      <a:srgbClr val="D06A7F"/>
    </a:custClr>
    <a:custClr name="50% Red">
      <a:srgbClr val="DF9BA9"/>
    </a:custClr>
    <a:custClr name="25% Red">
      <a:srgbClr val="EECCD3"/>
    </a:custClr>
    <a:custClr name="Orange">
      <a:srgbClr val="E98233"/>
    </a:custClr>
    <a:custClr name="75% Orange">
      <a:srgbClr val="EEA166"/>
    </a:custClr>
    <a:custClr name="50% Orange">
      <a:srgbClr val="F3C098"/>
    </a:custClr>
    <a:custClr name="25% Orange">
      <a:srgbClr val="F9DFCB"/>
    </a:custClr>
  </a:custClr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7283F336D131C4FB0551A4538219BD3" ma:contentTypeVersion="8" ma:contentTypeDescription="Create a new document." ma:contentTypeScope="" ma:versionID="eb045d897b03a31353c6af4a944b6d85">
  <xsd:schema xmlns:xsd="http://www.w3.org/2001/XMLSchema" xmlns:xs="http://www.w3.org/2001/XMLSchema" xmlns:p="http://schemas.microsoft.com/office/2006/metadata/properties" xmlns:ns2="ea694699-ff18-4c31-b976-8923914e91f3" xmlns:ns3="3ba0734d-d101-4a34-b347-fc772b4813f4" xmlns:ns4="856d13fb-1d66-4cbd-bdc4-76125494b321" targetNamespace="http://schemas.microsoft.com/office/2006/metadata/properties" ma:root="true" ma:fieldsID="6c9a9672c3aa56c9fc30319184168487" ns2:_="" ns3:_="" ns4:_="">
    <xsd:import namespace="ea694699-ff18-4c31-b976-8923914e91f3"/>
    <xsd:import namespace="3ba0734d-d101-4a34-b347-fc772b4813f4"/>
    <xsd:import namespace="856d13fb-1d66-4cbd-bdc4-76125494b321"/>
    <xsd:element name="properties">
      <xsd:complexType>
        <xsd:sequence>
          <xsd:element name="documentManagement">
            <xsd:complexType>
              <xsd:all>
                <xsd:element ref="ns2:Year" minOccurs="0"/>
                <xsd:element ref="ns2:Month_x002f_Quarter" minOccurs="0"/>
                <xsd:element ref="ns3:SharedWithUsers" minOccurs="0"/>
                <xsd:element ref="ns3:SharedWithDetails" minOccurs="0"/>
                <xsd:element ref="ns4:MediaServiceMetadata" minOccurs="0"/>
                <xsd:element ref="ns4:MediaServiceFastMetadata" minOccurs="0"/>
                <xsd:element ref="ns4:MediaServiceEventHashCode" minOccurs="0"/>
                <xsd:element ref="ns4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694699-ff18-4c31-b976-8923914e91f3" elementFormDefault="qualified">
    <xsd:import namespace="http://schemas.microsoft.com/office/2006/documentManagement/types"/>
    <xsd:import namespace="http://schemas.microsoft.com/office/infopath/2007/PartnerControls"/>
    <xsd:element name="Year" ma:index="8" nillable="true" ma:displayName="Year" ma:format="Dropdown" ma:internalName="Year">
      <xsd:simpleType>
        <xsd:restriction base="dms:Choice">
          <xsd:enumeration value="2010"/>
          <xsd:enumeration value="2011"/>
          <xsd:enumeration value="2012"/>
          <xsd:enumeration value="2013"/>
          <xsd:enumeration value="2014"/>
          <xsd:enumeration value="2015"/>
          <xsd:enumeration value="2016"/>
          <xsd:enumeration value="2017"/>
          <xsd:enumeration value="2018"/>
          <xsd:enumeration value="2019"/>
          <xsd:enumeration value="2020"/>
        </xsd:restriction>
      </xsd:simpleType>
    </xsd:element>
    <xsd:element name="Month_x002f_Quarter" ma:index="9" nillable="true" ma:displayName="Month/Quarter" ma:format="Dropdown" ma:internalName="Month_x002f_Quarter">
      <xsd:simpleType>
        <xsd:restriction base="dms:Choice">
          <xsd:enumeration value="January"/>
          <xsd:enumeration value="February"/>
          <xsd:enumeration value="March"/>
          <xsd:enumeration value="April"/>
          <xsd:enumeration value="May"/>
          <xsd:enumeration value="June"/>
          <xsd:enumeration value="July"/>
          <xsd:enumeration value="August"/>
          <xsd:enumeration value="September"/>
          <xsd:enumeration value="October"/>
          <xsd:enumeration value="November"/>
          <xsd:enumeration value="December"/>
          <xsd:enumeration value="Q1"/>
          <xsd:enumeration value="Q2"/>
          <xsd:enumeration value="Q3"/>
          <xsd:enumeration value="Q4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a0734d-d101-4a34-b347-fc772b4813f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6d13fb-1d66-4cbd-bdc4-76125494b3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3ba0734d-d101-4a34-b347-fc772b4813f4">
      <UserInfo>
        <DisplayName>Macon, Sallie</DisplayName>
        <AccountId>52</AccountId>
        <AccountType/>
      </UserInfo>
      <UserInfo>
        <DisplayName>Ruscingno, Janet</DisplayName>
        <AccountId>58</AccountId>
        <AccountType/>
      </UserInfo>
      <UserInfo>
        <DisplayName>Pankowski, Kelly</DisplayName>
        <AccountId>55</AccountId>
        <AccountType/>
      </UserInfo>
      <UserInfo>
        <DisplayName>Jonila, Kathleen E</DisplayName>
        <AccountId>77</AccountId>
        <AccountType/>
      </UserInfo>
      <UserInfo>
        <DisplayName>Sbardella, Kimberly M</DisplayName>
        <AccountId>130</AccountId>
        <AccountType/>
      </UserInfo>
    </SharedWithUsers>
    <Month_x002f_Quarter xmlns="ea694699-ff18-4c31-b976-8923914e91f3" xsi:nil="true"/>
    <Year xmlns="ea694699-ff18-4c31-b976-8923914e91f3" xsi:nil="true"/>
  </documentManagement>
</p:properties>
</file>

<file path=customXml/itemProps1.xml><?xml version="1.0" encoding="utf-8"?>
<ds:datastoreItem xmlns:ds="http://schemas.openxmlformats.org/officeDocument/2006/customXml" ds:itemID="{63E8AC43-1D01-4A61-ACDF-CED85A9C710C}"/>
</file>

<file path=customXml/itemProps2.xml><?xml version="1.0" encoding="utf-8"?>
<ds:datastoreItem xmlns:ds="http://schemas.openxmlformats.org/officeDocument/2006/customXml" ds:itemID="{08968C43-B979-4ECC-82B9-FC36BD637784}"/>
</file>

<file path=customXml/itemProps3.xml><?xml version="1.0" encoding="utf-8"?>
<ds:datastoreItem xmlns:ds="http://schemas.openxmlformats.org/officeDocument/2006/customXml" ds:itemID="{4B1BBE56-FAD4-43DA-AA7A-397001E0B387}"/>
</file>

<file path=docProps/app.xml><?xml version="1.0" encoding="utf-8"?>
<Properties xmlns="http://schemas.openxmlformats.org/officeDocument/2006/extended-properties" xmlns:vt="http://schemas.openxmlformats.org/officeDocument/2006/docPropsVTypes">
  <Template>HP_PPT_Standard_16x9_EN</Template>
  <TotalTime>29829</TotalTime>
  <Words>345</Words>
  <Application>Microsoft Office PowerPoint</Application>
  <PresentationFormat>Widescreen</PresentationFormat>
  <Paragraphs>70</Paragraphs>
  <Slides>21</Slides>
  <Notes>0</Notes>
  <HiddenSlides>0</HiddenSlides>
  <MMClips>21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HP Simplified</vt:lpstr>
      <vt:lpstr>HP Simplified Light</vt:lpstr>
      <vt:lpstr>Proxima Nova</vt:lpstr>
      <vt:lpstr>HP Standard 16x9 v4</vt:lpstr>
      <vt:lpstr>PowerPoint Presentation</vt:lpstr>
      <vt:lpstr>What Is Stress?</vt:lpstr>
      <vt:lpstr>Stress Sympathetic Versus Calm Parasympathetic  </vt:lpstr>
      <vt:lpstr>Modern Stressors</vt:lpstr>
      <vt:lpstr>Added Stressors with COVID-19</vt:lpstr>
      <vt:lpstr>What are Common Psychological Symptoms of Stress? </vt:lpstr>
      <vt:lpstr>Changes you may see during this time</vt:lpstr>
      <vt:lpstr>Effects of Oxidative Stress </vt:lpstr>
      <vt:lpstr>Working From Home Tips</vt:lpstr>
      <vt:lpstr>Creating Conscious Relief</vt:lpstr>
      <vt:lpstr>Mindful Exercises</vt:lpstr>
      <vt:lpstr>“Nature’s medicine is anti-oxidants!”</vt:lpstr>
      <vt:lpstr>Lifestyle</vt:lpstr>
      <vt:lpstr>PowerPoint Presentation</vt:lpstr>
      <vt:lpstr>Ways to Elicit the Relaxation Response</vt:lpstr>
      <vt:lpstr>Get Creative at Home</vt:lpstr>
      <vt:lpstr>Get Creative at Home</vt:lpstr>
      <vt:lpstr>Take a Break from Social Media </vt:lpstr>
      <vt:lpstr>PowerPoint Presentation</vt:lpstr>
      <vt:lpstr>PowerPoint Presentation</vt:lpstr>
      <vt:lpstr>PowerPoint Presentation</vt:lpstr>
    </vt:vector>
  </TitlesOfParts>
  <Company>Hewlett 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Personal Systems</dc:title>
  <dc:creator>Amber Rominger</dc:creator>
  <cp:lastModifiedBy>Barnes, Kyla C</cp:lastModifiedBy>
  <cp:revision>873</cp:revision>
  <cp:lastPrinted>2016-10-11T16:17:36Z</cp:lastPrinted>
  <dcterms:created xsi:type="dcterms:W3CDTF">2016-09-27T13:38:22Z</dcterms:created>
  <dcterms:modified xsi:type="dcterms:W3CDTF">2020-05-05T15:06:21Z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1755665</vt:lpwstr>
  </property>
  <property fmtid="{D5CDD505-2E9C-101B-9397-08002B2CF9AE}" pid="3" name="NXPowerLiteSettings">
    <vt:lpwstr>B74006B004C800</vt:lpwstr>
  </property>
  <property fmtid="{D5CDD505-2E9C-101B-9397-08002B2CF9AE}" pid="4" name="NXPowerLiteVersion">
    <vt:lpwstr>D6.2.10</vt:lpwstr>
  </property>
  <property fmtid="{D5CDD505-2E9C-101B-9397-08002B2CF9AE}" pid="5" name="ContentTypeId">
    <vt:lpwstr>0x01010067283F336D131C4FB0551A4538219BD3</vt:lpwstr>
  </property>
</Properties>
</file>