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63AE0-3061-2666-FCC5-29B2F1E3FC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FA5BA2-08BA-CF96-65E8-2373FC6EB8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1FECF-E243-01BC-F477-6D1C13507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55AE-A248-4CDE-AE30-43D9FC5F32CF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EA124E-6005-178A-E600-B3FBCEE4E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8ADF9-EAAC-B498-7A23-6F9354AB9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A342-2F82-42B0-8018-28A5B6B04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85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ADACD-D468-C799-D21E-9B056565F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912136-792B-6B1C-9D62-C4255D55F6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84A75-E555-9748-D123-A53332AD8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55AE-A248-4CDE-AE30-43D9FC5F32CF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7F348-B763-E8CB-54BB-D246C7761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256CE-6A77-C34F-21AC-1A4213492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A342-2F82-42B0-8018-28A5B6B04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058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7A5108-A5AE-ABE9-482A-7DDEF8B8E4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EB7DC9-EA64-AA3D-809D-A3968AFEDA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29B2F-59A8-C146-8F32-E4C15292B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55AE-A248-4CDE-AE30-43D9FC5F32CF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5CBDD-A138-4308-2866-FCD09572F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6D475-17AB-CB43-BD84-68ADD089C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A342-2F82-42B0-8018-28A5B6B04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922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1C332-76F1-EEE8-C473-771CDBFD9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FFAF5-3A2B-7230-218C-FDDE98001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6C955-E410-8495-25C1-5F2A54D56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55AE-A248-4CDE-AE30-43D9FC5F32CF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02341-8AB3-3E97-6D53-4BDCD2406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D57E1-B966-299F-1351-BE92D1AD2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A342-2F82-42B0-8018-28A5B6B04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587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4CDDA-2A2D-71C9-66B0-202B22264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D90C9C-1019-DA53-7FED-F90CF633F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3878B-91BE-BFF1-437E-7EF20C0E3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55AE-A248-4CDE-AE30-43D9FC5F32CF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C8AE9-6339-37FA-8C79-C3E1CF84D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244B33-7BFA-3BB2-D67B-AD9480E75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A342-2F82-42B0-8018-28A5B6B04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99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04665-3267-711A-3717-E5F87B82F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677DE-9D1B-9E02-FA42-3B10BF8E48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D1579B-652F-072C-87E0-9AD31F512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B0DC4E-6C96-CF91-2E74-4229BE74C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55AE-A248-4CDE-AE30-43D9FC5F32CF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F473DB-A79C-F0D7-EAE4-AB6538980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501AAD-2D95-A65A-433B-AFE7B1BE2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A342-2F82-42B0-8018-28A5B6B04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91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404A2-ADDA-D3F2-EA00-4C958F6A2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6C8A60-58CF-254B-BEFA-60F26A71E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97A694-D835-101F-1FC5-7D0F9582BC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B3C2DE-0183-17C1-91B9-04F4533B53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0A196B-6DF7-DF87-08F5-F0BCB05AA9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A3FAC0-DAF1-F12D-7AA2-2E5D2FE91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55AE-A248-4CDE-AE30-43D9FC5F32CF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14F7F3-191D-CB24-61A6-9FCBF3444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BAF99B-E94E-E635-BB06-77A415C18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A342-2F82-42B0-8018-28A5B6B04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19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20838-E2B1-95A7-0D03-6488BE3DC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8E9CC1-2E2F-4BA3-B240-C3DA75EA8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55AE-A248-4CDE-AE30-43D9FC5F32CF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78CCB7-D1BE-2E4A-BB6E-AAF526722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960189-F570-FDD4-441F-B9D62A777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A342-2F82-42B0-8018-28A5B6B04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82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7CA16F-6A7F-66C9-4A8E-37B43D8C2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55AE-A248-4CDE-AE30-43D9FC5F32CF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F33C4E-A176-C893-744F-7336F9F74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8F40DC-E6CE-B95D-1B21-D9995F71F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A342-2F82-42B0-8018-28A5B6B04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0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7B677-CC04-3377-0E8A-5AB3D0386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6C2D4-97ED-B285-E2FD-77820857F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BD241C-106E-923D-5980-254A55054D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AE93DC-B2E9-EF3D-FC70-58B9D657D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55AE-A248-4CDE-AE30-43D9FC5F32CF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86E994-E6FA-76C8-6DBE-4228F90A8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850626-1375-A3FD-4BC6-56B6D868C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A342-2F82-42B0-8018-28A5B6B04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33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41CD5-650F-8E91-520A-064CEC86B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0E16B0-26BD-82FA-9165-9AFB339072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6EACC7-810B-3FDC-825E-F7428C191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971BB8-3196-3211-539B-5CCC9C9EE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55AE-A248-4CDE-AE30-43D9FC5F32CF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BE071F-B1BA-2B08-A33F-B3398B091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252E96-610C-181A-BF40-7C9F3EA7C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A342-2F82-42B0-8018-28A5B6B04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23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61501A-0743-E1B5-4D9E-6CD381F6F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2E8A3E-4186-C0BD-9473-695CB8746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8DB54-B3EE-6FC5-1CFB-CEEB9ABF57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255AE-A248-4CDE-AE30-43D9FC5F32CF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288BE-95F5-FFF6-B164-A7B479053C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F150B5-0F22-EF64-1322-28A9116DCB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2A342-2F82-42B0-8018-28A5B6B04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48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01F835C-5674-ED5E-263B-30EB24AF503A}"/>
              </a:ext>
            </a:extLst>
          </p:cNvPr>
          <p:cNvSpPr txBox="1"/>
          <p:nvPr/>
        </p:nvSpPr>
        <p:spPr>
          <a:xfrm>
            <a:off x="250371" y="692160"/>
            <a:ext cx="6096000" cy="599266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915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Garamond" panose="02020404030301010803" pitchFamily="18" charset="0"/>
              </a:rPr>
              <a:t>INSERT: </a:t>
            </a:r>
          </a:p>
          <a:p>
            <a:pPr marL="0" marR="0">
              <a:spcBef>
                <a:spcPts val="0"/>
              </a:spcBef>
              <a:spcAft>
                <a:spcPts val="915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Garamond" panose="02020404030301010803" pitchFamily="18" charset="0"/>
              </a:rPr>
              <a:t>PTO Cash Out Update</a:t>
            </a:r>
            <a:endParaRPr lang="en-US" sz="2800" dirty="0">
              <a:solidFill>
                <a:srgbClr val="00000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Garamond" panose="02020404030301010803" pitchFamily="18" charset="0"/>
            </a:endParaRPr>
          </a:p>
          <a:p>
            <a:pPr marL="0" marR="0">
              <a:spcBef>
                <a:spcPts val="0"/>
              </a:spcBef>
              <a:spcAft>
                <a:spcPts val="915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Garamond" panose="02020404030301010803" pitchFamily="18" charset="0"/>
              </a:rPr>
              <a:t>Atrium Health Floyd teammates can elect PTO Cash Out twice a year. During each cash out, you can sell a minimum of 10 hours and a maximum of 80 hours of PTO. A minimum of 80 hours must be in your PTO bank to receive a payout.</a:t>
            </a:r>
            <a:endParaRPr lang="en-US" sz="2800" dirty="0">
              <a:solidFill>
                <a:srgbClr val="00000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Garamond" panose="02020404030301010803" pitchFamily="18" charset="0"/>
            </a:endParaRPr>
          </a:p>
          <a:p>
            <a:pPr marL="0" marR="0">
              <a:spcBef>
                <a:spcPts val="0"/>
              </a:spcBef>
              <a:spcAft>
                <a:spcPts val="915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Garamond" panose="02020404030301010803" pitchFamily="18" charset="0"/>
              </a:rPr>
              <a:t>Update: Effective March 24, payout of PTO will be at 90% of its value in accordance with IRS guidelines.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Garamond" panose="02020404030301010803" pitchFamily="18" charset="0"/>
              </a:rPr>
              <a:t> Teammates must elect cash out by March 11 to receive payout at 100%.</a:t>
            </a:r>
            <a:endParaRPr lang="en-US" sz="2800" dirty="0">
              <a:solidFill>
                <a:srgbClr val="00000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Garamond" panose="02020404030301010803" pitchFamily="18" charset="0"/>
            </a:endParaRPr>
          </a:p>
          <a:p>
            <a:pPr marL="0" marR="0">
              <a:spcBef>
                <a:spcPts val="0"/>
              </a:spcBef>
              <a:spcAft>
                <a:spcPts val="915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Garamond" panose="02020404030301010803" pitchFamily="18" charset="0"/>
              </a:rPr>
              <a:t>To check your PTO balance or elect PTO Cash Out: </a:t>
            </a:r>
            <a:endParaRPr lang="en-US" sz="2800" dirty="0">
              <a:solidFill>
                <a:srgbClr val="00000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Garamond" panose="02020404030301010803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915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Garamond" panose="02020404030301010803" pitchFamily="18" charset="0"/>
              </a:rPr>
              <a:t>Go to Kronos from the </a:t>
            </a:r>
            <a:r>
              <a:rPr lang="en-US" sz="20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Garamond" panose="02020404030301010803" pitchFamily="18" charset="0"/>
              </a:rPr>
              <a:t>Take me to</a:t>
            </a: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Garamond" panose="02020404030301010803" pitchFamily="18" charset="0"/>
              </a:rPr>
              <a:t> dropdown at the top of </a:t>
            </a:r>
            <a:r>
              <a:rPr lang="en-US" sz="20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Garamond" panose="02020404030301010803" pitchFamily="18" charset="0"/>
              </a:rPr>
              <a:t>PeopleConnect</a:t>
            </a: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Garamond" panose="02020404030301010803" pitchFamily="18" charset="0"/>
              </a:rPr>
              <a:t>. </a:t>
            </a:r>
            <a:endParaRPr lang="en-US" sz="2800" dirty="0">
              <a:solidFill>
                <a:srgbClr val="00000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Garamond" panose="02020404030301010803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915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Garamond" panose="02020404030301010803" pitchFamily="18" charset="0"/>
              </a:rPr>
              <a:t>Click the </a:t>
            </a:r>
            <a:r>
              <a:rPr lang="en-US" sz="20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Garamond" panose="02020404030301010803" pitchFamily="18" charset="0"/>
              </a:rPr>
              <a:t>Accruals</a:t>
            </a:r>
            <a:r>
              <a:rPr lang="en-US" sz="20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Garamond" panose="02020404030301010803" pitchFamily="18" charset="0"/>
              </a:rPr>
              <a:t> tab at the bottom of the page.</a:t>
            </a:r>
            <a:endParaRPr lang="en-US" sz="2800" dirty="0">
              <a:solidFill>
                <a:srgbClr val="00000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Garamond" panose="02020404030301010803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Garamond" panose="02020404030301010803" pitchFamily="18" charset="0"/>
              </a:rPr>
              <a:t>Learn more:</a:t>
            </a:r>
            <a:endParaRPr lang="en-US" sz="2800" dirty="0">
              <a:solidFill>
                <a:srgbClr val="00000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Garamond" panose="02020404030301010803" pitchFamily="18" charset="0"/>
            </a:endParaRPr>
          </a:p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 FAQ </a:t>
            </a:r>
            <a:r>
              <a:rPr lang="en-US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link to FAQ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Managing Time Away Guide </a:t>
            </a:r>
            <a:r>
              <a:rPr lang="en-US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link to guide with update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08102F2-937C-DEC6-FD41-58235204B2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1001" y="377825"/>
            <a:ext cx="4753610" cy="5949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7E3A37C-81DF-F2F3-6FE7-C7D43F10FC8A}"/>
              </a:ext>
            </a:extLst>
          </p:cNvPr>
          <p:cNvSpPr txBox="1"/>
          <p:nvPr/>
        </p:nvSpPr>
        <p:spPr>
          <a:xfrm>
            <a:off x="250371" y="54659"/>
            <a:ext cx="116890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https://teammates.atriumhealth.org/human-resources/pay-and-time/paid-time-off-floyd#checkpto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9E43C35-A342-B65F-6F65-9CEF7D7ABD43}"/>
              </a:ext>
            </a:extLst>
          </p:cNvPr>
          <p:cNvCxnSpPr>
            <a:cxnSpLocks/>
          </p:cNvCxnSpPr>
          <p:nvPr/>
        </p:nvCxnSpPr>
        <p:spPr>
          <a:xfrm flipV="1">
            <a:off x="6444343" y="2203269"/>
            <a:ext cx="2133600" cy="1149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7746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165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Garamond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Tanner, Sharon</dc:creator>
  <cp:lastModifiedBy>Tanner, Sharon</cp:lastModifiedBy>
  <cp:revision>1</cp:revision>
  <dcterms:created xsi:type="dcterms:W3CDTF">2024-02-21T02:25:47Z</dcterms:created>
  <dcterms:modified xsi:type="dcterms:W3CDTF">2024-02-21T02:29:57Z</dcterms:modified>
</cp:coreProperties>
</file>