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3"/>
  </p:notesMasterIdLst>
  <p:sldIdLst>
    <p:sldId id="258" r:id="rId5"/>
    <p:sldId id="259" r:id="rId6"/>
    <p:sldId id="261" r:id="rId7"/>
    <p:sldId id="278" r:id="rId8"/>
    <p:sldId id="280" r:id="rId9"/>
    <p:sldId id="279" r:id="rId10"/>
    <p:sldId id="269" r:id="rId11"/>
    <p:sldId id="283" r:id="rId12"/>
    <p:sldId id="298" r:id="rId13"/>
    <p:sldId id="297" r:id="rId14"/>
    <p:sldId id="296" r:id="rId15"/>
    <p:sldId id="295" r:id="rId16"/>
    <p:sldId id="294" r:id="rId17"/>
    <p:sldId id="293" r:id="rId18"/>
    <p:sldId id="292" r:id="rId19"/>
    <p:sldId id="291" r:id="rId20"/>
    <p:sldId id="290" r:id="rId21"/>
    <p:sldId id="289" r:id="rId22"/>
    <p:sldId id="288" r:id="rId23"/>
    <p:sldId id="287" r:id="rId24"/>
    <p:sldId id="286" r:id="rId25"/>
    <p:sldId id="285" r:id="rId26"/>
    <p:sldId id="284" r:id="rId27"/>
    <p:sldId id="282" r:id="rId28"/>
    <p:sldId id="312" r:id="rId29"/>
    <p:sldId id="311" r:id="rId30"/>
    <p:sldId id="310" r:id="rId31"/>
    <p:sldId id="309" r:id="rId32"/>
    <p:sldId id="308" r:id="rId33"/>
    <p:sldId id="307" r:id="rId34"/>
    <p:sldId id="306" r:id="rId35"/>
    <p:sldId id="305" r:id="rId36"/>
    <p:sldId id="304" r:id="rId37"/>
    <p:sldId id="303" r:id="rId38"/>
    <p:sldId id="302" r:id="rId39"/>
    <p:sldId id="301" r:id="rId40"/>
    <p:sldId id="317" r:id="rId41"/>
    <p:sldId id="316" r:id="rId42"/>
    <p:sldId id="315" r:id="rId43"/>
    <p:sldId id="314" r:id="rId44"/>
    <p:sldId id="313" r:id="rId45"/>
    <p:sldId id="321" r:id="rId46"/>
    <p:sldId id="320" r:id="rId47"/>
    <p:sldId id="319" r:id="rId48"/>
    <p:sldId id="300" r:id="rId49"/>
    <p:sldId id="322" r:id="rId50"/>
    <p:sldId id="318" r:id="rId51"/>
    <p:sldId id="299"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10" autoAdjust="0"/>
    <p:restoredTop sz="95646"/>
  </p:normalViewPr>
  <p:slideViewPr>
    <p:cSldViewPr snapToGrid="0" snapToObjects="1">
      <p:cViewPr varScale="1">
        <p:scale>
          <a:sx n="110" d="100"/>
          <a:sy n="110" d="100"/>
        </p:scale>
        <p:origin x="79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AAB415-F4BC-A646-8E6A-64A3C97B2E17}" type="datetimeFigureOut">
              <a:rPr lang="en-US" smtClean="0"/>
              <a:t>12/8/2022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A4973F-4F93-C64E-A926-B36167DA1A35}" type="slidenum">
              <a:rPr lang="en-US" smtClean="0"/>
              <a:t>‹#›</a:t>
            </a:fld>
            <a:endParaRPr lang="en-US"/>
          </a:p>
        </p:txBody>
      </p:sp>
    </p:spTree>
    <p:extLst>
      <p:ext uri="{BB962C8B-B14F-4D97-AF65-F5344CB8AC3E}">
        <p14:creationId xmlns:p14="http://schemas.microsoft.com/office/powerpoint/2010/main" val="549435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age - Arc only">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51AB132-C5CE-1995-568A-9C9852FA6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448613" y="0"/>
            <a:ext cx="1743387" cy="6858000"/>
          </a:xfrm>
          <a:prstGeom prst="rect">
            <a:avLst/>
          </a:prstGeom>
        </p:spPr>
      </p:pic>
      <p:pic>
        <p:nvPicPr>
          <p:cNvPr id="9" name="Picture 8">
            <a:extLst>
              <a:ext uri="{FF2B5EF4-FFF2-40B4-BE49-F238E27FC236}">
                <a16:creationId xmlns:a16="http://schemas.microsoft.com/office/drawing/2014/main" id="{1ECA26B2-E045-BDC0-4091-94D24BBC05E5}"/>
              </a:ext>
            </a:extLst>
          </p:cNvPr>
          <p:cNvPicPr>
            <a:picLocks noChangeAspect="1"/>
          </p:cNvPicPr>
          <p:nvPr userDrawn="1"/>
        </p:nvPicPr>
        <p:blipFill>
          <a:blip r:embed="rId3"/>
          <a:stretch>
            <a:fillRect/>
          </a:stretch>
        </p:blipFill>
        <p:spPr>
          <a:xfrm>
            <a:off x="603504" y="5473209"/>
            <a:ext cx="7762461" cy="659360"/>
          </a:xfrm>
          <a:prstGeom prst="rect">
            <a:avLst/>
          </a:prstGeom>
        </p:spPr>
      </p:pic>
      <p:sp>
        <p:nvSpPr>
          <p:cNvPr id="7" name="Text Placeholder 25">
            <a:extLst>
              <a:ext uri="{FF2B5EF4-FFF2-40B4-BE49-F238E27FC236}">
                <a16:creationId xmlns:a16="http://schemas.microsoft.com/office/drawing/2014/main" id="{B9668FE9-B4C4-7F55-63E7-500CE98D0296}"/>
              </a:ext>
            </a:extLst>
          </p:cNvPr>
          <p:cNvSpPr>
            <a:spLocks noGrp="1"/>
          </p:cNvSpPr>
          <p:nvPr>
            <p:ph type="body" sz="quarter" idx="11" hasCustomPrompt="1"/>
          </p:nvPr>
        </p:nvSpPr>
        <p:spPr>
          <a:xfrm>
            <a:off x="603504" y="2285814"/>
            <a:ext cx="5591189" cy="1382245"/>
          </a:xfrm>
          <a:prstGeom prst="rect">
            <a:avLst/>
          </a:prstGeom>
        </p:spPr>
        <p:txBody>
          <a:bodyPr/>
          <a:lstStyle>
            <a:lvl1pPr marL="0" indent="0" algn="l">
              <a:buNone/>
              <a:defRPr sz="4800" b="1" i="0">
                <a:solidFill>
                  <a:schemeClr val="tx1">
                    <a:lumMod val="50000"/>
                    <a:lumOff val="50000"/>
                  </a:schemeClr>
                </a:solidFill>
                <a:latin typeface="Arial" panose="020B0604020202020204" pitchFamily="34" charset="0"/>
                <a:cs typeface="Arial" panose="020B0604020202020204" pitchFamily="34" charset="0"/>
              </a:defRPr>
            </a:lvl1pPr>
            <a:lvl2pPr marL="457200" indent="0">
              <a:buNone/>
              <a:defRPr sz="2800" b="1">
                <a:solidFill>
                  <a:schemeClr val="bg1"/>
                </a:solidFill>
              </a:defRPr>
            </a:lvl2pPr>
            <a:lvl3pPr marL="914400" indent="0">
              <a:buNone/>
              <a:defRPr sz="2800" b="1">
                <a:solidFill>
                  <a:schemeClr val="bg1"/>
                </a:solidFill>
              </a:defRPr>
            </a:lvl3pPr>
            <a:lvl4pPr marL="1371600" indent="0">
              <a:buNone/>
              <a:defRPr sz="2800" b="1">
                <a:solidFill>
                  <a:schemeClr val="bg1"/>
                </a:solidFill>
              </a:defRPr>
            </a:lvl4pPr>
            <a:lvl5pPr marL="1828800" indent="0">
              <a:buNone/>
              <a:defRPr sz="2800" b="1">
                <a:solidFill>
                  <a:schemeClr val="bg1"/>
                </a:solidFill>
              </a:defRPr>
            </a:lvl5pPr>
          </a:lstStyle>
          <a:p>
            <a:pPr lvl="0"/>
            <a:r>
              <a:rPr lang="en-US" dirty="0"/>
              <a:t>Presentation </a:t>
            </a:r>
            <a:br>
              <a:rPr lang="en-US" dirty="0"/>
            </a:br>
            <a:r>
              <a:rPr lang="en-US" dirty="0"/>
              <a:t>Title Goes Here</a:t>
            </a:r>
          </a:p>
        </p:txBody>
      </p:sp>
      <p:sp>
        <p:nvSpPr>
          <p:cNvPr id="8" name="Text Placeholder 25">
            <a:extLst>
              <a:ext uri="{FF2B5EF4-FFF2-40B4-BE49-F238E27FC236}">
                <a16:creationId xmlns:a16="http://schemas.microsoft.com/office/drawing/2014/main" id="{9841C92D-84FC-F15C-7DF7-27AD9CD43825}"/>
              </a:ext>
            </a:extLst>
          </p:cNvPr>
          <p:cNvSpPr>
            <a:spLocks noGrp="1"/>
          </p:cNvSpPr>
          <p:nvPr>
            <p:ph type="body" sz="quarter" idx="12" hasCustomPrompt="1"/>
          </p:nvPr>
        </p:nvSpPr>
        <p:spPr>
          <a:xfrm>
            <a:off x="603504" y="4114848"/>
            <a:ext cx="6564475" cy="355272"/>
          </a:xfrm>
          <a:prstGeom prst="rect">
            <a:avLst/>
          </a:prstGeom>
        </p:spPr>
        <p:txBody>
          <a:bodyPr/>
          <a:lstStyle>
            <a:lvl1pPr marL="0" indent="0" algn="l">
              <a:buNone/>
              <a:defRPr sz="1600" b="0" i="0" spc="100" baseline="0">
                <a:solidFill>
                  <a:schemeClr val="tx1">
                    <a:lumMod val="50000"/>
                    <a:lumOff val="50000"/>
                  </a:schemeClr>
                </a:solidFill>
              </a:defRPr>
            </a:lvl1pPr>
            <a:lvl2pPr marL="457200" indent="0">
              <a:buNone/>
              <a:defRPr sz="2800" b="1">
                <a:solidFill>
                  <a:schemeClr val="bg1"/>
                </a:solidFill>
              </a:defRPr>
            </a:lvl2pPr>
            <a:lvl3pPr marL="914400" indent="0">
              <a:buNone/>
              <a:defRPr sz="2800" b="1">
                <a:solidFill>
                  <a:schemeClr val="bg1"/>
                </a:solidFill>
              </a:defRPr>
            </a:lvl3pPr>
            <a:lvl4pPr marL="1371600" indent="0">
              <a:buNone/>
              <a:defRPr sz="2800" b="1">
                <a:solidFill>
                  <a:schemeClr val="bg1"/>
                </a:solidFill>
              </a:defRPr>
            </a:lvl4pPr>
            <a:lvl5pPr marL="1828800" indent="0">
              <a:buNone/>
              <a:defRPr sz="2800" b="1">
                <a:solidFill>
                  <a:schemeClr val="bg1"/>
                </a:solidFill>
              </a:defRPr>
            </a:lvl5pPr>
          </a:lstStyle>
          <a:p>
            <a:pPr lvl="0"/>
            <a:r>
              <a:rPr lang="en-US" dirty="0"/>
              <a:t>SUBHEAD GOES HERE, PREFERABLY ALL CAPS</a:t>
            </a:r>
          </a:p>
        </p:txBody>
      </p:sp>
    </p:spTree>
    <p:extLst>
      <p:ext uri="{BB962C8B-B14F-4D97-AF65-F5344CB8AC3E}">
        <p14:creationId xmlns:p14="http://schemas.microsoft.com/office/powerpoint/2010/main" val="332077687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feature photo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0A00D4-2538-8044-4D71-F73B76BE76F6}"/>
              </a:ext>
            </a:extLst>
          </p:cNvPr>
          <p:cNvSpPr/>
          <p:nvPr userDrawn="1"/>
        </p:nvSpPr>
        <p:spPr>
          <a:xfrm>
            <a:off x="0" y="6166714"/>
            <a:ext cx="12192000" cy="691286"/>
          </a:xfrm>
          <a:prstGeom prst="rect">
            <a:avLst/>
          </a:prstGeom>
          <a:gradFill flip="none" rotWithShape="1">
            <a:gsLst>
              <a:gs pos="50000">
                <a:schemeClr val="bg1"/>
              </a:gs>
              <a:gs pos="100000">
                <a:schemeClr val="bg1">
                  <a:lumMod val="85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A84FFF1E-AFDC-62F0-D0D8-29EC40026A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22591" y="6280735"/>
            <a:ext cx="4568519" cy="388064"/>
          </a:xfrm>
          <a:prstGeom prst="rect">
            <a:avLst/>
          </a:prstGeom>
        </p:spPr>
      </p:pic>
      <p:sp>
        <p:nvSpPr>
          <p:cNvPr id="10" name="Rectangle 9">
            <a:extLst>
              <a:ext uri="{FF2B5EF4-FFF2-40B4-BE49-F238E27FC236}">
                <a16:creationId xmlns:a16="http://schemas.microsoft.com/office/drawing/2014/main" id="{17A8063B-9D05-1734-1A84-126C2FF72518}"/>
              </a:ext>
            </a:extLst>
          </p:cNvPr>
          <p:cNvSpPr/>
          <p:nvPr userDrawn="1"/>
        </p:nvSpPr>
        <p:spPr>
          <a:xfrm>
            <a:off x="-84993" y="-79131"/>
            <a:ext cx="12361985" cy="7016261"/>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2F61575-FBC6-086F-5E88-A3174C3D7FB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74566" y="0"/>
            <a:ext cx="4017434" cy="6166713"/>
          </a:xfrm>
          <a:prstGeom prst="rect">
            <a:avLst/>
          </a:prstGeom>
        </p:spPr>
      </p:pic>
      <p:pic>
        <p:nvPicPr>
          <p:cNvPr id="13" name="Picture 12" descr="Venn diagram&#10;&#10;Description automatically generated">
            <a:extLst>
              <a:ext uri="{FF2B5EF4-FFF2-40B4-BE49-F238E27FC236}">
                <a16:creationId xmlns:a16="http://schemas.microsoft.com/office/drawing/2014/main" id="{1C00F9D4-7038-9EAB-66E0-E3FE8E4BBBF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82978" y="1"/>
            <a:ext cx="9231489" cy="6166713"/>
          </a:xfrm>
          <a:prstGeom prst="rect">
            <a:avLst/>
          </a:prstGeom>
        </p:spPr>
      </p:pic>
      <p:sp>
        <p:nvSpPr>
          <p:cNvPr id="2" name="Title 1">
            <a:extLst>
              <a:ext uri="{FF2B5EF4-FFF2-40B4-BE49-F238E27FC236}">
                <a16:creationId xmlns:a16="http://schemas.microsoft.com/office/drawing/2014/main" id="{19FE273B-BCDF-2B6A-69B3-A2F69AEE50D9}"/>
              </a:ext>
            </a:extLst>
          </p:cNvPr>
          <p:cNvSpPr>
            <a:spLocks noGrp="1"/>
          </p:cNvSpPr>
          <p:nvPr>
            <p:ph type="title" hasCustomPrompt="1"/>
          </p:nvPr>
        </p:nvSpPr>
        <p:spPr>
          <a:xfrm>
            <a:off x="603504" y="365125"/>
            <a:ext cx="7380288" cy="647701"/>
          </a:xfrm>
          <a:prstGeom prst="rect">
            <a:avLst/>
          </a:prstGeom>
        </p:spPr>
        <p:txBody>
          <a:bodyPr anchor="t" anchorCtr="0"/>
          <a:lstStyle>
            <a:lvl1pPr marL="0" marR="0" indent="0" algn="l" defTabSz="914400" rtl="0" eaLnBrk="1" fontAlgn="auto" latinLnBrk="0" hangingPunct="1">
              <a:lnSpc>
                <a:spcPct val="90000"/>
              </a:lnSpc>
              <a:spcBef>
                <a:spcPct val="0"/>
              </a:spcBef>
              <a:spcAft>
                <a:spcPts val="0"/>
              </a:spcAft>
              <a:buClrTx/>
              <a:buSzTx/>
              <a:buFontTx/>
              <a:buNone/>
              <a:tabLst/>
              <a:defRPr sz="3600" b="1">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Headline is Arial Bold 36 Point</a:t>
            </a:r>
          </a:p>
        </p:txBody>
      </p:sp>
      <p:sp>
        <p:nvSpPr>
          <p:cNvPr id="12" name="Text Placeholder 11">
            <a:extLst>
              <a:ext uri="{FF2B5EF4-FFF2-40B4-BE49-F238E27FC236}">
                <a16:creationId xmlns:a16="http://schemas.microsoft.com/office/drawing/2014/main" id="{AE71AD21-B1E1-F62D-7B95-4D734BE5A33A}"/>
              </a:ext>
            </a:extLst>
          </p:cNvPr>
          <p:cNvSpPr>
            <a:spLocks noGrp="1"/>
          </p:cNvSpPr>
          <p:nvPr>
            <p:ph type="body" sz="quarter" idx="10" hasCustomPrompt="1"/>
          </p:nvPr>
        </p:nvSpPr>
        <p:spPr>
          <a:xfrm>
            <a:off x="603504" y="1371600"/>
            <a:ext cx="7380288" cy="4156075"/>
          </a:xfrm>
          <a:prstGeom prst="rect">
            <a:avLst/>
          </a:prstGeom>
        </p:spPr>
        <p:txBody>
          <a:bodyPr/>
          <a:lstStyle>
            <a:lvl1pPr marL="7938" indent="0">
              <a:buNone/>
              <a:tabLst/>
              <a:defRPr sz="2000">
                <a:solidFill>
                  <a:schemeClr val="tx1">
                    <a:lumMod val="50000"/>
                    <a:lumOff val="50000"/>
                  </a:schemeClr>
                </a:solidFill>
                <a:latin typeface="Arial" panose="020B0604020202020204" pitchFamily="34" charset="0"/>
                <a:cs typeface="Arial" panose="020B0604020202020204" pitchFamily="34" charset="0"/>
              </a:defRPr>
            </a:lvl1pPr>
            <a:lvl2pPr marL="7938" indent="0">
              <a:buNone/>
              <a:tabLst/>
              <a:defRPr sz="2000">
                <a:solidFill>
                  <a:schemeClr val="tx1">
                    <a:lumMod val="50000"/>
                    <a:lumOff val="50000"/>
                  </a:schemeClr>
                </a:solidFill>
              </a:defRPr>
            </a:lvl2pPr>
            <a:lvl3pPr marL="7938" indent="0">
              <a:buNone/>
              <a:tabLst/>
              <a:defRPr sz="2000">
                <a:solidFill>
                  <a:schemeClr val="tx1">
                    <a:lumMod val="50000"/>
                    <a:lumOff val="50000"/>
                  </a:schemeClr>
                </a:solidFill>
              </a:defRPr>
            </a:lvl3pPr>
            <a:lvl4pPr marL="7938" indent="0">
              <a:buNone/>
              <a:tabLst/>
              <a:defRPr sz="2000">
                <a:solidFill>
                  <a:schemeClr val="tx1">
                    <a:lumMod val="50000"/>
                    <a:lumOff val="50000"/>
                  </a:schemeClr>
                </a:solidFill>
              </a:defRPr>
            </a:lvl4pPr>
            <a:lvl5pPr marL="7938" indent="0">
              <a:buNone/>
              <a:tabLst/>
              <a:defRPr sz="2000">
                <a:solidFill>
                  <a:schemeClr val="tx1">
                    <a:lumMod val="50000"/>
                    <a:lumOff val="50000"/>
                  </a:schemeClr>
                </a:solidFill>
              </a:defRPr>
            </a:lvl5pPr>
          </a:lstStyle>
          <a:p>
            <a:pPr lvl="0"/>
            <a:r>
              <a:rPr lang="en-US" dirty="0"/>
              <a:t>Text is Arial at 20pt.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9" name="Slide Number Placeholder 19">
            <a:extLst>
              <a:ext uri="{FF2B5EF4-FFF2-40B4-BE49-F238E27FC236}">
                <a16:creationId xmlns:a16="http://schemas.microsoft.com/office/drawing/2014/main" id="{D1DE654D-E439-ABD6-ED88-877AC8217DFF}"/>
              </a:ext>
            </a:extLst>
          </p:cNvPr>
          <p:cNvSpPr>
            <a:spLocks noGrp="1"/>
          </p:cNvSpPr>
          <p:nvPr>
            <p:ph type="sldNum" sz="quarter" idx="4"/>
          </p:nvPr>
        </p:nvSpPr>
        <p:spPr>
          <a:xfrm>
            <a:off x="60089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02E54D-CEB8-0646-8A95-1DC5FC3845A8}" type="slidenum">
              <a:rPr lang="en-US" smtClean="0"/>
              <a:pPr/>
              <a:t>‹#›</a:t>
            </a:fld>
            <a:endParaRPr lang="en-US"/>
          </a:p>
        </p:txBody>
      </p:sp>
    </p:spTree>
    <p:extLst>
      <p:ext uri="{BB962C8B-B14F-4D97-AF65-F5344CB8AC3E}">
        <p14:creationId xmlns:p14="http://schemas.microsoft.com/office/powerpoint/2010/main" val="893058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 Foot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B27FA39-A2C1-3934-CE1B-A85EBFA59C0C}"/>
              </a:ext>
            </a:extLst>
          </p:cNvPr>
          <p:cNvSpPr/>
          <p:nvPr userDrawn="1"/>
        </p:nvSpPr>
        <p:spPr>
          <a:xfrm>
            <a:off x="0" y="6166714"/>
            <a:ext cx="12192000" cy="691286"/>
          </a:xfrm>
          <a:prstGeom prst="rect">
            <a:avLst/>
          </a:prstGeom>
          <a:gradFill flip="none" rotWithShape="1">
            <a:gsLst>
              <a:gs pos="50000">
                <a:schemeClr val="bg1"/>
              </a:gs>
              <a:gs pos="100000">
                <a:schemeClr val="bg1">
                  <a:lumMod val="85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710396A7-70FF-7361-3FF5-3B60CE3CE3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22591" y="6280735"/>
            <a:ext cx="4568519" cy="388064"/>
          </a:xfrm>
          <a:prstGeom prst="rect">
            <a:avLst/>
          </a:prstGeom>
        </p:spPr>
      </p:pic>
      <p:sp>
        <p:nvSpPr>
          <p:cNvPr id="13" name="Rectangle 12">
            <a:extLst>
              <a:ext uri="{FF2B5EF4-FFF2-40B4-BE49-F238E27FC236}">
                <a16:creationId xmlns:a16="http://schemas.microsoft.com/office/drawing/2014/main" id="{75E2B340-18C7-A14F-4F67-C5C277FACC85}"/>
              </a:ext>
            </a:extLst>
          </p:cNvPr>
          <p:cNvSpPr/>
          <p:nvPr userDrawn="1"/>
        </p:nvSpPr>
        <p:spPr>
          <a:xfrm>
            <a:off x="-84993" y="-79131"/>
            <a:ext cx="12361985" cy="7016261"/>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CE79538-5D33-6D1B-C3B0-0BE051A9856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8521700" y="0"/>
            <a:ext cx="3670300" cy="2006600"/>
          </a:xfrm>
          <a:prstGeom prst="rect">
            <a:avLst/>
          </a:prstGeom>
        </p:spPr>
      </p:pic>
      <p:pic>
        <p:nvPicPr>
          <p:cNvPr id="15" name="Picture 14">
            <a:extLst>
              <a:ext uri="{FF2B5EF4-FFF2-40B4-BE49-F238E27FC236}">
                <a16:creationId xmlns:a16="http://schemas.microsoft.com/office/drawing/2014/main" id="{1F271A5E-8AF5-2BB8-972C-2CE16CE7DE6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351" y="-1"/>
            <a:ext cx="9073013" cy="2097153"/>
          </a:xfrm>
          <a:prstGeom prst="rect">
            <a:avLst/>
          </a:prstGeom>
        </p:spPr>
      </p:pic>
      <p:sp>
        <p:nvSpPr>
          <p:cNvPr id="2" name="Title 1">
            <a:extLst>
              <a:ext uri="{FF2B5EF4-FFF2-40B4-BE49-F238E27FC236}">
                <a16:creationId xmlns:a16="http://schemas.microsoft.com/office/drawing/2014/main" id="{05377D84-ACA0-47F1-FA73-097CD544E7F9}"/>
              </a:ext>
            </a:extLst>
          </p:cNvPr>
          <p:cNvSpPr>
            <a:spLocks noGrp="1"/>
          </p:cNvSpPr>
          <p:nvPr>
            <p:ph type="title" hasCustomPrompt="1"/>
          </p:nvPr>
        </p:nvSpPr>
        <p:spPr>
          <a:xfrm>
            <a:off x="603504" y="365125"/>
            <a:ext cx="7920588" cy="647701"/>
          </a:xfrm>
          <a:prstGeom prst="rect">
            <a:avLst/>
          </a:prstGeom>
        </p:spPr>
        <p:txBody>
          <a:bodyPr/>
          <a:lstStyle>
            <a:lvl1pPr>
              <a:defRPr sz="3600" b="1" i="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Headline is Arial Bold 36 Point</a:t>
            </a:r>
          </a:p>
        </p:txBody>
      </p:sp>
      <p:sp>
        <p:nvSpPr>
          <p:cNvPr id="12" name="Slide Number Placeholder 19">
            <a:extLst>
              <a:ext uri="{FF2B5EF4-FFF2-40B4-BE49-F238E27FC236}">
                <a16:creationId xmlns:a16="http://schemas.microsoft.com/office/drawing/2014/main" id="{C64593EC-7BE8-A6BC-9CA3-BEE068A8867E}"/>
              </a:ext>
            </a:extLst>
          </p:cNvPr>
          <p:cNvSpPr>
            <a:spLocks noGrp="1"/>
          </p:cNvSpPr>
          <p:nvPr>
            <p:ph type="sldNum" sz="quarter" idx="10"/>
          </p:nvPr>
        </p:nvSpPr>
        <p:spPr>
          <a:xfrm>
            <a:off x="60089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02E54D-CEB8-0646-8A95-1DC5FC3845A8}" type="slidenum">
              <a:rPr lang="en-US" smtClean="0"/>
              <a:pPr/>
              <a:t>‹#›</a:t>
            </a:fld>
            <a:endParaRPr lang="en-US"/>
          </a:p>
        </p:txBody>
      </p:sp>
      <p:sp>
        <p:nvSpPr>
          <p:cNvPr id="16" name="Text Placeholder 4">
            <a:extLst>
              <a:ext uri="{FF2B5EF4-FFF2-40B4-BE49-F238E27FC236}">
                <a16:creationId xmlns:a16="http://schemas.microsoft.com/office/drawing/2014/main" id="{B480DEEB-E6C9-C4EF-BEEB-403A16F2890D}"/>
              </a:ext>
            </a:extLst>
          </p:cNvPr>
          <p:cNvSpPr>
            <a:spLocks noGrp="1"/>
          </p:cNvSpPr>
          <p:nvPr>
            <p:ph type="body" sz="quarter" idx="11" hasCustomPrompt="1"/>
          </p:nvPr>
        </p:nvSpPr>
        <p:spPr>
          <a:xfrm>
            <a:off x="601663" y="1097280"/>
            <a:ext cx="7920037" cy="403225"/>
          </a:xfrm>
          <a:prstGeom prst="rect">
            <a:avLst/>
          </a:prstGeom>
        </p:spPr>
        <p:txBody>
          <a:bodyPr/>
          <a:lstStyle>
            <a:lvl1pPr marL="0" indent="0">
              <a:buNone/>
              <a:defRPr sz="2400" b="1">
                <a:solidFill>
                  <a:schemeClr val="tx1">
                    <a:lumMod val="50000"/>
                    <a:lumOff val="50000"/>
                  </a:schemeClr>
                </a:solidFill>
                <a:latin typeface="+mj-lt"/>
              </a:defRPr>
            </a:lvl1pPr>
            <a:lvl2pPr marL="457200" indent="0">
              <a:buNone/>
              <a:defRPr sz="2400" b="1">
                <a:latin typeface="+mj-lt"/>
              </a:defRPr>
            </a:lvl2pPr>
            <a:lvl3pPr marL="914400" indent="0">
              <a:buNone/>
              <a:defRPr sz="2400" b="1">
                <a:latin typeface="+mj-lt"/>
              </a:defRPr>
            </a:lvl3pPr>
            <a:lvl4pPr marL="1371600" indent="0">
              <a:buNone/>
              <a:defRPr sz="2400" b="1">
                <a:latin typeface="+mj-lt"/>
              </a:defRPr>
            </a:lvl4pPr>
            <a:lvl5pPr marL="1828800" indent="0">
              <a:buNone/>
              <a:defRPr sz="2400" b="1">
                <a:latin typeface="+mj-lt"/>
              </a:defRPr>
            </a:lvl5pPr>
          </a:lstStyle>
          <a:p>
            <a:pPr lvl="0"/>
            <a:r>
              <a:rPr lang="en-US" dirty="0"/>
              <a:t>Subhead here is Arial Bold 24 </a:t>
            </a:r>
            <a:r>
              <a:rPr lang="en-US" dirty="0" err="1"/>
              <a:t>pt</a:t>
            </a:r>
            <a:endParaRPr lang="en-US" dirty="0"/>
          </a:p>
        </p:txBody>
      </p:sp>
      <p:sp>
        <p:nvSpPr>
          <p:cNvPr id="17" name="Content Placeholder 7">
            <a:extLst>
              <a:ext uri="{FF2B5EF4-FFF2-40B4-BE49-F238E27FC236}">
                <a16:creationId xmlns:a16="http://schemas.microsoft.com/office/drawing/2014/main" id="{F6339E34-D3D5-0452-3706-F7351AE8A7AC}"/>
              </a:ext>
            </a:extLst>
          </p:cNvPr>
          <p:cNvSpPr>
            <a:spLocks noGrp="1"/>
          </p:cNvSpPr>
          <p:nvPr>
            <p:ph sz="quarter" idx="12" hasCustomPrompt="1"/>
          </p:nvPr>
        </p:nvSpPr>
        <p:spPr>
          <a:xfrm>
            <a:off x="601664" y="2286000"/>
            <a:ext cx="5365184" cy="3827463"/>
          </a:xfrm>
          <a:prstGeom prst="rect">
            <a:avLst/>
          </a:prstGeom>
        </p:spPr>
        <p:txBody>
          <a:bodyPr/>
          <a:lstStyle>
            <a:lvl1pPr>
              <a:defRPr sz="2000">
                <a:solidFill>
                  <a:schemeClr val="tx1">
                    <a:lumMod val="50000"/>
                    <a:lumOff val="50000"/>
                  </a:schemeClr>
                </a:solidFill>
              </a:defRPr>
            </a:lvl1pPr>
            <a:lvl2pPr>
              <a:defRPr sz="1800">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First level bullet text is 20 </a:t>
            </a:r>
            <a:r>
              <a:rPr lang="en-US" dirty="0" err="1"/>
              <a:t>pt</a:t>
            </a:r>
            <a:endParaRPr lang="en-US" dirty="0"/>
          </a:p>
          <a:p>
            <a:pPr lvl="1"/>
            <a:r>
              <a:rPr lang="en-US" dirty="0"/>
              <a:t>Second level bullet text is 18 </a:t>
            </a:r>
            <a:r>
              <a:rPr lang="en-US" dirty="0" err="1"/>
              <a:t>pt</a:t>
            </a:r>
            <a:endParaRPr lang="en-US" dirty="0"/>
          </a:p>
          <a:p>
            <a:pPr lvl="1"/>
            <a:r>
              <a:rPr lang="en-US" dirty="0"/>
              <a:t>Second level bullet text is 18 </a:t>
            </a:r>
            <a:r>
              <a:rPr lang="en-US" dirty="0" err="1"/>
              <a:t>pt</a:t>
            </a:r>
            <a:endParaRPr lang="en-US" dirty="0"/>
          </a:p>
          <a:p>
            <a:pPr lvl="1"/>
            <a:endParaRPr lang="en-US" dirty="0"/>
          </a:p>
          <a:p>
            <a:pPr lvl="0"/>
            <a:r>
              <a:rPr lang="en-US" dirty="0"/>
              <a:t>First level bullet text is 20 </a:t>
            </a:r>
            <a:r>
              <a:rPr lang="en-US" dirty="0" err="1"/>
              <a:t>pt</a:t>
            </a:r>
            <a:endParaRPr lang="en-US" dirty="0"/>
          </a:p>
          <a:p>
            <a:pPr lvl="1"/>
            <a:r>
              <a:rPr lang="en-US" dirty="0"/>
              <a:t>Second level bullet text is 18 </a:t>
            </a:r>
            <a:r>
              <a:rPr lang="en-US" dirty="0" err="1"/>
              <a:t>pt</a:t>
            </a:r>
            <a:endParaRPr lang="en-US" dirty="0"/>
          </a:p>
          <a:p>
            <a:pPr lvl="1"/>
            <a:r>
              <a:rPr lang="en-US" dirty="0"/>
              <a:t>Second level bullet text is 18 </a:t>
            </a:r>
            <a:r>
              <a:rPr lang="en-US" dirty="0" err="1"/>
              <a:t>pt</a:t>
            </a:r>
            <a:endParaRPr lang="en-US" dirty="0"/>
          </a:p>
          <a:p>
            <a:pPr lvl="1"/>
            <a:endParaRPr lang="en-US" dirty="0"/>
          </a:p>
        </p:txBody>
      </p:sp>
      <p:sp>
        <p:nvSpPr>
          <p:cNvPr id="18" name="Content Placeholder 7">
            <a:extLst>
              <a:ext uri="{FF2B5EF4-FFF2-40B4-BE49-F238E27FC236}">
                <a16:creationId xmlns:a16="http://schemas.microsoft.com/office/drawing/2014/main" id="{01A4B4CE-5313-EB0C-E05A-01F74B0BBAC1}"/>
              </a:ext>
            </a:extLst>
          </p:cNvPr>
          <p:cNvSpPr>
            <a:spLocks noGrp="1"/>
          </p:cNvSpPr>
          <p:nvPr>
            <p:ph sz="quarter" idx="13" hasCustomPrompt="1"/>
          </p:nvPr>
        </p:nvSpPr>
        <p:spPr>
          <a:xfrm>
            <a:off x="6225154" y="2286000"/>
            <a:ext cx="5494337" cy="3827463"/>
          </a:xfrm>
          <a:prstGeom prst="rect">
            <a:avLst/>
          </a:prstGeom>
        </p:spPr>
        <p:txBody>
          <a:bodyPr/>
          <a:lstStyle>
            <a:lvl1pPr>
              <a:defRPr sz="2000">
                <a:solidFill>
                  <a:schemeClr val="tx1">
                    <a:lumMod val="50000"/>
                    <a:lumOff val="50000"/>
                  </a:schemeClr>
                </a:solidFill>
              </a:defRPr>
            </a:lvl1pPr>
            <a:lvl2pPr>
              <a:defRPr sz="1800">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First level bullet text is 20 </a:t>
            </a:r>
            <a:r>
              <a:rPr lang="en-US" dirty="0" err="1"/>
              <a:t>pt</a:t>
            </a:r>
            <a:endParaRPr lang="en-US" dirty="0"/>
          </a:p>
          <a:p>
            <a:pPr lvl="1"/>
            <a:r>
              <a:rPr lang="en-US" dirty="0"/>
              <a:t>Second level bullet text is 18 </a:t>
            </a:r>
            <a:r>
              <a:rPr lang="en-US" dirty="0" err="1"/>
              <a:t>pt</a:t>
            </a:r>
            <a:endParaRPr lang="en-US" dirty="0"/>
          </a:p>
          <a:p>
            <a:pPr lvl="1"/>
            <a:r>
              <a:rPr lang="en-US" dirty="0"/>
              <a:t>Second level bullet text is 18 </a:t>
            </a:r>
            <a:r>
              <a:rPr lang="en-US" dirty="0" err="1"/>
              <a:t>pt</a:t>
            </a:r>
            <a:endParaRPr lang="en-US" dirty="0"/>
          </a:p>
          <a:p>
            <a:pPr lvl="1"/>
            <a:endParaRPr lang="en-US" dirty="0"/>
          </a:p>
          <a:p>
            <a:pPr lvl="0"/>
            <a:r>
              <a:rPr lang="en-US" dirty="0"/>
              <a:t>First level bullet text is 20 </a:t>
            </a:r>
            <a:r>
              <a:rPr lang="en-US" dirty="0" err="1"/>
              <a:t>pt</a:t>
            </a:r>
            <a:endParaRPr lang="en-US" dirty="0"/>
          </a:p>
          <a:p>
            <a:pPr lvl="1"/>
            <a:r>
              <a:rPr lang="en-US" dirty="0"/>
              <a:t>Second level bullet text is 18 </a:t>
            </a:r>
            <a:r>
              <a:rPr lang="en-US" dirty="0" err="1"/>
              <a:t>pt</a:t>
            </a:r>
            <a:endParaRPr lang="en-US" dirty="0"/>
          </a:p>
          <a:p>
            <a:pPr lvl="1"/>
            <a:r>
              <a:rPr lang="en-US" dirty="0"/>
              <a:t>Second level bullet text is 18 </a:t>
            </a:r>
            <a:r>
              <a:rPr lang="en-US" dirty="0" err="1"/>
              <a:t>pt</a:t>
            </a:r>
            <a:endParaRPr lang="en-US" dirty="0"/>
          </a:p>
          <a:p>
            <a:pPr lvl="1"/>
            <a:endParaRPr lang="en-US" dirty="0"/>
          </a:p>
        </p:txBody>
      </p:sp>
    </p:spTree>
    <p:extLst>
      <p:ext uri="{BB962C8B-B14F-4D97-AF65-F5344CB8AC3E}">
        <p14:creationId xmlns:p14="http://schemas.microsoft.com/office/powerpoint/2010/main" val="3303112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lumn - Foot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B27FA39-A2C1-3934-CE1B-A85EBFA59C0C}"/>
              </a:ext>
            </a:extLst>
          </p:cNvPr>
          <p:cNvSpPr/>
          <p:nvPr userDrawn="1"/>
        </p:nvSpPr>
        <p:spPr>
          <a:xfrm>
            <a:off x="0" y="6166714"/>
            <a:ext cx="12192000" cy="691286"/>
          </a:xfrm>
          <a:prstGeom prst="rect">
            <a:avLst/>
          </a:prstGeom>
          <a:gradFill flip="none" rotWithShape="1">
            <a:gsLst>
              <a:gs pos="50000">
                <a:schemeClr val="bg1"/>
              </a:gs>
              <a:gs pos="100000">
                <a:schemeClr val="bg1">
                  <a:lumMod val="85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710396A7-70FF-7361-3FF5-3B60CE3CE3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22591" y="6280735"/>
            <a:ext cx="4568519" cy="388064"/>
          </a:xfrm>
          <a:prstGeom prst="rect">
            <a:avLst/>
          </a:prstGeom>
        </p:spPr>
      </p:pic>
      <p:sp>
        <p:nvSpPr>
          <p:cNvPr id="13" name="Rectangle 12">
            <a:extLst>
              <a:ext uri="{FF2B5EF4-FFF2-40B4-BE49-F238E27FC236}">
                <a16:creationId xmlns:a16="http://schemas.microsoft.com/office/drawing/2014/main" id="{75E2B340-18C7-A14F-4F67-C5C277FACC85}"/>
              </a:ext>
            </a:extLst>
          </p:cNvPr>
          <p:cNvSpPr/>
          <p:nvPr userDrawn="1"/>
        </p:nvSpPr>
        <p:spPr>
          <a:xfrm>
            <a:off x="-84993" y="-79131"/>
            <a:ext cx="12361985" cy="7016261"/>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CE79538-5D33-6D1B-C3B0-0BE051A9856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521700" y="0"/>
            <a:ext cx="3670300" cy="2006600"/>
          </a:xfrm>
          <a:prstGeom prst="rect">
            <a:avLst/>
          </a:prstGeom>
        </p:spPr>
      </p:pic>
      <p:pic>
        <p:nvPicPr>
          <p:cNvPr id="15" name="Picture 14">
            <a:extLst>
              <a:ext uri="{FF2B5EF4-FFF2-40B4-BE49-F238E27FC236}">
                <a16:creationId xmlns:a16="http://schemas.microsoft.com/office/drawing/2014/main" id="{1F271A5E-8AF5-2BB8-972C-2CE16CE7DE6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351" y="-1"/>
            <a:ext cx="9073013" cy="2097153"/>
          </a:xfrm>
          <a:prstGeom prst="rect">
            <a:avLst/>
          </a:prstGeom>
        </p:spPr>
      </p:pic>
      <p:sp>
        <p:nvSpPr>
          <p:cNvPr id="2" name="Title 1">
            <a:extLst>
              <a:ext uri="{FF2B5EF4-FFF2-40B4-BE49-F238E27FC236}">
                <a16:creationId xmlns:a16="http://schemas.microsoft.com/office/drawing/2014/main" id="{05377D84-ACA0-47F1-FA73-097CD544E7F9}"/>
              </a:ext>
            </a:extLst>
          </p:cNvPr>
          <p:cNvSpPr>
            <a:spLocks noGrp="1"/>
          </p:cNvSpPr>
          <p:nvPr>
            <p:ph type="title" hasCustomPrompt="1"/>
          </p:nvPr>
        </p:nvSpPr>
        <p:spPr>
          <a:xfrm>
            <a:off x="603504" y="365125"/>
            <a:ext cx="7920588" cy="647701"/>
          </a:xfrm>
          <a:prstGeom prst="rect">
            <a:avLst/>
          </a:prstGeom>
        </p:spPr>
        <p:txBody>
          <a:bodyPr/>
          <a:lstStyle>
            <a:lvl1pPr>
              <a:defRPr sz="3600" b="1" i="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Headline is Arial Bold 36 Point</a:t>
            </a:r>
          </a:p>
        </p:txBody>
      </p:sp>
      <p:sp>
        <p:nvSpPr>
          <p:cNvPr id="12" name="Slide Number Placeholder 19">
            <a:extLst>
              <a:ext uri="{FF2B5EF4-FFF2-40B4-BE49-F238E27FC236}">
                <a16:creationId xmlns:a16="http://schemas.microsoft.com/office/drawing/2014/main" id="{C64593EC-7BE8-A6BC-9CA3-BEE068A8867E}"/>
              </a:ext>
            </a:extLst>
          </p:cNvPr>
          <p:cNvSpPr>
            <a:spLocks noGrp="1"/>
          </p:cNvSpPr>
          <p:nvPr>
            <p:ph type="sldNum" sz="quarter" idx="10"/>
          </p:nvPr>
        </p:nvSpPr>
        <p:spPr>
          <a:xfrm>
            <a:off x="60089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02E54D-CEB8-0646-8A95-1DC5FC3845A8}" type="slidenum">
              <a:rPr lang="en-US" smtClean="0"/>
              <a:pPr/>
              <a:t>‹#›</a:t>
            </a:fld>
            <a:endParaRPr lang="en-US"/>
          </a:p>
        </p:txBody>
      </p:sp>
      <p:sp>
        <p:nvSpPr>
          <p:cNvPr id="16" name="Text Placeholder 4">
            <a:extLst>
              <a:ext uri="{FF2B5EF4-FFF2-40B4-BE49-F238E27FC236}">
                <a16:creationId xmlns:a16="http://schemas.microsoft.com/office/drawing/2014/main" id="{CA8CE252-CB04-85E4-C4B5-31C467AF89F3}"/>
              </a:ext>
            </a:extLst>
          </p:cNvPr>
          <p:cNvSpPr>
            <a:spLocks noGrp="1"/>
          </p:cNvSpPr>
          <p:nvPr>
            <p:ph type="body" sz="quarter" idx="11" hasCustomPrompt="1"/>
          </p:nvPr>
        </p:nvSpPr>
        <p:spPr>
          <a:xfrm>
            <a:off x="601663" y="1097280"/>
            <a:ext cx="7920037" cy="403225"/>
          </a:xfrm>
          <a:prstGeom prst="rect">
            <a:avLst/>
          </a:prstGeom>
        </p:spPr>
        <p:txBody>
          <a:bodyPr/>
          <a:lstStyle>
            <a:lvl1pPr marL="0" indent="0">
              <a:buNone/>
              <a:defRPr sz="2400" b="1">
                <a:solidFill>
                  <a:schemeClr val="tx1">
                    <a:lumMod val="50000"/>
                    <a:lumOff val="50000"/>
                  </a:schemeClr>
                </a:solidFill>
                <a:latin typeface="+mj-lt"/>
              </a:defRPr>
            </a:lvl1pPr>
            <a:lvl2pPr marL="457200" indent="0">
              <a:buNone/>
              <a:defRPr sz="2400" b="1">
                <a:latin typeface="+mj-lt"/>
              </a:defRPr>
            </a:lvl2pPr>
            <a:lvl3pPr marL="914400" indent="0">
              <a:buNone/>
              <a:defRPr sz="2400" b="1">
                <a:latin typeface="+mj-lt"/>
              </a:defRPr>
            </a:lvl3pPr>
            <a:lvl4pPr marL="1371600" indent="0">
              <a:buNone/>
              <a:defRPr sz="2400" b="1">
                <a:latin typeface="+mj-lt"/>
              </a:defRPr>
            </a:lvl4pPr>
            <a:lvl5pPr marL="1828800" indent="0">
              <a:buNone/>
              <a:defRPr sz="2400" b="1">
                <a:latin typeface="+mj-lt"/>
              </a:defRPr>
            </a:lvl5pPr>
          </a:lstStyle>
          <a:p>
            <a:pPr lvl="0"/>
            <a:r>
              <a:rPr lang="en-US" dirty="0"/>
              <a:t>Subhead here is Arial Bold 24 </a:t>
            </a:r>
            <a:r>
              <a:rPr lang="en-US" dirty="0" err="1"/>
              <a:t>pt</a:t>
            </a:r>
            <a:endParaRPr lang="en-US" dirty="0"/>
          </a:p>
        </p:txBody>
      </p:sp>
      <p:sp>
        <p:nvSpPr>
          <p:cNvPr id="19" name="Content Placeholder 7">
            <a:extLst>
              <a:ext uri="{FF2B5EF4-FFF2-40B4-BE49-F238E27FC236}">
                <a16:creationId xmlns:a16="http://schemas.microsoft.com/office/drawing/2014/main" id="{A222671F-A2BE-5FBF-4B6E-DD62A7EFA659}"/>
              </a:ext>
            </a:extLst>
          </p:cNvPr>
          <p:cNvSpPr>
            <a:spLocks noGrp="1"/>
          </p:cNvSpPr>
          <p:nvPr>
            <p:ph sz="quarter" idx="12" hasCustomPrompt="1"/>
          </p:nvPr>
        </p:nvSpPr>
        <p:spPr>
          <a:xfrm>
            <a:off x="601664" y="2286000"/>
            <a:ext cx="5365184" cy="3827463"/>
          </a:xfrm>
          <a:prstGeom prst="rect">
            <a:avLst/>
          </a:prstGeom>
        </p:spPr>
        <p:txBody>
          <a:bodyPr/>
          <a:lstStyle>
            <a:lvl1pPr>
              <a:defRPr sz="2000">
                <a:solidFill>
                  <a:schemeClr val="tx1">
                    <a:lumMod val="50000"/>
                    <a:lumOff val="50000"/>
                  </a:schemeClr>
                </a:solidFill>
              </a:defRPr>
            </a:lvl1pPr>
            <a:lvl2pPr>
              <a:defRPr sz="1800">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First level bullet text is 20 </a:t>
            </a:r>
            <a:r>
              <a:rPr lang="en-US" dirty="0" err="1"/>
              <a:t>pt</a:t>
            </a:r>
            <a:endParaRPr lang="en-US" dirty="0"/>
          </a:p>
          <a:p>
            <a:pPr lvl="1"/>
            <a:r>
              <a:rPr lang="en-US" dirty="0"/>
              <a:t>Second level bullet text is 18 </a:t>
            </a:r>
            <a:r>
              <a:rPr lang="en-US" dirty="0" err="1"/>
              <a:t>pt</a:t>
            </a:r>
            <a:endParaRPr lang="en-US" dirty="0"/>
          </a:p>
          <a:p>
            <a:pPr lvl="1"/>
            <a:r>
              <a:rPr lang="en-US" dirty="0"/>
              <a:t>Second level bullet text is 18 </a:t>
            </a:r>
            <a:r>
              <a:rPr lang="en-US" dirty="0" err="1"/>
              <a:t>pt</a:t>
            </a:r>
            <a:endParaRPr lang="en-US" dirty="0"/>
          </a:p>
          <a:p>
            <a:pPr lvl="1"/>
            <a:endParaRPr lang="en-US" dirty="0"/>
          </a:p>
          <a:p>
            <a:pPr lvl="0"/>
            <a:r>
              <a:rPr lang="en-US" dirty="0"/>
              <a:t>First level bullet text is 20 </a:t>
            </a:r>
            <a:r>
              <a:rPr lang="en-US" dirty="0" err="1"/>
              <a:t>pt</a:t>
            </a:r>
            <a:endParaRPr lang="en-US" dirty="0"/>
          </a:p>
          <a:p>
            <a:pPr lvl="1"/>
            <a:r>
              <a:rPr lang="en-US" dirty="0"/>
              <a:t>Second level bullet text is 18 </a:t>
            </a:r>
            <a:r>
              <a:rPr lang="en-US" dirty="0" err="1"/>
              <a:t>pt</a:t>
            </a:r>
            <a:endParaRPr lang="en-US" dirty="0"/>
          </a:p>
          <a:p>
            <a:pPr lvl="1"/>
            <a:r>
              <a:rPr lang="en-US" dirty="0"/>
              <a:t>Second level bullet text is 18 </a:t>
            </a:r>
            <a:r>
              <a:rPr lang="en-US" dirty="0" err="1"/>
              <a:t>pt</a:t>
            </a:r>
            <a:endParaRPr lang="en-US" dirty="0"/>
          </a:p>
          <a:p>
            <a:pPr lvl="1"/>
            <a:endParaRPr lang="en-US" dirty="0"/>
          </a:p>
        </p:txBody>
      </p:sp>
      <p:sp>
        <p:nvSpPr>
          <p:cNvPr id="20" name="Content Placeholder 7">
            <a:extLst>
              <a:ext uri="{FF2B5EF4-FFF2-40B4-BE49-F238E27FC236}">
                <a16:creationId xmlns:a16="http://schemas.microsoft.com/office/drawing/2014/main" id="{F934FD24-1E6B-D8F4-14F6-4071349B8223}"/>
              </a:ext>
            </a:extLst>
          </p:cNvPr>
          <p:cNvSpPr>
            <a:spLocks noGrp="1"/>
          </p:cNvSpPr>
          <p:nvPr>
            <p:ph sz="quarter" idx="13" hasCustomPrompt="1"/>
          </p:nvPr>
        </p:nvSpPr>
        <p:spPr>
          <a:xfrm>
            <a:off x="6225154" y="2286000"/>
            <a:ext cx="5494337" cy="3827463"/>
          </a:xfrm>
          <a:prstGeom prst="rect">
            <a:avLst/>
          </a:prstGeom>
        </p:spPr>
        <p:txBody>
          <a:bodyPr/>
          <a:lstStyle>
            <a:lvl1pPr>
              <a:defRPr sz="2000">
                <a:solidFill>
                  <a:schemeClr val="tx1">
                    <a:lumMod val="50000"/>
                    <a:lumOff val="50000"/>
                  </a:schemeClr>
                </a:solidFill>
              </a:defRPr>
            </a:lvl1pPr>
            <a:lvl2pPr>
              <a:defRPr sz="1800">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First level bullet text is 20 </a:t>
            </a:r>
            <a:r>
              <a:rPr lang="en-US" dirty="0" err="1"/>
              <a:t>pt</a:t>
            </a:r>
            <a:endParaRPr lang="en-US" dirty="0"/>
          </a:p>
          <a:p>
            <a:pPr lvl="1"/>
            <a:r>
              <a:rPr lang="en-US" dirty="0"/>
              <a:t>Second level bullet text is 18 </a:t>
            </a:r>
            <a:r>
              <a:rPr lang="en-US" dirty="0" err="1"/>
              <a:t>pt</a:t>
            </a:r>
            <a:endParaRPr lang="en-US" dirty="0"/>
          </a:p>
          <a:p>
            <a:pPr lvl="1"/>
            <a:r>
              <a:rPr lang="en-US" dirty="0"/>
              <a:t>Second level bullet text is 18 </a:t>
            </a:r>
            <a:r>
              <a:rPr lang="en-US" dirty="0" err="1"/>
              <a:t>pt</a:t>
            </a:r>
            <a:endParaRPr lang="en-US" dirty="0"/>
          </a:p>
          <a:p>
            <a:pPr lvl="1"/>
            <a:endParaRPr lang="en-US" dirty="0"/>
          </a:p>
          <a:p>
            <a:pPr lvl="0"/>
            <a:r>
              <a:rPr lang="en-US" dirty="0"/>
              <a:t>First level bullet text is 20 </a:t>
            </a:r>
            <a:r>
              <a:rPr lang="en-US" dirty="0" err="1"/>
              <a:t>pt</a:t>
            </a:r>
            <a:endParaRPr lang="en-US" dirty="0"/>
          </a:p>
          <a:p>
            <a:pPr lvl="1"/>
            <a:r>
              <a:rPr lang="en-US" dirty="0"/>
              <a:t>Second level bullet text is 18 </a:t>
            </a:r>
            <a:r>
              <a:rPr lang="en-US" dirty="0" err="1"/>
              <a:t>pt</a:t>
            </a:r>
            <a:endParaRPr lang="en-US" dirty="0"/>
          </a:p>
          <a:p>
            <a:pPr lvl="1"/>
            <a:r>
              <a:rPr lang="en-US" dirty="0"/>
              <a:t>Second level bullet text is 18 </a:t>
            </a:r>
            <a:r>
              <a:rPr lang="en-US" dirty="0" err="1"/>
              <a:t>pt</a:t>
            </a:r>
            <a:endParaRPr lang="en-US" dirty="0"/>
          </a:p>
          <a:p>
            <a:pPr lvl="1"/>
            <a:endParaRPr lang="en-US" dirty="0"/>
          </a:p>
        </p:txBody>
      </p:sp>
    </p:spTree>
    <p:extLst>
      <p:ext uri="{BB962C8B-B14F-4D97-AF65-F5344CB8AC3E}">
        <p14:creationId xmlns:p14="http://schemas.microsoft.com/office/powerpoint/2010/main" val="11949199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wo Column - Foot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B27FA39-A2C1-3934-CE1B-A85EBFA59C0C}"/>
              </a:ext>
            </a:extLst>
          </p:cNvPr>
          <p:cNvSpPr/>
          <p:nvPr userDrawn="1"/>
        </p:nvSpPr>
        <p:spPr>
          <a:xfrm>
            <a:off x="0" y="6166714"/>
            <a:ext cx="12192000" cy="691286"/>
          </a:xfrm>
          <a:prstGeom prst="rect">
            <a:avLst/>
          </a:prstGeom>
          <a:gradFill flip="none" rotWithShape="1">
            <a:gsLst>
              <a:gs pos="50000">
                <a:schemeClr val="bg1"/>
              </a:gs>
              <a:gs pos="100000">
                <a:schemeClr val="bg1">
                  <a:lumMod val="85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710396A7-70FF-7361-3FF5-3B60CE3CE3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22591" y="6280735"/>
            <a:ext cx="4568519" cy="388064"/>
          </a:xfrm>
          <a:prstGeom prst="rect">
            <a:avLst/>
          </a:prstGeom>
        </p:spPr>
      </p:pic>
      <p:sp>
        <p:nvSpPr>
          <p:cNvPr id="13" name="Rectangle 12">
            <a:extLst>
              <a:ext uri="{FF2B5EF4-FFF2-40B4-BE49-F238E27FC236}">
                <a16:creationId xmlns:a16="http://schemas.microsoft.com/office/drawing/2014/main" id="{75E2B340-18C7-A14F-4F67-C5C277FACC85}"/>
              </a:ext>
            </a:extLst>
          </p:cNvPr>
          <p:cNvSpPr/>
          <p:nvPr userDrawn="1"/>
        </p:nvSpPr>
        <p:spPr>
          <a:xfrm>
            <a:off x="-84993" y="-79131"/>
            <a:ext cx="12361985" cy="7016261"/>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CE79538-5D33-6D1B-C3B0-0BE051A9856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521700" y="0"/>
            <a:ext cx="3670300" cy="2006600"/>
          </a:xfrm>
          <a:prstGeom prst="rect">
            <a:avLst/>
          </a:prstGeom>
        </p:spPr>
      </p:pic>
      <p:pic>
        <p:nvPicPr>
          <p:cNvPr id="15" name="Picture 14">
            <a:extLst>
              <a:ext uri="{FF2B5EF4-FFF2-40B4-BE49-F238E27FC236}">
                <a16:creationId xmlns:a16="http://schemas.microsoft.com/office/drawing/2014/main" id="{1F271A5E-8AF5-2BB8-972C-2CE16CE7DE6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351" y="-1"/>
            <a:ext cx="9073013" cy="2097153"/>
          </a:xfrm>
          <a:prstGeom prst="rect">
            <a:avLst/>
          </a:prstGeom>
        </p:spPr>
      </p:pic>
      <p:sp>
        <p:nvSpPr>
          <p:cNvPr id="2" name="Title 1">
            <a:extLst>
              <a:ext uri="{FF2B5EF4-FFF2-40B4-BE49-F238E27FC236}">
                <a16:creationId xmlns:a16="http://schemas.microsoft.com/office/drawing/2014/main" id="{05377D84-ACA0-47F1-FA73-097CD544E7F9}"/>
              </a:ext>
            </a:extLst>
          </p:cNvPr>
          <p:cNvSpPr>
            <a:spLocks noGrp="1"/>
          </p:cNvSpPr>
          <p:nvPr>
            <p:ph type="title" hasCustomPrompt="1"/>
          </p:nvPr>
        </p:nvSpPr>
        <p:spPr>
          <a:xfrm>
            <a:off x="603504" y="365125"/>
            <a:ext cx="7920588" cy="647701"/>
          </a:xfrm>
          <a:prstGeom prst="rect">
            <a:avLst/>
          </a:prstGeom>
        </p:spPr>
        <p:txBody>
          <a:bodyPr/>
          <a:lstStyle>
            <a:lvl1pPr>
              <a:defRPr sz="3600" b="1" i="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Headline is Arial Bold 36 Point</a:t>
            </a:r>
          </a:p>
        </p:txBody>
      </p:sp>
      <p:sp>
        <p:nvSpPr>
          <p:cNvPr id="12" name="Slide Number Placeholder 19">
            <a:extLst>
              <a:ext uri="{FF2B5EF4-FFF2-40B4-BE49-F238E27FC236}">
                <a16:creationId xmlns:a16="http://schemas.microsoft.com/office/drawing/2014/main" id="{C64593EC-7BE8-A6BC-9CA3-BEE068A8867E}"/>
              </a:ext>
            </a:extLst>
          </p:cNvPr>
          <p:cNvSpPr>
            <a:spLocks noGrp="1"/>
          </p:cNvSpPr>
          <p:nvPr>
            <p:ph type="sldNum" sz="quarter" idx="10"/>
          </p:nvPr>
        </p:nvSpPr>
        <p:spPr>
          <a:xfrm>
            <a:off x="60089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02E54D-CEB8-0646-8A95-1DC5FC3845A8}" type="slidenum">
              <a:rPr lang="en-US" smtClean="0"/>
              <a:pPr/>
              <a:t>‹#›</a:t>
            </a:fld>
            <a:endParaRPr lang="en-US"/>
          </a:p>
        </p:txBody>
      </p:sp>
      <p:sp>
        <p:nvSpPr>
          <p:cNvPr id="16" name="Text Placeholder 4">
            <a:extLst>
              <a:ext uri="{FF2B5EF4-FFF2-40B4-BE49-F238E27FC236}">
                <a16:creationId xmlns:a16="http://schemas.microsoft.com/office/drawing/2014/main" id="{333F2ACC-4A05-5B84-0DB6-52C7A8E9AC6F}"/>
              </a:ext>
            </a:extLst>
          </p:cNvPr>
          <p:cNvSpPr>
            <a:spLocks noGrp="1"/>
          </p:cNvSpPr>
          <p:nvPr>
            <p:ph type="body" sz="quarter" idx="11" hasCustomPrompt="1"/>
          </p:nvPr>
        </p:nvSpPr>
        <p:spPr>
          <a:xfrm>
            <a:off x="601663" y="1097280"/>
            <a:ext cx="7920037" cy="403225"/>
          </a:xfrm>
          <a:prstGeom prst="rect">
            <a:avLst/>
          </a:prstGeom>
        </p:spPr>
        <p:txBody>
          <a:bodyPr/>
          <a:lstStyle>
            <a:lvl1pPr marL="0" indent="0">
              <a:buNone/>
              <a:defRPr sz="2400" b="1">
                <a:solidFill>
                  <a:schemeClr val="tx1">
                    <a:lumMod val="50000"/>
                    <a:lumOff val="50000"/>
                  </a:schemeClr>
                </a:solidFill>
                <a:latin typeface="+mj-lt"/>
              </a:defRPr>
            </a:lvl1pPr>
            <a:lvl2pPr marL="457200" indent="0">
              <a:buNone/>
              <a:defRPr sz="2400" b="1">
                <a:latin typeface="+mj-lt"/>
              </a:defRPr>
            </a:lvl2pPr>
            <a:lvl3pPr marL="914400" indent="0">
              <a:buNone/>
              <a:defRPr sz="2400" b="1">
                <a:latin typeface="+mj-lt"/>
              </a:defRPr>
            </a:lvl3pPr>
            <a:lvl4pPr marL="1371600" indent="0">
              <a:buNone/>
              <a:defRPr sz="2400" b="1">
                <a:latin typeface="+mj-lt"/>
              </a:defRPr>
            </a:lvl4pPr>
            <a:lvl5pPr marL="1828800" indent="0">
              <a:buNone/>
              <a:defRPr sz="2400" b="1">
                <a:latin typeface="+mj-lt"/>
              </a:defRPr>
            </a:lvl5pPr>
          </a:lstStyle>
          <a:p>
            <a:pPr lvl="0"/>
            <a:r>
              <a:rPr lang="en-US" dirty="0"/>
              <a:t>Subhead here is Arial Bold 24 </a:t>
            </a:r>
            <a:r>
              <a:rPr lang="en-US" dirty="0" err="1"/>
              <a:t>pt</a:t>
            </a:r>
            <a:endParaRPr lang="en-US" dirty="0"/>
          </a:p>
        </p:txBody>
      </p:sp>
      <p:sp>
        <p:nvSpPr>
          <p:cNvPr id="18" name="Content Placeholder 7">
            <a:extLst>
              <a:ext uri="{FF2B5EF4-FFF2-40B4-BE49-F238E27FC236}">
                <a16:creationId xmlns:a16="http://schemas.microsoft.com/office/drawing/2014/main" id="{75DFE25B-EEB1-BCFC-C900-A33F2B55CAEA}"/>
              </a:ext>
            </a:extLst>
          </p:cNvPr>
          <p:cNvSpPr>
            <a:spLocks noGrp="1"/>
          </p:cNvSpPr>
          <p:nvPr>
            <p:ph sz="quarter" idx="12" hasCustomPrompt="1"/>
          </p:nvPr>
        </p:nvSpPr>
        <p:spPr>
          <a:xfrm>
            <a:off x="601664" y="2286000"/>
            <a:ext cx="5365184" cy="3827463"/>
          </a:xfrm>
          <a:prstGeom prst="rect">
            <a:avLst/>
          </a:prstGeom>
        </p:spPr>
        <p:txBody>
          <a:bodyPr/>
          <a:lstStyle>
            <a:lvl1pPr>
              <a:defRPr sz="2000">
                <a:solidFill>
                  <a:schemeClr val="tx1">
                    <a:lumMod val="50000"/>
                    <a:lumOff val="50000"/>
                  </a:schemeClr>
                </a:solidFill>
              </a:defRPr>
            </a:lvl1pPr>
            <a:lvl2pPr>
              <a:defRPr sz="1800">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First level bullet text is 20 </a:t>
            </a:r>
            <a:r>
              <a:rPr lang="en-US" dirty="0" err="1"/>
              <a:t>pt</a:t>
            </a:r>
            <a:endParaRPr lang="en-US" dirty="0"/>
          </a:p>
          <a:p>
            <a:pPr lvl="1"/>
            <a:r>
              <a:rPr lang="en-US" dirty="0"/>
              <a:t>Second level bullet text is 18 </a:t>
            </a:r>
            <a:r>
              <a:rPr lang="en-US" dirty="0" err="1"/>
              <a:t>pt</a:t>
            </a:r>
            <a:endParaRPr lang="en-US" dirty="0"/>
          </a:p>
          <a:p>
            <a:pPr lvl="1"/>
            <a:r>
              <a:rPr lang="en-US" dirty="0"/>
              <a:t>Second level bullet text is 18 </a:t>
            </a:r>
            <a:r>
              <a:rPr lang="en-US" dirty="0" err="1"/>
              <a:t>pt</a:t>
            </a:r>
            <a:endParaRPr lang="en-US" dirty="0"/>
          </a:p>
          <a:p>
            <a:pPr lvl="1"/>
            <a:endParaRPr lang="en-US" dirty="0"/>
          </a:p>
          <a:p>
            <a:pPr lvl="0"/>
            <a:r>
              <a:rPr lang="en-US" dirty="0"/>
              <a:t>First level bullet text is 20 </a:t>
            </a:r>
            <a:r>
              <a:rPr lang="en-US" dirty="0" err="1"/>
              <a:t>pt</a:t>
            </a:r>
            <a:endParaRPr lang="en-US" dirty="0"/>
          </a:p>
          <a:p>
            <a:pPr lvl="1"/>
            <a:r>
              <a:rPr lang="en-US" dirty="0"/>
              <a:t>Second level bullet text is 18 </a:t>
            </a:r>
            <a:r>
              <a:rPr lang="en-US" dirty="0" err="1"/>
              <a:t>pt</a:t>
            </a:r>
            <a:endParaRPr lang="en-US" dirty="0"/>
          </a:p>
          <a:p>
            <a:pPr lvl="1"/>
            <a:r>
              <a:rPr lang="en-US" dirty="0"/>
              <a:t>Second level bullet text is 18 </a:t>
            </a:r>
            <a:r>
              <a:rPr lang="en-US" dirty="0" err="1"/>
              <a:t>pt</a:t>
            </a:r>
            <a:endParaRPr lang="en-US" dirty="0"/>
          </a:p>
          <a:p>
            <a:pPr lvl="1"/>
            <a:endParaRPr lang="en-US" dirty="0"/>
          </a:p>
        </p:txBody>
      </p:sp>
      <p:sp>
        <p:nvSpPr>
          <p:cNvPr id="19" name="Content Placeholder 7">
            <a:extLst>
              <a:ext uri="{FF2B5EF4-FFF2-40B4-BE49-F238E27FC236}">
                <a16:creationId xmlns:a16="http://schemas.microsoft.com/office/drawing/2014/main" id="{6602715F-0930-7D53-D159-AE3A2F256364}"/>
              </a:ext>
            </a:extLst>
          </p:cNvPr>
          <p:cNvSpPr>
            <a:spLocks noGrp="1"/>
          </p:cNvSpPr>
          <p:nvPr>
            <p:ph sz="quarter" idx="13" hasCustomPrompt="1"/>
          </p:nvPr>
        </p:nvSpPr>
        <p:spPr>
          <a:xfrm>
            <a:off x="6225154" y="2286000"/>
            <a:ext cx="5494337" cy="3827463"/>
          </a:xfrm>
          <a:prstGeom prst="rect">
            <a:avLst/>
          </a:prstGeom>
        </p:spPr>
        <p:txBody>
          <a:bodyPr/>
          <a:lstStyle>
            <a:lvl1pPr>
              <a:defRPr sz="2000">
                <a:solidFill>
                  <a:schemeClr val="tx1">
                    <a:lumMod val="50000"/>
                    <a:lumOff val="50000"/>
                  </a:schemeClr>
                </a:solidFill>
              </a:defRPr>
            </a:lvl1pPr>
            <a:lvl2pPr>
              <a:defRPr sz="1800">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First level bullet text is 20 </a:t>
            </a:r>
            <a:r>
              <a:rPr lang="en-US" dirty="0" err="1"/>
              <a:t>pt</a:t>
            </a:r>
            <a:endParaRPr lang="en-US" dirty="0"/>
          </a:p>
          <a:p>
            <a:pPr lvl="1"/>
            <a:r>
              <a:rPr lang="en-US" dirty="0"/>
              <a:t>Second level bullet text is 18 </a:t>
            </a:r>
            <a:r>
              <a:rPr lang="en-US" dirty="0" err="1"/>
              <a:t>pt</a:t>
            </a:r>
            <a:endParaRPr lang="en-US" dirty="0"/>
          </a:p>
          <a:p>
            <a:pPr lvl="1"/>
            <a:r>
              <a:rPr lang="en-US" dirty="0"/>
              <a:t>Second level bullet text is 18 </a:t>
            </a:r>
            <a:r>
              <a:rPr lang="en-US" dirty="0" err="1"/>
              <a:t>pt</a:t>
            </a:r>
            <a:endParaRPr lang="en-US" dirty="0"/>
          </a:p>
          <a:p>
            <a:pPr lvl="1"/>
            <a:endParaRPr lang="en-US" dirty="0"/>
          </a:p>
          <a:p>
            <a:pPr lvl="0"/>
            <a:r>
              <a:rPr lang="en-US" dirty="0"/>
              <a:t>First level bullet text is 20 </a:t>
            </a:r>
            <a:r>
              <a:rPr lang="en-US" dirty="0" err="1"/>
              <a:t>pt</a:t>
            </a:r>
            <a:endParaRPr lang="en-US" dirty="0"/>
          </a:p>
          <a:p>
            <a:pPr lvl="1"/>
            <a:r>
              <a:rPr lang="en-US" dirty="0"/>
              <a:t>Second level bullet text is 18 </a:t>
            </a:r>
            <a:r>
              <a:rPr lang="en-US" dirty="0" err="1"/>
              <a:t>pt</a:t>
            </a:r>
            <a:endParaRPr lang="en-US" dirty="0"/>
          </a:p>
          <a:p>
            <a:pPr lvl="1"/>
            <a:r>
              <a:rPr lang="en-US" dirty="0"/>
              <a:t>Second level bullet text is 18 </a:t>
            </a:r>
            <a:r>
              <a:rPr lang="en-US" dirty="0" err="1"/>
              <a:t>pt</a:t>
            </a:r>
            <a:endParaRPr lang="en-US" dirty="0"/>
          </a:p>
          <a:p>
            <a:pPr lvl="1"/>
            <a:endParaRPr lang="en-US" dirty="0"/>
          </a:p>
        </p:txBody>
      </p:sp>
    </p:spTree>
    <p:extLst>
      <p:ext uri="{BB962C8B-B14F-4D97-AF65-F5344CB8AC3E}">
        <p14:creationId xmlns:p14="http://schemas.microsoft.com/office/powerpoint/2010/main" val="4862930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wo Column - Foot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B27FA39-A2C1-3934-CE1B-A85EBFA59C0C}"/>
              </a:ext>
            </a:extLst>
          </p:cNvPr>
          <p:cNvSpPr/>
          <p:nvPr userDrawn="1"/>
        </p:nvSpPr>
        <p:spPr>
          <a:xfrm>
            <a:off x="0" y="6166714"/>
            <a:ext cx="12192000" cy="691286"/>
          </a:xfrm>
          <a:prstGeom prst="rect">
            <a:avLst/>
          </a:prstGeom>
          <a:gradFill flip="none" rotWithShape="1">
            <a:gsLst>
              <a:gs pos="50000">
                <a:schemeClr val="bg1"/>
              </a:gs>
              <a:gs pos="100000">
                <a:schemeClr val="bg1">
                  <a:lumMod val="85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710396A7-70FF-7361-3FF5-3B60CE3CE3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22591" y="6280735"/>
            <a:ext cx="4568519" cy="388064"/>
          </a:xfrm>
          <a:prstGeom prst="rect">
            <a:avLst/>
          </a:prstGeom>
        </p:spPr>
      </p:pic>
      <p:sp>
        <p:nvSpPr>
          <p:cNvPr id="13" name="Rectangle 12">
            <a:extLst>
              <a:ext uri="{FF2B5EF4-FFF2-40B4-BE49-F238E27FC236}">
                <a16:creationId xmlns:a16="http://schemas.microsoft.com/office/drawing/2014/main" id="{75E2B340-18C7-A14F-4F67-C5C277FACC85}"/>
              </a:ext>
            </a:extLst>
          </p:cNvPr>
          <p:cNvSpPr/>
          <p:nvPr userDrawn="1"/>
        </p:nvSpPr>
        <p:spPr>
          <a:xfrm>
            <a:off x="-84993" y="-79131"/>
            <a:ext cx="12361985" cy="7016261"/>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CE79538-5D33-6D1B-C3B0-0BE051A9856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521700" y="0"/>
            <a:ext cx="3670300" cy="2006600"/>
          </a:xfrm>
          <a:prstGeom prst="rect">
            <a:avLst/>
          </a:prstGeom>
        </p:spPr>
      </p:pic>
      <p:pic>
        <p:nvPicPr>
          <p:cNvPr id="15" name="Picture 14">
            <a:extLst>
              <a:ext uri="{FF2B5EF4-FFF2-40B4-BE49-F238E27FC236}">
                <a16:creationId xmlns:a16="http://schemas.microsoft.com/office/drawing/2014/main" id="{1F271A5E-8AF5-2BB8-972C-2CE16CE7DE6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351" y="-1"/>
            <a:ext cx="9073013" cy="2097153"/>
          </a:xfrm>
          <a:prstGeom prst="rect">
            <a:avLst/>
          </a:prstGeom>
        </p:spPr>
      </p:pic>
      <p:sp>
        <p:nvSpPr>
          <p:cNvPr id="2" name="Title 1">
            <a:extLst>
              <a:ext uri="{FF2B5EF4-FFF2-40B4-BE49-F238E27FC236}">
                <a16:creationId xmlns:a16="http://schemas.microsoft.com/office/drawing/2014/main" id="{05377D84-ACA0-47F1-FA73-097CD544E7F9}"/>
              </a:ext>
            </a:extLst>
          </p:cNvPr>
          <p:cNvSpPr>
            <a:spLocks noGrp="1"/>
          </p:cNvSpPr>
          <p:nvPr>
            <p:ph type="title" hasCustomPrompt="1"/>
          </p:nvPr>
        </p:nvSpPr>
        <p:spPr>
          <a:xfrm>
            <a:off x="603504" y="365125"/>
            <a:ext cx="7920588" cy="647701"/>
          </a:xfrm>
          <a:prstGeom prst="rect">
            <a:avLst/>
          </a:prstGeom>
        </p:spPr>
        <p:txBody>
          <a:bodyPr/>
          <a:lstStyle>
            <a:lvl1pPr>
              <a:defRPr sz="3600" b="1" i="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Headline is Arial Bold 36 Point</a:t>
            </a:r>
          </a:p>
        </p:txBody>
      </p:sp>
      <p:sp>
        <p:nvSpPr>
          <p:cNvPr id="12" name="Slide Number Placeholder 19">
            <a:extLst>
              <a:ext uri="{FF2B5EF4-FFF2-40B4-BE49-F238E27FC236}">
                <a16:creationId xmlns:a16="http://schemas.microsoft.com/office/drawing/2014/main" id="{C64593EC-7BE8-A6BC-9CA3-BEE068A8867E}"/>
              </a:ext>
            </a:extLst>
          </p:cNvPr>
          <p:cNvSpPr>
            <a:spLocks noGrp="1"/>
          </p:cNvSpPr>
          <p:nvPr>
            <p:ph type="sldNum" sz="quarter" idx="10"/>
          </p:nvPr>
        </p:nvSpPr>
        <p:spPr>
          <a:xfrm>
            <a:off x="60089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02E54D-CEB8-0646-8A95-1DC5FC3845A8}" type="slidenum">
              <a:rPr lang="en-US" smtClean="0"/>
              <a:pPr/>
              <a:t>‹#›</a:t>
            </a:fld>
            <a:endParaRPr lang="en-US"/>
          </a:p>
        </p:txBody>
      </p:sp>
      <p:sp>
        <p:nvSpPr>
          <p:cNvPr id="16" name="Text Placeholder 4">
            <a:extLst>
              <a:ext uri="{FF2B5EF4-FFF2-40B4-BE49-F238E27FC236}">
                <a16:creationId xmlns:a16="http://schemas.microsoft.com/office/drawing/2014/main" id="{333F2ACC-4A05-5B84-0DB6-52C7A8E9AC6F}"/>
              </a:ext>
            </a:extLst>
          </p:cNvPr>
          <p:cNvSpPr>
            <a:spLocks noGrp="1"/>
          </p:cNvSpPr>
          <p:nvPr>
            <p:ph type="body" sz="quarter" idx="11" hasCustomPrompt="1"/>
          </p:nvPr>
        </p:nvSpPr>
        <p:spPr>
          <a:xfrm>
            <a:off x="601663" y="1097280"/>
            <a:ext cx="7920037" cy="403225"/>
          </a:xfrm>
          <a:prstGeom prst="rect">
            <a:avLst/>
          </a:prstGeom>
        </p:spPr>
        <p:txBody>
          <a:bodyPr/>
          <a:lstStyle>
            <a:lvl1pPr marL="0" indent="0">
              <a:buNone/>
              <a:defRPr sz="2400" b="1">
                <a:solidFill>
                  <a:schemeClr val="tx1">
                    <a:lumMod val="50000"/>
                    <a:lumOff val="50000"/>
                  </a:schemeClr>
                </a:solidFill>
                <a:latin typeface="+mj-lt"/>
              </a:defRPr>
            </a:lvl1pPr>
            <a:lvl2pPr marL="457200" indent="0">
              <a:buNone/>
              <a:defRPr sz="2400" b="1">
                <a:latin typeface="+mj-lt"/>
              </a:defRPr>
            </a:lvl2pPr>
            <a:lvl3pPr marL="914400" indent="0">
              <a:buNone/>
              <a:defRPr sz="2400" b="1">
                <a:latin typeface="+mj-lt"/>
              </a:defRPr>
            </a:lvl3pPr>
            <a:lvl4pPr marL="1371600" indent="0">
              <a:buNone/>
              <a:defRPr sz="2400" b="1">
                <a:latin typeface="+mj-lt"/>
              </a:defRPr>
            </a:lvl4pPr>
            <a:lvl5pPr marL="1828800" indent="0">
              <a:buNone/>
              <a:defRPr sz="2400" b="1">
                <a:latin typeface="+mj-lt"/>
              </a:defRPr>
            </a:lvl5pPr>
          </a:lstStyle>
          <a:p>
            <a:pPr lvl="0"/>
            <a:r>
              <a:rPr lang="en-US" dirty="0"/>
              <a:t>Subhead here is Arial Bold 24 </a:t>
            </a:r>
            <a:r>
              <a:rPr lang="en-US" dirty="0" err="1"/>
              <a:t>pt</a:t>
            </a:r>
            <a:endParaRPr lang="en-US" dirty="0"/>
          </a:p>
        </p:txBody>
      </p:sp>
      <p:sp>
        <p:nvSpPr>
          <p:cNvPr id="18" name="Content Placeholder 7">
            <a:extLst>
              <a:ext uri="{FF2B5EF4-FFF2-40B4-BE49-F238E27FC236}">
                <a16:creationId xmlns:a16="http://schemas.microsoft.com/office/drawing/2014/main" id="{75DFE25B-EEB1-BCFC-C900-A33F2B55CAEA}"/>
              </a:ext>
            </a:extLst>
          </p:cNvPr>
          <p:cNvSpPr>
            <a:spLocks noGrp="1"/>
          </p:cNvSpPr>
          <p:nvPr>
            <p:ph sz="quarter" idx="12" hasCustomPrompt="1"/>
          </p:nvPr>
        </p:nvSpPr>
        <p:spPr>
          <a:xfrm>
            <a:off x="601664" y="2286000"/>
            <a:ext cx="5365184" cy="3827463"/>
          </a:xfrm>
          <a:prstGeom prst="rect">
            <a:avLst/>
          </a:prstGeom>
        </p:spPr>
        <p:txBody>
          <a:bodyPr/>
          <a:lstStyle>
            <a:lvl1pPr>
              <a:defRPr sz="2000">
                <a:solidFill>
                  <a:schemeClr val="tx1">
                    <a:lumMod val="50000"/>
                    <a:lumOff val="50000"/>
                  </a:schemeClr>
                </a:solidFill>
              </a:defRPr>
            </a:lvl1pPr>
            <a:lvl2pPr>
              <a:defRPr sz="1800">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First level bullet text is 20 </a:t>
            </a:r>
            <a:r>
              <a:rPr lang="en-US" dirty="0" err="1"/>
              <a:t>pt</a:t>
            </a:r>
            <a:endParaRPr lang="en-US" dirty="0"/>
          </a:p>
          <a:p>
            <a:pPr lvl="1"/>
            <a:r>
              <a:rPr lang="en-US" dirty="0"/>
              <a:t>Second level bullet text is 18 </a:t>
            </a:r>
            <a:r>
              <a:rPr lang="en-US" dirty="0" err="1"/>
              <a:t>pt</a:t>
            </a:r>
            <a:endParaRPr lang="en-US" dirty="0"/>
          </a:p>
          <a:p>
            <a:pPr lvl="1"/>
            <a:r>
              <a:rPr lang="en-US" dirty="0"/>
              <a:t>Second level bullet text is 18 </a:t>
            </a:r>
            <a:r>
              <a:rPr lang="en-US" dirty="0" err="1"/>
              <a:t>pt</a:t>
            </a:r>
            <a:endParaRPr lang="en-US" dirty="0"/>
          </a:p>
          <a:p>
            <a:pPr lvl="1"/>
            <a:endParaRPr lang="en-US" dirty="0"/>
          </a:p>
          <a:p>
            <a:pPr lvl="0"/>
            <a:r>
              <a:rPr lang="en-US" dirty="0"/>
              <a:t>First level bullet text is 20 </a:t>
            </a:r>
            <a:r>
              <a:rPr lang="en-US" dirty="0" err="1"/>
              <a:t>pt</a:t>
            </a:r>
            <a:endParaRPr lang="en-US" dirty="0"/>
          </a:p>
          <a:p>
            <a:pPr lvl="1"/>
            <a:r>
              <a:rPr lang="en-US" dirty="0"/>
              <a:t>Second level bullet text is 18 </a:t>
            </a:r>
            <a:r>
              <a:rPr lang="en-US" dirty="0" err="1"/>
              <a:t>pt</a:t>
            </a:r>
            <a:endParaRPr lang="en-US" dirty="0"/>
          </a:p>
          <a:p>
            <a:pPr lvl="1"/>
            <a:r>
              <a:rPr lang="en-US" dirty="0"/>
              <a:t>Second level bullet text is 18 </a:t>
            </a:r>
            <a:r>
              <a:rPr lang="en-US" dirty="0" err="1"/>
              <a:t>pt</a:t>
            </a:r>
            <a:endParaRPr lang="en-US" dirty="0"/>
          </a:p>
          <a:p>
            <a:pPr lvl="1"/>
            <a:endParaRPr lang="en-US" dirty="0"/>
          </a:p>
        </p:txBody>
      </p:sp>
      <p:sp>
        <p:nvSpPr>
          <p:cNvPr id="19" name="Content Placeholder 7">
            <a:extLst>
              <a:ext uri="{FF2B5EF4-FFF2-40B4-BE49-F238E27FC236}">
                <a16:creationId xmlns:a16="http://schemas.microsoft.com/office/drawing/2014/main" id="{6602715F-0930-7D53-D159-AE3A2F256364}"/>
              </a:ext>
            </a:extLst>
          </p:cNvPr>
          <p:cNvSpPr>
            <a:spLocks noGrp="1"/>
          </p:cNvSpPr>
          <p:nvPr>
            <p:ph sz="quarter" idx="13" hasCustomPrompt="1"/>
          </p:nvPr>
        </p:nvSpPr>
        <p:spPr>
          <a:xfrm>
            <a:off x="6225154" y="2286000"/>
            <a:ext cx="5494337" cy="3827463"/>
          </a:xfrm>
          <a:prstGeom prst="rect">
            <a:avLst/>
          </a:prstGeom>
        </p:spPr>
        <p:txBody>
          <a:bodyPr/>
          <a:lstStyle>
            <a:lvl1pPr>
              <a:defRPr sz="2000">
                <a:solidFill>
                  <a:schemeClr val="tx1">
                    <a:lumMod val="50000"/>
                    <a:lumOff val="50000"/>
                  </a:schemeClr>
                </a:solidFill>
              </a:defRPr>
            </a:lvl1pPr>
            <a:lvl2pPr>
              <a:defRPr sz="1800">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First level bullet text is 20 </a:t>
            </a:r>
            <a:r>
              <a:rPr lang="en-US" dirty="0" err="1"/>
              <a:t>pt</a:t>
            </a:r>
            <a:endParaRPr lang="en-US" dirty="0"/>
          </a:p>
          <a:p>
            <a:pPr lvl="1"/>
            <a:r>
              <a:rPr lang="en-US" dirty="0"/>
              <a:t>Second level bullet text is 18 </a:t>
            </a:r>
            <a:r>
              <a:rPr lang="en-US" dirty="0" err="1"/>
              <a:t>pt</a:t>
            </a:r>
            <a:endParaRPr lang="en-US" dirty="0"/>
          </a:p>
          <a:p>
            <a:pPr lvl="1"/>
            <a:r>
              <a:rPr lang="en-US" dirty="0"/>
              <a:t>Second level bullet text is 18 </a:t>
            </a:r>
            <a:r>
              <a:rPr lang="en-US" dirty="0" err="1"/>
              <a:t>pt</a:t>
            </a:r>
            <a:endParaRPr lang="en-US" dirty="0"/>
          </a:p>
          <a:p>
            <a:pPr lvl="1"/>
            <a:endParaRPr lang="en-US" dirty="0"/>
          </a:p>
          <a:p>
            <a:pPr lvl="0"/>
            <a:r>
              <a:rPr lang="en-US" dirty="0"/>
              <a:t>First level bullet text is 20 </a:t>
            </a:r>
            <a:r>
              <a:rPr lang="en-US" dirty="0" err="1"/>
              <a:t>pt</a:t>
            </a:r>
            <a:endParaRPr lang="en-US" dirty="0"/>
          </a:p>
          <a:p>
            <a:pPr lvl="1"/>
            <a:r>
              <a:rPr lang="en-US" dirty="0"/>
              <a:t>Second level bullet text is 18 </a:t>
            </a:r>
            <a:r>
              <a:rPr lang="en-US" dirty="0" err="1"/>
              <a:t>pt</a:t>
            </a:r>
            <a:endParaRPr lang="en-US" dirty="0"/>
          </a:p>
          <a:p>
            <a:pPr lvl="1"/>
            <a:r>
              <a:rPr lang="en-US" dirty="0"/>
              <a:t>Second level bullet text is 18 </a:t>
            </a:r>
            <a:r>
              <a:rPr lang="en-US" dirty="0" err="1"/>
              <a:t>pt</a:t>
            </a:r>
            <a:endParaRPr lang="en-US" dirty="0"/>
          </a:p>
          <a:p>
            <a:pPr lvl="1"/>
            <a:endParaRPr lang="en-US" dirty="0"/>
          </a:p>
        </p:txBody>
      </p:sp>
    </p:spTree>
    <p:extLst>
      <p:ext uri="{BB962C8B-B14F-4D97-AF65-F5344CB8AC3E}">
        <p14:creationId xmlns:p14="http://schemas.microsoft.com/office/powerpoint/2010/main" val="40299525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wo Column - Foot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B27FA39-A2C1-3934-CE1B-A85EBFA59C0C}"/>
              </a:ext>
            </a:extLst>
          </p:cNvPr>
          <p:cNvSpPr/>
          <p:nvPr userDrawn="1"/>
        </p:nvSpPr>
        <p:spPr>
          <a:xfrm>
            <a:off x="0" y="6166714"/>
            <a:ext cx="12192000" cy="691286"/>
          </a:xfrm>
          <a:prstGeom prst="rect">
            <a:avLst/>
          </a:prstGeom>
          <a:gradFill flip="none" rotWithShape="1">
            <a:gsLst>
              <a:gs pos="50000">
                <a:schemeClr val="bg1"/>
              </a:gs>
              <a:gs pos="100000">
                <a:schemeClr val="bg1">
                  <a:lumMod val="85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710396A7-70FF-7361-3FF5-3B60CE3CE3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22591" y="6280735"/>
            <a:ext cx="4568519" cy="388064"/>
          </a:xfrm>
          <a:prstGeom prst="rect">
            <a:avLst/>
          </a:prstGeom>
        </p:spPr>
      </p:pic>
      <p:sp>
        <p:nvSpPr>
          <p:cNvPr id="13" name="Rectangle 12">
            <a:extLst>
              <a:ext uri="{FF2B5EF4-FFF2-40B4-BE49-F238E27FC236}">
                <a16:creationId xmlns:a16="http://schemas.microsoft.com/office/drawing/2014/main" id="{75E2B340-18C7-A14F-4F67-C5C277FACC85}"/>
              </a:ext>
            </a:extLst>
          </p:cNvPr>
          <p:cNvSpPr/>
          <p:nvPr userDrawn="1"/>
        </p:nvSpPr>
        <p:spPr>
          <a:xfrm>
            <a:off x="-84993" y="-79131"/>
            <a:ext cx="12361985" cy="7016261"/>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CE79538-5D33-6D1B-C3B0-0BE051A9856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8521700" y="0"/>
            <a:ext cx="3670300" cy="2006600"/>
          </a:xfrm>
          <a:prstGeom prst="rect">
            <a:avLst/>
          </a:prstGeom>
        </p:spPr>
      </p:pic>
      <p:pic>
        <p:nvPicPr>
          <p:cNvPr id="15" name="Picture 14">
            <a:extLst>
              <a:ext uri="{FF2B5EF4-FFF2-40B4-BE49-F238E27FC236}">
                <a16:creationId xmlns:a16="http://schemas.microsoft.com/office/drawing/2014/main" id="{1F271A5E-8AF5-2BB8-972C-2CE16CE7DE6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351" y="-1"/>
            <a:ext cx="9073013" cy="2097153"/>
          </a:xfrm>
          <a:prstGeom prst="rect">
            <a:avLst/>
          </a:prstGeom>
        </p:spPr>
      </p:pic>
      <p:sp>
        <p:nvSpPr>
          <p:cNvPr id="2" name="Title 1">
            <a:extLst>
              <a:ext uri="{FF2B5EF4-FFF2-40B4-BE49-F238E27FC236}">
                <a16:creationId xmlns:a16="http://schemas.microsoft.com/office/drawing/2014/main" id="{05377D84-ACA0-47F1-FA73-097CD544E7F9}"/>
              </a:ext>
            </a:extLst>
          </p:cNvPr>
          <p:cNvSpPr>
            <a:spLocks noGrp="1"/>
          </p:cNvSpPr>
          <p:nvPr>
            <p:ph type="title" hasCustomPrompt="1"/>
          </p:nvPr>
        </p:nvSpPr>
        <p:spPr>
          <a:xfrm>
            <a:off x="603504" y="365125"/>
            <a:ext cx="7920588" cy="647701"/>
          </a:xfrm>
          <a:prstGeom prst="rect">
            <a:avLst/>
          </a:prstGeom>
        </p:spPr>
        <p:txBody>
          <a:bodyPr/>
          <a:lstStyle>
            <a:lvl1pPr>
              <a:defRPr sz="3600" b="1" i="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Headline is Arial Bold 36 Point</a:t>
            </a:r>
          </a:p>
        </p:txBody>
      </p:sp>
      <p:sp>
        <p:nvSpPr>
          <p:cNvPr id="12" name="Slide Number Placeholder 19">
            <a:extLst>
              <a:ext uri="{FF2B5EF4-FFF2-40B4-BE49-F238E27FC236}">
                <a16:creationId xmlns:a16="http://schemas.microsoft.com/office/drawing/2014/main" id="{C64593EC-7BE8-A6BC-9CA3-BEE068A8867E}"/>
              </a:ext>
            </a:extLst>
          </p:cNvPr>
          <p:cNvSpPr>
            <a:spLocks noGrp="1"/>
          </p:cNvSpPr>
          <p:nvPr>
            <p:ph type="sldNum" sz="quarter" idx="10"/>
          </p:nvPr>
        </p:nvSpPr>
        <p:spPr>
          <a:xfrm>
            <a:off x="60089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02E54D-CEB8-0646-8A95-1DC5FC3845A8}" type="slidenum">
              <a:rPr lang="en-US" smtClean="0"/>
              <a:pPr/>
              <a:t>‹#›</a:t>
            </a:fld>
            <a:endParaRPr lang="en-US"/>
          </a:p>
        </p:txBody>
      </p:sp>
      <p:sp>
        <p:nvSpPr>
          <p:cNvPr id="16" name="Text Placeholder 4">
            <a:extLst>
              <a:ext uri="{FF2B5EF4-FFF2-40B4-BE49-F238E27FC236}">
                <a16:creationId xmlns:a16="http://schemas.microsoft.com/office/drawing/2014/main" id="{B480DEEB-E6C9-C4EF-BEEB-403A16F2890D}"/>
              </a:ext>
            </a:extLst>
          </p:cNvPr>
          <p:cNvSpPr>
            <a:spLocks noGrp="1"/>
          </p:cNvSpPr>
          <p:nvPr>
            <p:ph type="body" sz="quarter" idx="11" hasCustomPrompt="1"/>
          </p:nvPr>
        </p:nvSpPr>
        <p:spPr>
          <a:xfrm>
            <a:off x="601663" y="1097280"/>
            <a:ext cx="7920037" cy="403225"/>
          </a:xfrm>
          <a:prstGeom prst="rect">
            <a:avLst/>
          </a:prstGeom>
        </p:spPr>
        <p:txBody>
          <a:bodyPr/>
          <a:lstStyle>
            <a:lvl1pPr marL="0" indent="0">
              <a:buNone/>
              <a:defRPr sz="2400" b="1">
                <a:solidFill>
                  <a:schemeClr val="tx1">
                    <a:lumMod val="50000"/>
                    <a:lumOff val="50000"/>
                  </a:schemeClr>
                </a:solidFill>
                <a:latin typeface="+mj-lt"/>
              </a:defRPr>
            </a:lvl1pPr>
            <a:lvl2pPr marL="457200" indent="0">
              <a:buNone/>
              <a:defRPr sz="2400" b="1">
                <a:latin typeface="+mj-lt"/>
              </a:defRPr>
            </a:lvl2pPr>
            <a:lvl3pPr marL="914400" indent="0">
              <a:buNone/>
              <a:defRPr sz="2400" b="1">
                <a:latin typeface="+mj-lt"/>
              </a:defRPr>
            </a:lvl3pPr>
            <a:lvl4pPr marL="1371600" indent="0">
              <a:buNone/>
              <a:defRPr sz="2400" b="1">
                <a:latin typeface="+mj-lt"/>
              </a:defRPr>
            </a:lvl4pPr>
            <a:lvl5pPr marL="1828800" indent="0">
              <a:buNone/>
              <a:defRPr sz="2400" b="1">
                <a:latin typeface="+mj-lt"/>
              </a:defRPr>
            </a:lvl5pPr>
          </a:lstStyle>
          <a:p>
            <a:pPr lvl="0"/>
            <a:r>
              <a:rPr lang="en-US" dirty="0"/>
              <a:t>Subhead here is Arial Bold 24 </a:t>
            </a:r>
            <a:r>
              <a:rPr lang="en-US" dirty="0" err="1"/>
              <a:t>pt</a:t>
            </a:r>
            <a:endParaRPr lang="en-US" dirty="0"/>
          </a:p>
        </p:txBody>
      </p:sp>
      <p:sp>
        <p:nvSpPr>
          <p:cNvPr id="19" name="Content Placeholder 7">
            <a:extLst>
              <a:ext uri="{FF2B5EF4-FFF2-40B4-BE49-F238E27FC236}">
                <a16:creationId xmlns:a16="http://schemas.microsoft.com/office/drawing/2014/main" id="{C2849C39-DF8B-2937-24A0-04B178094D03}"/>
              </a:ext>
            </a:extLst>
          </p:cNvPr>
          <p:cNvSpPr>
            <a:spLocks noGrp="1"/>
          </p:cNvSpPr>
          <p:nvPr>
            <p:ph sz="quarter" idx="12" hasCustomPrompt="1"/>
          </p:nvPr>
        </p:nvSpPr>
        <p:spPr>
          <a:xfrm>
            <a:off x="603249" y="2286000"/>
            <a:ext cx="10987861" cy="330835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2000">
                <a:solidFill>
                  <a:schemeClr val="tx1">
                    <a:lumMod val="50000"/>
                    <a:lumOff val="50000"/>
                  </a:schemeClr>
                </a:solidFill>
                <a:latin typeface="Arial" panose="020B0604020202020204" pitchFamily="34" charset="0"/>
                <a:cs typeface="Arial" panose="020B0604020202020204" pitchFamily="34" charset="0"/>
              </a:defRPr>
            </a:lvl1pPr>
            <a:lvl2pPr marL="457200" indent="0" algn="l">
              <a:buFontTx/>
              <a:buNone/>
              <a:defRPr sz="2000">
                <a:latin typeface="Arial" panose="020B0604020202020204" pitchFamily="34" charset="0"/>
                <a:cs typeface="Arial" panose="020B0604020202020204" pitchFamily="34" charset="0"/>
              </a:defRPr>
            </a:lvl2pPr>
            <a:lvl3pPr marL="914400" indent="0" algn="l">
              <a:buFontTx/>
              <a:buNone/>
              <a:defRPr sz="2000">
                <a:latin typeface="Arial" panose="020B0604020202020204" pitchFamily="34" charset="0"/>
                <a:cs typeface="Arial" panose="020B0604020202020204" pitchFamily="34" charset="0"/>
              </a:defRPr>
            </a:lvl3pPr>
            <a:lvl4pPr marL="1371600" indent="0" algn="l">
              <a:buFontTx/>
              <a:buNone/>
              <a:defRPr sz="2000">
                <a:latin typeface="Arial" panose="020B0604020202020204" pitchFamily="34" charset="0"/>
                <a:cs typeface="Arial" panose="020B0604020202020204" pitchFamily="34" charset="0"/>
              </a:defRPr>
            </a:lvl4pPr>
            <a:lvl5pPr marL="1828800" indent="0" algn="l">
              <a:buFontTx/>
              <a:buNone/>
              <a:defRPr sz="200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Body copy is 20 </a:t>
            </a:r>
            <a:r>
              <a:rPr lang="en-US" dirty="0" err="1"/>
              <a:t>pt</a:t>
            </a:r>
            <a:r>
              <a:rPr lang="en-US" dirty="0"/>
              <a:t>, normal character and line spacing. Body copy is 20 </a:t>
            </a:r>
            <a:r>
              <a:rPr lang="en-US" dirty="0" err="1"/>
              <a:t>pt</a:t>
            </a:r>
            <a:r>
              <a:rPr lang="en-US" dirty="0"/>
              <a:t>, normal character and line spacing. Body copy is 20 </a:t>
            </a:r>
            <a:r>
              <a:rPr lang="en-US" dirty="0" err="1"/>
              <a:t>pt</a:t>
            </a:r>
            <a:r>
              <a:rPr lang="en-US" dirty="0"/>
              <a:t>, normal character and line spacing. Body copy is 20 </a:t>
            </a:r>
            <a:r>
              <a:rPr lang="en-US" dirty="0" err="1"/>
              <a:t>pt</a:t>
            </a:r>
            <a:r>
              <a:rPr lang="en-US" dirty="0"/>
              <a:t>, normal character and line spacing. Body copy is 20 </a:t>
            </a:r>
            <a:r>
              <a:rPr lang="en-US" dirty="0" err="1"/>
              <a:t>pt</a:t>
            </a:r>
            <a:r>
              <a:rPr lang="en-US" dirty="0"/>
              <a:t>, normal character and line spacing.</a:t>
            </a:r>
          </a:p>
          <a:p>
            <a:pPr lvl="0"/>
            <a:endParaRPr lang="en-US" dirty="0"/>
          </a:p>
        </p:txBody>
      </p:sp>
    </p:spTree>
    <p:extLst>
      <p:ext uri="{BB962C8B-B14F-4D97-AF65-F5344CB8AC3E}">
        <p14:creationId xmlns:p14="http://schemas.microsoft.com/office/powerpoint/2010/main" val="3429042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wo Column - Foot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B27FA39-A2C1-3934-CE1B-A85EBFA59C0C}"/>
              </a:ext>
            </a:extLst>
          </p:cNvPr>
          <p:cNvSpPr/>
          <p:nvPr userDrawn="1"/>
        </p:nvSpPr>
        <p:spPr>
          <a:xfrm>
            <a:off x="0" y="6166714"/>
            <a:ext cx="12192000" cy="691286"/>
          </a:xfrm>
          <a:prstGeom prst="rect">
            <a:avLst/>
          </a:prstGeom>
          <a:gradFill flip="none" rotWithShape="1">
            <a:gsLst>
              <a:gs pos="50000">
                <a:schemeClr val="bg1"/>
              </a:gs>
              <a:gs pos="100000">
                <a:schemeClr val="bg1">
                  <a:lumMod val="85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710396A7-70FF-7361-3FF5-3B60CE3CE3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22591" y="6280735"/>
            <a:ext cx="4568519" cy="388064"/>
          </a:xfrm>
          <a:prstGeom prst="rect">
            <a:avLst/>
          </a:prstGeom>
        </p:spPr>
      </p:pic>
      <p:sp>
        <p:nvSpPr>
          <p:cNvPr id="13" name="Rectangle 12">
            <a:extLst>
              <a:ext uri="{FF2B5EF4-FFF2-40B4-BE49-F238E27FC236}">
                <a16:creationId xmlns:a16="http://schemas.microsoft.com/office/drawing/2014/main" id="{75E2B340-18C7-A14F-4F67-C5C277FACC85}"/>
              </a:ext>
            </a:extLst>
          </p:cNvPr>
          <p:cNvSpPr/>
          <p:nvPr userDrawn="1"/>
        </p:nvSpPr>
        <p:spPr>
          <a:xfrm>
            <a:off x="-84993" y="-79131"/>
            <a:ext cx="12361985" cy="7016261"/>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CE79538-5D33-6D1B-C3B0-0BE051A9856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521700" y="0"/>
            <a:ext cx="3670300" cy="2006600"/>
          </a:xfrm>
          <a:prstGeom prst="rect">
            <a:avLst/>
          </a:prstGeom>
        </p:spPr>
      </p:pic>
      <p:pic>
        <p:nvPicPr>
          <p:cNvPr id="15" name="Picture 14">
            <a:extLst>
              <a:ext uri="{FF2B5EF4-FFF2-40B4-BE49-F238E27FC236}">
                <a16:creationId xmlns:a16="http://schemas.microsoft.com/office/drawing/2014/main" id="{1F271A5E-8AF5-2BB8-972C-2CE16CE7DE6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351" y="-1"/>
            <a:ext cx="9073013" cy="2097153"/>
          </a:xfrm>
          <a:prstGeom prst="rect">
            <a:avLst/>
          </a:prstGeom>
        </p:spPr>
      </p:pic>
      <p:sp>
        <p:nvSpPr>
          <p:cNvPr id="2" name="Title 1">
            <a:extLst>
              <a:ext uri="{FF2B5EF4-FFF2-40B4-BE49-F238E27FC236}">
                <a16:creationId xmlns:a16="http://schemas.microsoft.com/office/drawing/2014/main" id="{05377D84-ACA0-47F1-FA73-097CD544E7F9}"/>
              </a:ext>
            </a:extLst>
          </p:cNvPr>
          <p:cNvSpPr>
            <a:spLocks noGrp="1"/>
          </p:cNvSpPr>
          <p:nvPr>
            <p:ph type="title" hasCustomPrompt="1"/>
          </p:nvPr>
        </p:nvSpPr>
        <p:spPr>
          <a:xfrm>
            <a:off x="603504" y="365125"/>
            <a:ext cx="7920588" cy="647701"/>
          </a:xfrm>
          <a:prstGeom prst="rect">
            <a:avLst/>
          </a:prstGeom>
        </p:spPr>
        <p:txBody>
          <a:bodyPr/>
          <a:lstStyle>
            <a:lvl1pPr>
              <a:defRPr sz="3600" b="1" i="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Headline is Arial Bold 36 Point</a:t>
            </a:r>
          </a:p>
        </p:txBody>
      </p:sp>
      <p:sp>
        <p:nvSpPr>
          <p:cNvPr id="12" name="Slide Number Placeholder 19">
            <a:extLst>
              <a:ext uri="{FF2B5EF4-FFF2-40B4-BE49-F238E27FC236}">
                <a16:creationId xmlns:a16="http://schemas.microsoft.com/office/drawing/2014/main" id="{C64593EC-7BE8-A6BC-9CA3-BEE068A8867E}"/>
              </a:ext>
            </a:extLst>
          </p:cNvPr>
          <p:cNvSpPr>
            <a:spLocks noGrp="1"/>
          </p:cNvSpPr>
          <p:nvPr>
            <p:ph type="sldNum" sz="quarter" idx="10"/>
          </p:nvPr>
        </p:nvSpPr>
        <p:spPr>
          <a:xfrm>
            <a:off x="60089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02E54D-CEB8-0646-8A95-1DC5FC3845A8}" type="slidenum">
              <a:rPr lang="en-US" smtClean="0"/>
              <a:pPr/>
              <a:t>‹#›</a:t>
            </a:fld>
            <a:endParaRPr lang="en-US"/>
          </a:p>
        </p:txBody>
      </p:sp>
      <p:sp>
        <p:nvSpPr>
          <p:cNvPr id="16" name="Text Placeholder 4">
            <a:extLst>
              <a:ext uri="{FF2B5EF4-FFF2-40B4-BE49-F238E27FC236}">
                <a16:creationId xmlns:a16="http://schemas.microsoft.com/office/drawing/2014/main" id="{CA8CE252-CB04-85E4-C4B5-31C467AF89F3}"/>
              </a:ext>
            </a:extLst>
          </p:cNvPr>
          <p:cNvSpPr>
            <a:spLocks noGrp="1"/>
          </p:cNvSpPr>
          <p:nvPr>
            <p:ph type="body" sz="quarter" idx="11" hasCustomPrompt="1"/>
          </p:nvPr>
        </p:nvSpPr>
        <p:spPr>
          <a:xfrm>
            <a:off x="601663" y="1097280"/>
            <a:ext cx="7920037" cy="403225"/>
          </a:xfrm>
          <a:prstGeom prst="rect">
            <a:avLst/>
          </a:prstGeom>
        </p:spPr>
        <p:txBody>
          <a:bodyPr/>
          <a:lstStyle>
            <a:lvl1pPr marL="0" indent="0">
              <a:buNone/>
              <a:defRPr sz="2400" b="1">
                <a:solidFill>
                  <a:schemeClr val="tx1">
                    <a:lumMod val="50000"/>
                    <a:lumOff val="50000"/>
                  </a:schemeClr>
                </a:solidFill>
                <a:latin typeface="+mj-lt"/>
              </a:defRPr>
            </a:lvl1pPr>
            <a:lvl2pPr marL="457200" indent="0">
              <a:buNone/>
              <a:defRPr sz="2400" b="1">
                <a:latin typeface="+mj-lt"/>
              </a:defRPr>
            </a:lvl2pPr>
            <a:lvl3pPr marL="914400" indent="0">
              <a:buNone/>
              <a:defRPr sz="2400" b="1">
                <a:latin typeface="+mj-lt"/>
              </a:defRPr>
            </a:lvl3pPr>
            <a:lvl4pPr marL="1371600" indent="0">
              <a:buNone/>
              <a:defRPr sz="2400" b="1">
                <a:latin typeface="+mj-lt"/>
              </a:defRPr>
            </a:lvl4pPr>
            <a:lvl5pPr marL="1828800" indent="0">
              <a:buNone/>
              <a:defRPr sz="2400" b="1">
                <a:latin typeface="+mj-lt"/>
              </a:defRPr>
            </a:lvl5pPr>
          </a:lstStyle>
          <a:p>
            <a:pPr lvl="0"/>
            <a:r>
              <a:rPr lang="en-US" dirty="0"/>
              <a:t>Subhead here is Arial Bold 24 </a:t>
            </a:r>
            <a:r>
              <a:rPr lang="en-US" dirty="0" err="1"/>
              <a:t>pt</a:t>
            </a:r>
            <a:endParaRPr lang="en-US" dirty="0"/>
          </a:p>
        </p:txBody>
      </p:sp>
      <p:sp>
        <p:nvSpPr>
          <p:cNvPr id="17" name="Content Placeholder 7">
            <a:extLst>
              <a:ext uri="{FF2B5EF4-FFF2-40B4-BE49-F238E27FC236}">
                <a16:creationId xmlns:a16="http://schemas.microsoft.com/office/drawing/2014/main" id="{84740E9D-470E-A16F-5678-9EECB7C310CC}"/>
              </a:ext>
            </a:extLst>
          </p:cNvPr>
          <p:cNvSpPr>
            <a:spLocks noGrp="1"/>
          </p:cNvSpPr>
          <p:nvPr>
            <p:ph sz="quarter" idx="12" hasCustomPrompt="1"/>
          </p:nvPr>
        </p:nvSpPr>
        <p:spPr>
          <a:xfrm>
            <a:off x="603249" y="2286000"/>
            <a:ext cx="10987861" cy="330835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2000">
                <a:solidFill>
                  <a:schemeClr val="tx1">
                    <a:lumMod val="50000"/>
                    <a:lumOff val="50000"/>
                  </a:schemeClr>
                </a:solidFill>
                <a:latin typeface="Arial" panose="020B0604020202020204" pitchFamily="34" charset="0"/>
                <a:cs typeface="Arial" panose="020B0604020202020204" pitchFamily="34" charset="0"/>
              </a:defRPr>
            </a:lvl1pPr>
            <a:lvl2pPr marL="457200" indent="0" algn="l">
              <a:buFontTx/>
              <a:buNone/>
              <a:defRPr sz="2000">
                <a:latin typeface="Arial" panose="020B0604020202020204" pitchFamily="34" charset="0"/>
                <a:cs typeface="Arial" panose="020B0604020202020204" pitchFamily="34" charset="0"/>
              </a:defRPr>
            </a:lvl2pPr>
            <a:lvl3pPr marL="914400" indent="0" algn="l">
              <a:buFontTx/>
              <a:buNone/>
              <a:defRPr sz="2000">
                <a:latin typeface="Arial" panose="020B0604020202020204" pitchFamily="34" charset="0"/>
                <a:cs typeface="Arial" panose="020B0604020202020204" pitchFamily="34" charset="0"/>
              </a:defRPr>
            </a:lvl3pPr>
            <a:lvl4pPr marL="1371600" indent="0" algn="l">
              <a:buFontTx/>
              <a:buNone/>
              <a:defRPr sz="2000">
                <a:latin typeface="Arial" panose="020B0604020202020204" pitchFamily="34" charset="0"/>
                <a:cs typeface="Arial" panose="020B0604020202020204" pitchFamily="34" charset="0"/>
              </a:defRPr>
            </a:lvl4pPr>
            <a:lvl5pPr marL="1828800" indent="0" algn="l">
              <a:buFontTx/>
              <a:buNone/>
              <a:defRPr sz="200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Body copy is 20 </a:t>
            </a:r>
            <a:r>
              <a:rPr lang="en-US" dirty="0" err="1"/>
              <a:t>pt</a:t>
            </a:r>
            <a:r>
              <a:rPr lang="en-US" dirty="0"/>
              <a:t>, normal character and line spacing. Body copy is 20 </a:t>
            </a:r>
            <a:r>
              <a:rPr lang="en-US" dirty="0" err="1"/>
              <a:t>pt</a:t>
            </a:r>
            <a:r>
              <a:rPr lang="en-US" dirty="0"/>
              <a:t>, normal character and line spacing. Body copy is 20 </a:t>
            </a:r>
            <a:r>
              <a:rPr lang="en-US" dirty="0" err="1"/>
              <a:t>pt</a:t>
            </a:r>
            <a:r>
              <a:rPr lang="en-US" dirty="0"/>
              <a:t>, normal character and line spacing. Body copy is 20 </a:t>
            </a:r>
            <a:r>
              <a:rPr lang="en-US" dirty="0" err="1"/>
              <a:t>pt</a:t>
            </a:r>
            <a:r>
              <a:rPr lang="en-US" dirty="0"/>
              <a:t>, normal character and line spacing. Body copy is 20 </a:t>
            </a:r>
            <a:r>
              <a:rPr lang="en-US" dirty="0" err="1"/>
              <a:t>pt</a:t>
            </a:r>
            <a:r>
              <a:rPr lang="en-US" dirty="0"/>
              <a:t>, normal character and line spacing.</a:t>
            </a:r>
          </a:p>
          <a:p>
            <a:pPr lvl="0"/>
            <a:endParaRPr lang="en-US" dirty="0"/>
          </a:p>
        </p:txBody>
      </p:sp>
    </p:spTree>
    <p:extLst>
      <p:ext uri="{BB962C8B-B14F-4D97-AF65-F5344CB8AC3E}">
        <p14:creationId xmlns:p14="http://schemas.microsoft.com/office/powerpoint/2010/main" val="3388485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wo Column - Foot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B27FA39-A2C1-3934-CE1B-A85EBFA59C0C}"/>
              </a:ext>
            </a:extLst>
          </p:cNvPr>
          <p:cNvSpPr/>
          <p:nvPr userDrawn="1"/>
        </p:nvSpPr>
        <p:spPr>
          <a:xfrm>
            <a:off x="0" y="6166714"/>
            <a:ext cx="12192000" cy="691286"/>
          </a:xfrm>
          <a:prstGeom prst="rect">
            <a:avLst/>
          </a:prstGeom>
          <a:gradFill flip="none" rotWithShape="1">
            <a:gsLst>
              <a:gs pos="50000">
                <a:schemeClr val="bg1"/>
              </a:gs>
              <a:gs pos="100000">
                <a:schemeClr val="bg1">
                  <a:lumMod val="85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710396A7-70FF-7361-3FF5-3B60CE3CE3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22591" y="6280735"/>
            <a:ext cx="4568519" cy="388064"/>
          </a:xfrm>
          <a:prstGeom prst="rect">
            <a:avLst/>
          </a:prstGeom>
        </p:spPr>
      </p:pic>
      <p:sp>
        <p:nvSpPr>
          <p:cNvPr id="13" name="Rectangle 12">
            <a:extLst>
              <a:ext uri="{FF2B5EF4-FFF2-40B4-BE49-F238E27FC236}">
                <a16:creationId xmlns:a16="http://schemas.microsoft.com/office/drawing/2014/main" id="{75E2B340-18C7-A14F-4F67-C5C277FACC85}"/>
              </a:ext>
            </a:extLst>
          </p:cNvPr>
          <p:cNvSpPr/>
          <p:nvPr userDrawn="1"/>
        </p:nvSpPr>
        <p:spPr>
          <a:xfrm>
            <a:off x="-84993" y="-79131"/>
            <a:ext cx="12361985" cy="7016261"/>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CE79538-5D33-6D1B-C3B0-0BE051A9856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521700" y="0"/>
            <a:ext cx="3670300" cy="2006600"/>
          </a:xfrm>
          <a:prstGeom prst="rect">
            <a:avLst/>
          </a:prstGeom>
        </p:spPr>
      </p:pic>
      <p:pic>
        <p:nvPicPr>
          <p:cNvPr id="15" name="Picture 14">
            <a:extLst>
              <a:ext uri="{FF2B5EF4-FFF2-40B4-BE49-F238E27FC236}">
                <a16:creationId xmlns:a16="http://schemas.microsoft.com/office/drawing/2014/main" id="{1F271A5E-8AF5-2BB8-972C-2CE16CE7DE6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351" y="-1"/>
            <a:ext cx="9073013" cy="2097153"/>
          </a:xfrm>
          <a:prstGeom prst="rect">
            <a:avLst/>
          </a:prstGeom>
        </p:spPr>
      </p:pic>
      <p:sp>
        <p:nvSpPr>
          <p:cNvPr id="2" name="Title 1">
            <a:extLst>
              <a:ext uri="{FF2B5EF4-FFF2-40B4-BE49-F238E27FC236}">
                <a16:creationId xmlns:a16="http://schemas.microsoft.com/office/drawing/2014/main" id="{05377D84-ACA0-47F1-FA73-097CD544E7F9}"/>
              </a:ext>
            </a:extLst>
          </p:cNvPr>
          <p:cNvSpPr>
            <a:spLocks noGrp="1"/>
          </p:cNvSpPr>
          <p:nvPr>
            <p:ph type="title" hasCustomPrompt="1"/>
          </p:nvPr>
        </p:nvSpPr>
        <p:spPr>
          <a:xfrm>
            <a:off x="603504" y="365125"/>
            <a:ext cx="7920588" cy="647701"/>
          </a:xfrm>
          <a:prstGeom prst="rect">
            <a:avLst/>
          </a:prstGeom>
        </p:spPr>
        <p:txBody>
          <a:bodyPr/>
          <a:lstStyle>
            <a:lvl1pPr>
              <a:defRPr sz="3600" b="1" i="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Headline is Arial Bold 36 Point</a:t>
            </a:r>
          </a:p>
        </p:txBody>
      </p:sp>
      <p:sp>
        <p:nvSpPr>
          <p:cNvPr id="12" name="Slide Number Placeholder 19">
            <a:extLst>
              <a:ext uri="{FF2B5EF4-FFF2-40B4-BE49-F238E27FC236}">
                <a16:creationId xmlns:a16="http://schemas.microsoft.com/office/drawing/2014/main" id="{C64593EC-7BE8-A6BC-9CA3-BEE068A8867E}"/>
              </a:ext>
            </a:extLst>
          </p:cNvPr>
          <p:cNvSpPr>
            <a:spLocks noGrp="1"/>
          </p:cNvSpPr>
          <p:nvPr>
            <p:ph type="sldNum" sz="quarter" idx="10"/>
          </p:nvPr>
        </p:nvSpPr>
        <p:spPr>
          <a:xfrm>
            <a:off x="60089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02E54D-CEB8-0646-8A95-1DC5FC3845A8}" type="slidenum">
              <a:rPr lang="en-US" smtClean="0"/>
              <a:pPr/>
              <a:t>‹#›</a:t>
            </a:fld>
            <a:endParaRPr lang="en-US"/>
          </a:p>
        </p:txBody>
      </p:sp>
      <p:sp>
        <p:nvSpPr>
          <p:cNvPr id="16" name="Text Placeholder 4">
            <a:extLst>
              <a:ext uri="{FF2B5EF4-FFF2-40B4-BE49-F238E27FC236}">
                <a16:creationId xmlns:a16="http://schemas.microsoft.com/office/drawing/2014/main" id="{333F2ACC-4A05-5B84-0DB6-52C7A8E9AC6F}"/>
              </a:ext>
            </a:extLst>
          </p:cNvPr>
          <p:cNvSpPr>
            <a:spLocks noGrp="1"/>
          </p:cNvSpPr>
          <p:nvPr>
            <p:ph type="body" sz="quarter" idx="11" hasCustomPrompt="1"/>
          </p:nvPr>
        </p:nvSpPr>
        <p:spPr>
          <a:xfrm>
            <a:off x="601663" y="1097280"/>
            <a:ext cx="7920037" cy="403225"/>
          </a:xfrm>
          <a:prstGeom prst="rect">
            <a:avLst/>
          </a:prstGeom>
        </p:spPr>
        <p:txBody>
          <a:bodyPr/>
          <a:lstStyle>
            <a:lvl1pPr marL="0" indent="0">
              <a:buNone/>
              <a:defRPr sz="2400" b="1">
                <a:solidFill>
                  <a:schemeClr val="tx1">
                    <a:lumMod val="50000"/>
                    <a:lumOff val="50000"/>
                  </a:schemeClr>
                </a:solidFill>
                <a:latin typeface="+mj-lt"/>
              </a:defRPr>
            </a:lvl1pPr>
            <a:lvl2pPr marL="457200" indent="0">
              <a:buNone/>
              <a:defRPr sz="2400" b="1">
                <a:latin typeface="+mj-lt"/>
              </a:defRPr>
            </a:lvl2pPr>
            <a:lvl3pPr marL="914400" indent="0">
              <a:buNone/>
              <a:defRPr sz="2400" b="1">
                <a:latin typeface="+mj-lt"/>
              </a:defRPr>
            </a:lvl3pPr>
            <a:lvl4pPr marL="1371600" indent="0">
              <a:buNone/>
              <a:defRPr sz="2400" b="1">
                <a:latin typeface="+mj-lt"/>
              </a:defRPr>
            </a:lvl4pPr>
            <a:lvl5pPr marL="1828800" indent="0">
              <a:buNone/>
              <a:defRPr sz="2400" b="1">
                <a:latin typeface="+mj-lt"/>
              </a:defRPr>
            </a:lvl5pPr>
          </a:lstStyle>
          <a:p>
            <a:pPr lvl="0"/>
            <a:r>
              <a:rPr lang="en-US" dirty="0"/>
              <a:t>Subhead here is Arial Bold 24 </a:t>
            </a:r>
            <a:r>
              <a:rPr lang="en-US" dirty="0" err="1"/>
              <a:t>pt</a:t>
            </a:r>
            <a:endParaRPr lang="en-US" dirty="0"/>
          </a:p>
        </p:txBody>
      </p:sp>
      <p:sp>
        <p:nvSpPr>
          <p:cNvPr id="17" name="Content Placeholder 7">
            <a:extLst>
              <a:ext uri="{FF2B5EF4-FFF2-40B4-BE49-F238E27FC236}">
                <a16:creationId xmlns:a16="http://schemas.microsoft.com/office/drawing/2014/main" id="{E2F76F6E-B37B-5BAC-7211-6FEE5EEE6A5A}"/>
              </a:ext>
            </a:extLst>
          </p:cNvPr>
          <p:cNvSpPr>
            <a:spLocks noGrp="1"/>
          </p:cNvSpPr>
          <p:nvPr>
            <p:ph sz="quarter" idx="12" hasCustomPrompt="1"/>
          </p:nvPr>
        </p:nvSpPr>
        <p:spPr>
          <a:xfrm>
            <a:off x="603249" y="2286000"/>
            <a:ext cx="10987861" cy="330835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2000">
                <a:solidFill>
                  <a:schemeClr val="tx1">
                    <a:lumMod val="50000"/>
                    <a:lumOff val="50000"/>
                  </a:schemeClr>
                </a:solidFill>
                <a:latin typeface="Arial" panose="020B0604020202020204" pitchFamily="34" charset="0"/>
                <a:cs typeface="Arial" panose="020B0604020202020204" pitchFamily="34" charset="0"/>
              </a:defRPr>
            </a:lvl1pPr>
            <a:lvl2pPr marL="457200" indent="0" algn="l">
              <a:buFontTx/>
              <a:buNone/>
              <a:defRPr sz="2000">
                <a:latin typeface="Arial" panose="020B0604020202020204" pitchFamily="34" charset="0"/>
                <a:cs typeface="Arial" panose="020B0604020202020204" pitchFamily="34" charset="0"/>
              </a:defRPr>
            </a:lvl2pPr>
            <a:lvl3pPr marL="914400" indent="0" algn="l">
              <a:buFontTx/>
              <a:buNone/>
              <a:defRPr sz="2000">
                <a:latin typeface="Arial" panose="020B0604020202020204" pitchFamily="34" charset="0"/>
                <a:cs typeface="Arial" panose="020B0604020202020204" pitchFamily="34" charset="0"/>
              </a:defRPr>
            </a:lvl3pPr>
            <a:lvl4pPr marL="1371600" indent="0" algn="l">
              <a:buFontTx/>
              <a:buNone/>
              <a:defRPr sz="2000">
                <a:latin typeface="Arial" panose="020B0604020202020204" pitchFamily="34" charset="0"/>
                <a:cs typeface="Arial" panose="020B0604020202020204" pitchFamily="34" charset="0"/>
              </a:defRPr>
            </a:lvl4pPr>
            <a:lvl5pPr marL="1828800" indent="0" algn="l">
              <a:buFontTx/>
              <a:buNone/>
              <a:defRPr sz="200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Body copy is 20 </a:t>
            </a:r>
            <a:r>
              <a:rPr lang="en-US" dirty="0" err="1"/>
              <a:t>pt</a:t>
            </a:r>
            <a:r>
              <a:rPr lang="en-US" dirty="0"/>
              <a:t>, normal character and line spacing. Body copy is 20 </a:t>
            </a:r>
            <a:r>
              <a:rPr lang="en-US" dirty="0" err="1"/>
              <a:t>pt</a:t>
            </a:r>
            <a:r>
              <a:rPr lang="en-US" dirty="0"/>
              <a:t>, normal character and line spacing. Body copy is 20 </a:t>
            </a:r>
            <a:r>
              <a:rPr lang="en-US" dirty="0" err="1"/>
              <a:t>pt</a:t>
            </a:r>
            <a:r>
              <a:rPr lang="en-US" dirty="0"/>
              <a:t>, normal character and line spacing. Body copy is 20 </a:t>
            </a:r>
            <a:r>
              <a:rPr lang="en-US" dirty="0" err="1"/>
              <a:t>pt</a:t>
            </a:r>
            <a:r>
              <a:rPr lang="en-US" dirty="0"/>
              <a:t>, normal character and line spacing. Body copy is 20 </a:t>
            </a:r>
            <a:r>
              <a:rPr lang="en-US" dirty="0" err="1"/>
              <a:t>pt</a:t>
            </a:r>
            <a:r>
              <a:rPr lang="en-US" dirty="0"/>
              <a:t>, normal character and line spacing.</a:t>
            </a:r>
          </a:p>
          <a:p>
            <a:pPr lvl="0"/>
            <a:endParaRPr lang="en-US" dirty="0"/>
          </a:p>
        </p:txBody>
      </p:sp>
    </p:spTree>
    <p:extLst>
      <p:ext uri="{BB962C8B-B14F-4D97-AF65-F5344CB8AC3E}">
        <p14:creationId xmlns:p14="http://schemas.microsoft.com/office/powerpoint/2010/main" val="4052209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wo Column - Footer">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0163C5E-E3DA-A8B4-CA3F-75C7ADCF77D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521700" y="0"/>
            <a:ext cx="3670300" cy="2006600"/>
          </a:xfrm>
          <a:prstGeom prst="rect">
            <a:avLst/>
          </a:prstGeom>
        </p:spPr>
      </p:pic>
      <p:sp>
        <p:nvSpPr>
          <p:cNvPr id="10" name="Rectangle 9">
            <a:extLst>
              <a:ext uri="{FF2B5EF4-FFF2-40B4-BE49-F238E27FC236}">
                <a16:creationId xmlns:a16="http://schemas.microsoft.com/office/drawing/2014/main" id="{5B27FA39-A2C1-3934-CE1B-A85EBFA59C0C}"/>
              </a:ext>
            </a:extLst>
          </p:cNvPr>
          <p:cNvSpPr/>
          <p:nvPr userDrawn="1"/>
        </p:nvSpPr>
        <p:spPr>
          <a:xfrm>
            <a:off x="0" y="6166714"/>
            <a:ext cx="12192000" cy="691286"/>
          </a:xfrm>
          <a:prstGeom prst="rect">
            <a:avLst/>
          </a:prstGeom>
          <a:gradFill flip="none" rotWithShape="1">
            <a:gsLst>
              <a:gs pos="50000">
                <a:schemeClr val="bg1"/>
              </a:gs>
              <a:gs pos="100000">
                <a:schemeClr val="bg1">
                  <a:lumMod val="85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710396A7-70FF-7361-3FF5-3B60CE3CE3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22591" y="6280735"/>
            <a:ext cx="4568519" cy="388064"/>
          </a:xfrm>
          <a:prstGeom prst="rect">
            <a:avLst/>
          </a:prstGeom>
        </p:spPr>
      </p:pic>
      <p:sp>
        <p:nvSpPr>
          <p:cNvPr id="13" name="Rectangle 12">
            <a:extLst>
              <a:ext uri="{FF2B5EF4-FFF2-40B4-BE49-F238E27FC236}">
                <a16:creationId xmlns:a16="http://schemas.microsoft.com/office/drawing/2014/main" id="{75E2B340-18C7-A14F-4F67-C5C277FACC85}"/>
              </a:ext>
            </a:extLst>
          </p:cNvPr>
          <p:cNvSpPr/>
          <p:nvPr userDrawn="1"/>
        </p:nvSpPr>
        <p:spPr>
          <a:xfrm>
            <a:off x="-84993" y="-79131"/>
            <a:ext cx="12361985" cy="7016261"/>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1F271A5E-8AF5-2BB8-972C-2CE16CE7DE6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351" y="-1"/>
            <a:ext cx="9073013" cy="2097153"/>
          </a:xfrm>
          <a:prstGeom prst="rect">
            <a:avLst/>
          </a:prstGeom>
        </p:spPr>
      </p:pic>
      <p:sp>
        <p:nvSpPr>
          <p:cNvPr id="2" name="Title 1">
            <a:extLst>
              <a:ext uri="{FF2B5EF4-FFF2-40B4-BE49-F238E27FC236}">
                <a16:creationId xmlns:a16="http://schemas.microsoft.com/office/drawing/2014/main" id="{05377D84-ACA0-47F1-FA73-097CD544E7F9}"/>
              </a:ext>
            </a:extLst>
          </p:cNvPr>
          <p:cNvSpPr>
            <a:spLocks noGrp="1"/>
          </p:cNvSpPr>
          <p:nvPr>
            <p:ph type="title" hasCustomPrompt="1"/>
          </p:nvPr>
        </p:nvSpPr>
        <p:spPr>
          <a:xfrm>
            <a:off x="603504" y="365125"/>
            <a:ext cx="7920588" cy="647701"/>
          </a:xfrm>
          <a:prstGeom prst="rect">
            <a:avLst/>
          </a:prstGeom>
        </p:spPr>
        <p:txBody>
          <a:bodyPr/>
          <a:lstStyle>
            <a:lvl1pPr>
              <a:defRPr sz="3600" b="1" i="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Headline is Arial Bold 36 Point</a:t>
            </a:r>
          </a:p>
        </p:txBody>
      </p:sp>
      <p:sp>
        <p:nvSpPr>
          <p:cNvPr id="12" name="Slide Number Placeholder 19">
            <a:extLst>
              <a:ext uri="{FF2B5EF4-FFF2-40B4-BE49-F238E27FC236}">
                <a16:creationId xmlns:a16="http://schemas.microsoft.com/office/drawing/2014/main" id="{C64593EC-7BE8-A6BC-9CA3-BEE068A8867E}"/>
              </a:ext>
            </a:extLst>
          </p:cNvPr>
          <p:cNvSpPr>
            <a:spLocks noGrp="1"/>
          </p:cNvSpPr>
          <p:nvPr>
            <p:ph type="sldNum" sz="quarter" idx="10"/>
          </p:nvPr>
        </p:nvSpPr>
        <p:spPr>
          <a:xfrm>
            <a:off x="60089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02E54D-CEB8-0646-8A95-1DC5FC3845A8}" type="slidenum">
              <a:rPr lang="en-US" smtClean="0"/>
              <a:pPr/>
              <a:t>‹#›</a:t>
            </a:fld>
            <a:endParaRPr lang="en-US"/>
          </a:p>
        </p:txBody>
      </p:sp>
      <p:sp>
        <p:nvSpPr>
          <p:cNvPr id="16" name="Text Placeholder 4">
            <a:extLst>
              <a:ext uri="{FF2B5EF4-FFF2-40B4-BE49-F238E27FC236}">
                <a16:creationId xmlns:a16="http://schemas.microsoft.com/office/drawing/2014/main" id="{333F2ACC-4A05-5B84-0DB6-52C7A8E9AC6F}"/>
              </a:ext>
            </a:extLst>
          </p:cNvPr>
          <p:cNvSpPr>
            <a:spLocks noGrp="1"/>
          </p:cNvSpPr>
          <p:nvPr>
            <p:ph type="body" sz="quarter" idx="11" hasCustomPrompt="1"/>
          </p:nvPr>
        </p:nvSpPr>
        <p:spPr>
          <a:xfrm>
            <a:off x="601663" y="1097280"/>
            <a:ext cx="7920037" cy="403225"/>
          </a:xfrm>
          <a:prstGeom prst="rect">
            <a:avLst/>
          </a:prstGeom>
        </p:spPr>
        <p:txBody>
          <a:bodyPr/>
          <a:lstStyle>
            <a:lvl1pPr marL="0" indent="0">
              <a:buNone/>
              <a:defRPr sz="2400" b="1">
                <a:solidFill>
                  <a:schemeClr val="tx1">
                    <a:lumMod val="50000"/>
                    <a:lumOff val="50000"/>
                  </a:schemeClr>
                </a:solidFill>
                <a:latin typeface="+mj-lt"/>
              </a:defRPr>
            </a:lvl1pPr>
            <a:lvl2pPr marL="457200" indent="0">
              <a:buNone/>
              <a:defRPr sz="2400" b="1">
                <a:latin typeface="+mj-lt"/>
              </a:defRPr>
            </a:lvl2pPr>
            <a:lvl3pPr marL="914400" indent="0">
              <a:buNone/>
              <a:defRPr sz="2400" b="1">
                <a:latin typeface="+mj-lt"/>
              </a:defRPr>
            </a:lvl3pPr>
            <a:lvl4pPr marL="1371600" indent="0">
              <a:buNone/>
              <a:defRPr sz="2400" b="1">
                <a:latin typeface="+mj-lt"/>
              </a:defRPr>
            </a:lvl4pPr>
            <a:lvl5pPr marL="1828800" indent="0">
              <a:buNone/>
              <a:defRPr sz="2400" b="1">
                <a:latin typeface="+mj-lt"/>
              </a:defRPr>
            </a:lvl5pPr>
          </a:lstStyle>
          <a:p>
            <a:pPr lvl="0"/>
            <a:r>
              <a:rPr lang="en-US" dirty="0"/>
              <a:t>Subhead here is Arial Bold 24 </a:t>
            </a:r>
            <a:r>
              <a:rPr lang="en-US" dirty="0" err="1"/>
              <a:t>pt</a:t>
            </a:r>
            <a:endParaRPr lang="en-US" dirty="0"/>
          </a:p>
        </p:txBody>
      </p:sp>
      <p:sp>
        <p:nvSpPr>
          <p:cNvPr id="17" name="Content Placeholder 7">
            <a:extLst>
              <a:ext uri="{FF2B5EF4-FFF2-40B4-BE49-F238E27FC236}">
                <a16:creationId xmlns:a16="http://schemas.microsoft.com/office/drawing/2014/main" id="{E2F76F6E-B37B-5BAC-7211-6FEE5EEE6A5A}"/>
              </a:ext>
            </a:extLst>
          </p:cNvPr>
          <p:cNvSpPr>
            <a:spLocks noGrp="1"/>
          </p:cNvSpPr>
          <p:nvPr>
            <p:ph sz="quarter" idx="12" hasCustomPrompt="1"/>
          </p:nvPr>
        </p:nvSpPr>
        <p:spPr>
          <a:xfrm>
            <a:off x="603249" y="2286000"/>
            <a:ext cx="10987861" cy="330835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2000">
                <a:solidFill>
                  <a:schemeClr val="tx1">
                    <a:lumMod val="50000"/>
                    <a:lumOff val="50000"/>
                  </a:schemeClr>
                </a:solidFill>
                <a:latin typeface="Arial" panose="020B0604020202020204" pitchFamily="34" charset="0"/>
                <a:cs typeface="Arial" panose="020B0604020202020204" pitchFamily="34" charset="0"/>
              </a:defRPr>
            </a:lvl1pPr>
            <a:lvl2pPr marL="457200" indent="0" algn="l">
              <a:buFontTx/>
              <a:buNone/>
              <a:defRPr sz="2000">
                <a:latin typeface="Arial" panose="020B0604020202020204" pitchFamily="34" charset="0"/>
                <a:cs typeface="Arial" panose="020B0604020202020204" pitchFamily="34" charset="0"/>
              </a:defRPr>
            </a:lvl2pPr>
            <a:lvl3pPr marL="914400" indent="0" algn="l">
              <a:buFontTx/>
              <a:buNone/>
              <a:defRPr sz="2000">
                <a:latin typeface="Arial" panose="020B0604020202020204" pitchFamily="34" charset="0"/>
                <a:cs typeface="Arial" panose="020B0604020202020204" pitchFamily="34" charset="0"/>
              </a:defRPr>
            </a:lvl3pPr>
            <a:lvl4pPr marL="1371600" indent="0" algn="l">
              <a:buFontTx/>
              <a:buNone/>
              <a:defRPr sz="2000">
                <a:latin typeface="Arial" panose="020B0604020202020204" pitchFamily="34" charset="0"/>
                <a:cs typeface="Arial" panose="020B0604020202020204" pitchFamily="34" charset="0"/>
              </a:defRPr>
            </a:lvl4pPr>
            <a:lvl5pPr marL="1828800" indent="0" algn="l">
              <a:buFontTx/>
              <a:buNone/>
              <a:defRPr sz="200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Body copy is 20 </a:t>
            </a:r>
            <a:r>
              <a:rPr lang="en-US" dirty="0" err="1"/>
              <a:t>pt</a:t>
            </a:r>
            <a:r>
              <a:rPr lang="en-US" dirty="0"/>
              <a:t>, normal character and line spacing. Body copy is 20 </a:t>
            </a:r>
            <a:r>
              <a:rPr lang="en-US" dirty="0" err="1"/>
              <a:t>pt</a:t>
            </a:r>
            <a:r>
              <a:rPr lang="en-US" dirty="0"/>
              <a:t>, normal character and line spacing. Body copy is 20 </a:t>
            </a:r>
            <a:r>
              <a:rPr lang="en-US" dirty="0" err="1"/>
              <a:t>pt</a:t>
            </a:r>
            <a:r>
              <a:rPr lang="en-US" dirty="0"/>
              <a:t>, normal character and line spacing. Body copy is 20 </a:t>
            </a:r>
            <a:r>
              <a:rPr lang="en-US" dirty="0" err="1"/>
              <a:t>pt</a:t>
            </a:r>
            <a:r>
              <a:rPr lang="en-US" dirty="0"/>
              <a:t>, normal character and line spacing. Body copy is 20 </a:t>
            </a:r>
            <a:r>
              <a:rPr lang="en-US" dirty="0" err="1"/>
              <a:t>pt</a:t>
            </a:r>
            <a:r>
              <a:rPr lang="en-US" dirty="0"/>
              <a:t>, normal character and line spacing.</a:t>
            </a:r>
          </a:p>
          <a:p>
            <a:pPr lvl="0"/>
            <a:endParaRPr lang="en-US" dirty="0"/>
          </a:p>
        </p:txBody>
      </p:sp>
    </p:spTree>
    <p:extLst>
      <p:ext uri="{BB962C8B-B14F-4D97-AF65-F5344CB8AC3E}">
        <p14:creationId xmlns:p14="http://schemas.microsoft.com/office/powerpoint/2010/main" val="26565524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 - Footer &amp; Header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B27FA39-A2C1-3934-CE1B-A85EBFA59C0C}"/>
              </a:ext>
            </a:extLst>
          </p:cNvPr>
          <p:cNvSpPr/>
          <p:nvPr userDrawn="1"/>
        </p:nvSpPr>
        <p:spPr>
          <a:xfrm>
            <a:off x="0" y="6166714"/>
            <a:ext cx="12192000" cy="691286"/>
          </a:xfrm>
          <a:prstGeom prst="rect">
            <a:avLst/>
          </a:prstGeom>
          <a:gradFill flip="none" rotWithShape="1">
            <a:gsLst>
              <a:gs pos="50000">
                <a:schemeClr val="bg1"/>
              </a:gs>
              <a:gs pos="100000">
                <a:schemeClr val="bg1">
                  <a:lumMod val="85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710396A7-70FF-7361-3FF5-3B60CE3CE3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22591" y="6280735"/>
            <a:ext cx="4568519" cy="388064"/>
          </a:xfrm>
          <a:prstGeom prst="rect">
            <a:avLst/>
          </a:prstGeom>
        </p:spPr>
      </p:pic>
      <p:sp>
        <p:nvSpPr>
          <p:cNvPr id="9" name="Rectangle 8">
            <a:extLst>
              <a:ext uri="{FF2B5EF4-FFF2-40B4-BE49-F238E27FC236}">
                <a16:creationId xmlns:a16="http://schemas.microsoft.com/office/drawing/2014/main" id="{2849C083-537C-9A3B-FB1D-6810FEF15219}"/>
              </a:ext>
            </a:extLst>
          </p:cNvPr>
          <p:cNvSpPr/>
          <p:nvPr userDrawn="1"/>
        </p:nvSpPr>
        <p:spPr>
          <a:xfrm>
            <a:off x="-84993" y="-79131"/>
            <a:ext cx="12361985" cy="7016261"/>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377D84-ACA0-47F1-FA73-097CD544E7F9}"/>
              </a:ext>
            </a:extLst>
          </p:cNvPr>
          <p:cNvSpPr>
            <a:spLocks noGrp="1"/>
          </p:cNvSpPr>
          <p:nvPr>
            <p:ph type="title" hasCustomPrompt="1"/>
          </p:nvPr>
        </p:nvSpPr>
        <p:spPr>
          <a:xfrm>
            <a:off x="603503" y="365125"/>
            <a:ext cx="11115987" cy="691287"/>
          </a:xfrm>
          <a:prstGeom prst="rect">
            <a:avLst/>
          </a:prstGeom>
        </p:spPr>
        <p:txBody>
          <a:bodyPr anchor="t" anchorCtr="0"/>
          <a:lstStyle>
            <a:lvl1pPr>
              <a:defRPr sz="3600" b="1" i="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Headline is Arial Bold 36 Point</a:t>
            </a:r>
          </a:p>
        </p:txBody>
      </p:sp>
      <p:sp>
        <p:nvSpPr>
          <p:cNvPr id="12" name="Slide Number Placeholder 19">
            <a:extLst>
              <a:ext uri="{FF2B5EF4-FFF2-40B4-BE49-F238E27FC236}">
                <a16:creationId xmlns:a16="http://schemas.microsoft.com/office/drawing/2014/main" id="{C64593EC-7BE8-A6BC-9CA3-BEE068A8867E}"/>
              </a:ext>
            </a:extLst>
          </p:cNvPr>
          <p:cNvSpPr>
            <a:spLocks noGrp="1"/>
          </p:cNvSpPr>
          <p:nvPr>
            <p:ph type="sldNum" sz="quarter" idx="10"/>
          </p:nvPr>
        </p:nvSpPr>
        <p:spPr>
          <a:xfrm>
            <a:off x="60089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02E54D-CEB8-0646-8A95-1DC5FC3845A8}" type="slidenum">
              <a:rPr lang="en-US" smtClean="0"/>
              <a:pPr/>
              <a:t>‹#›</a:t>
            </a:fld>
            <a:endParaRPr lang="en-US"/>
          </a:p>
        </p:txBody>
      </p:sp>
      <p:sp>
        <p:nvSpPr>
          <p:cNvPr id="5" name="Text Placeholder 4">
            <a:extLst>
              <a:ext uri="{FF2B5EF4-FFF2-40B4-BE49-F238E27FC236}">
                <a16:creationId xmlns:a16="http://schemas.microsoft.com/office/drawing/2014/main" id="{BCCAC81A-3D27-00E6-660C-63F56DF0FF78}"/>
              </a:ext>
            </a:extLst>
          </p:cNvPr>
          <p:cNvSpPr>
            <a:spLocks noGrp="1"/>
          </p:cNvSpPr>
          <p:nvPr>
            <p:ph type="body" sz="quarter" idx="11" hasCustomPrompt="1"/>
          </p:nvPr>
        </p:nvSpPr>
        <p:spPr>
          <a:xfrm>
            <a:off x="601663" y="1097280"/>
            <a:ext cx="11117665" cy="403225"/>
          </a:xfrm>
          <a:prstGeom prst="rect">
            <a:avLst/>
          </a:prstGeom>
        </p:spPr>
        <p:txBody>
          <a:bodyPr/>
          <a:lstStyle>
            <a:lvl1pPr marL="0" indent="0">
              <a:buNone/>
              <a:defRPr sz="2400" b="1">
                <a:solidFill>
                  <a:schemeClr val="tx1">
                    <a:lumMod val="50000"/>
                    <a:lumOff val="50000"/>
                  </a:schemeClr>
                </a:solidFill>
                <a:latin typeface="+mj-lt"/>
              </a:defRPr>
            </a:lvl1pPr>
            <a:lvl2pPr marL="457200" indent="0">
              <a:buNone/>
              <a:defRPr sz="2400" b="1">
                <a:latin typeface="+mj-lt"/>
              </a:defRPr>
            </a:lvl2pPr>
            <a:lvl3pPr marL="914400" indent="0">
              <a:buNone/>
              <a:defRPr sz="2400" b="1">
                <a:latin typeface="+mj-lt"/>
              </a:defRPr>
            </a:lvl3pPr>
            <a:lvl4pPr marL="1371600" indent="0">
              <a:buNone/>
              <a:defRPr sz="2400" b="1">
                <a:latin typeface="+mj-lt"/>
              </a:defRPr>
            </a:lvl4pPr>
            <a:lvl5pPr marL="1828800" indent="0">
              <a:buNone/>
              <a:defRPr sz="2400" b="1">
                <a:latin typeface="+mj-lt"/>
              </a:defRPr>
            </a:lvl5pPr>
          </a:lstStyle>
          <a:p>
            <a:pPr lvl="0"/>
            <a:r>
              <a:rPr lang="en-US" dirty="0"/>
              <a:t>Subhead here is Arial Bold 24 </a:t>
            </a:r>
            <a:r>
              <a:rPr lang="en-US" dirty="0" err="1"/>
              <a:t>pt</a:t>
            </a:r>
            <a:endParaRPr lang="en-US" dirty="0"/>
          </a:p>
        </p:txBody>
      </p:sp>
      <p:sp>
        <p:nvSpPr>
          <p:cNvPr id="8" name="Content Placeholder 7">
            <a:extLst>
              <a:ext uri="{FF2B5EF4-FFF2-40B4-BE49-F238E27FC236}">
                <a16:creationId xmlns:a16="http://schemas.microsoft.com/office/drawing/2014/main" id="{8A1464C5-0860-FCA0-24EE-00BAFECCB1F5}"/>
              </a:ext>
            </a:extLst>
          </p:cNvPr>
          <p:cNvSpPr>
            <a:spLocks noGrp="1"/>
          </p:cNvSpPr>
          <p:nvPr>
            <p:ph sz="quarter" idx="12" hasCustomPrompt="1"/>
          </p:nvPr>
        </p:nvSpPr>
        <p:spPr>
          <a:xfrm>
            <a:off x="601664" y="2011680"/>
            <a:ext cx="5365184" cy="3827463"/>
          </a:xfrm>
          <a:prstGeom prst="rect">
            <a:avLst/>
          </a:prstGeom>
        </p:spPr>
        <p:txBody>
          <a:bodyPr/>
          <a:lstStyle>
            <a:lvl1pPr>
              <a:defRPr sz="2000">
                <a:solidFill>
                  <a:schemeClr val="tx1">
                    <a:lumMod val="50000"/>
                    <a:lumOff val="50000"/>
                  </a:schemeClr>
                </a:solidFill>
              </a:defRPr>
            </a:lvl1pPr>
            <a:lvl2pPr>
              <a:defRPr sz="1800">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First level bullet text is 20 </a:t>
            </a:r>
            <a:r>
              <a:rPr lang="en-US" dirty="0" err="1"/>
              <a:t>pt</a:t>
            </a:r>
            <a:endParaRPr lang="en-US" dirty="0"/>
          </a:p>
          <a:p>
            <a:pPr lvl="1"/>
            <a:r>
              <a:rPr lang="en-US" dirty="0"/>
              <a:t>Second level bullet text is 18 </a:t>
            </a:r>
            <a:r>
              <a:rPr lang="en-US" dirty="0" err="1"/>
              <a:t>pt</a:t>
            </a:r>
            <a:endParaRPr lang="en-US" dirty="0"/>
          </a:p>
          <a:p>
            <a:pPr lvl="1"/>
            <a:r>
              <a:rPr lang="en-US" dirty="0"/>
              <a:t>Second level bullet text is 18 </a:t>
            </a:r>
            <a:r>
              <a:rPr lang="en-US" dirty="0" err="1"/>
              <a:t>pt</a:t>
            </a:r>
            <a:endParaRPr lang="en-US" dirty="0"/>
          </a:p>
          <a:p>
            <a:pPr lvl="1"/>
            <a:endParaRPr lang="en-US" dirty="0"/>
          </a:p>
          <a:p>
            <a:pPr lvl="0"/>
            <a:r>
              <a:rPr lang="en-US" dirty="0"/>
              <a:t>First level bullet text is 20 </a:t>
            </a:r>
            <a:r>
              <a:rPr lang="en-US" dirty="0" err="1"/>
              <a:t>pt</a:t>
            </a:r>
            <a:endParaRPr lang="en-US" dirty="0"/>
          </a:p>
          <a:p>
            <a:pPr lvl="1"/>
            <a:r>
              <a:rPr lang="en-US" dirty="0"/>
              <a:t>Second level bullet text is 18 </a:t>
            </a:r>
            <a:r>
              <a:rPr lang="en-US" dirty="0" err="1"/>
              <a:t>pt</a:t>
            </a:r>
            <a:endParaRPr lang="en-US" dirty="0"/>
          </a:p>
          <a:p>
            <a:pPr lvl="1"/>
            <a:r>
              <a:rPr lang="en-US" dirty="0"/>
              <a:t>Second level bullet text is 18 </a:t>
            </a:r>
            <a:r>
              <a:rPr lang="en-US" dirty="0" err="1"/>
              <a:t>pt</a:t>
            </a:r>
            <a:endParaRPr lang="en-US" dirty="0"/>
          </a:p>
          <a:p>
            <a:pPr lvl="1"/>
            <a:endParaRPr lang="en-US" dirty="0"/>
          </a:p>
        </p:txBody>
      </p:sp>
      <p:sp>
        <p:nvSpPr>
          <p:cNvPr id="14" name="Content Placeholder 7">
            <a:extLst>
              <a:ext uri="{FF2B5EF4-FFF2-40B4-BE49-F238E27FC236}">
                <a16:creationId xmlns:a16="http://schemas.microsoft.com/office/drawing/2014/main" id="{A0DC4C08-2B04-D5B6-71B9-92A3F285345D}"/>
              </a:ext>
            </a:extLst>
          </p:cNvPr>
          <p:cNvSpPr>
            <a:spLocks noGrp="1"/>
          </p:cNvSpPr>
          <p:nvPr>
            <p:ph sz="quarter" idx="13" hasCustomPrompt="1"/>
          </p:nvPr>
        </p:nvSpPr>
        <p:spPr>
          <a:xfrm>
            <a:off x="6225154" y="2011680"/>
            <a:ext cx="5494337" cy="3827463"/>
          </a:xfrm>
          <a:prstGeom prst="rect">
            <a:avLst/>
          </a:prstGeom>
        </p:spPr>
        <p:txBody>
          <a:bodyPr/>
          <a:lstStyle>
            <a:lvl1pPr>
              <a:defRPr sz="2000">
                <a:solidFill>
                  <a:schemeClr val="tx1">
                    <a:lumMod val="50000"/>
                    <a:lumOff val="50000"/>
                  </a:schemeClr>
                </a:solidFill>
              </a:defRPr>
            </a:lvl1pPr>
            <a:lvl2pPr>
              <a:defRPr sz="1800">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First level bullet text is 20 </a:t>
            </a:r>
            <a:r>
              <a:rPr lang="en-US" dirty="0" err="1"/>
              <a:t>pt</a:t>
            </a:r>
            <a:endParaRPr lang="en-US" dirty="0"/>
          </a:p>
          <a:p>
            <a:pPr lvl="1"/>
            <a:r>
              <a:rPr lang="en-US" dirty="0"/>
              <a:t>Second level bullet text is 18 </a:t>
            </a:r>
            <a:r>
              <a:rPr lang="en-US" dirty="0" err="1"/>
              <a:t>pt</a:t>
            </a:r>
            <a:endParaRPr lang="en-US" dirty="0"/>
          </a:p>
          <a:p>
            <a:pPr lvl="1"/>
            <a:r>
              <a:rPr lang="en-US" dirty="0"/>
              <a:t>Second level bullet text is 18 </a:t>
            </a:r>
            <a:r>
              <a:rPr lang="en-US" dirty="0" err="1"/>
              <a:t>pt</a:t>
            </a:r>
            <a:endParaRPr lang="en-US" dirty="0"/>
          </a:p>
          <a:p>
            <a:pPr lvl="1"/>
            <a:endParaRPr lang="en-US" dirty="0"/>
          </a:p>
          <a:p>
            <a:pPr lvl="0"/>
            <a:r>
              <a:rPr lang="en-US" dirty="0"/>
              <a:t>First level bullet text is 20 </a:t>
            </a:r>
            <a:r>
              <a:rPr lang="en-US" dirty="0" err="1"/>
              <a:t>pt</a:t>
            </a:r>
            <a:endParaRPr lang="en-US" dirty="0"/>
          </a:p>
          <a:p>
            <a:pPr lvl="1"/>
            <a:r>
              <a:rPr lang="en-US" dirty="0"/>
              <a:t>Second level bullet text is 18 </a:t>
            </a:r>
            <a:r>
              <a:rPr lang="en-US" dirty="0" err="1"/>
              <a:t>pt</a:t>
            </a:r>
            <a:endParaRPr lang="en-US" dirty="0"/>
          </a:p>
          <a:p>
            <a:pPr lvl="1"/>
            <a:r>
              <a:rPr lang="en-US" dirty="0"/>
              <a:t>Second level bullet text is 18 </a:t>
            </a:r>
            <a:r>
              <a:rPr lang="en-US" dirty="0" err="1"/>
              <a:t>pt</a:t>
            </a:r>
            <a:endParaRPr lang="en-US" dirty="0"/>
          </a:p>
          <a:p>
            <a:pPr lvl="1"/>
            <a:endParaRPr lang="en-US" dirty="0"/>
          </a:p>
        </p:txBody>
      </p:sp>
    </p:spTree>
    <p:extLst>
      <p:ext uri="{BB962C8B-B14F-4D97-AF65-F5344CB8AC3E}">
        <p14:creationId xmlns:p14="http://schemas.microsoft.com/office/powerpoint/2010/main" val="451621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Page - top ima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3464CC-DBF3-E332-6080-9A854DC038AF}"/>
              </a:ext>
            </a:extLst>
          </p:cNvPr>
          <p:cNvPicPr>
            <a:picLocks noChangeAspect="1"/>
          </p:cNvPicPr>
          <p:nvPr userDrawn="1"/>
        </p:nvPicPr>
        <p:blipFill>
          <a:blip r:embed="rId2"/>
          <a:stretch>
            <a:fillRect/>
          </a:stretch>
        </p:blipFill>
        <p:spPr>
          <a:xfrm>
            <a:off x="2214769" y="5473209"/>
            <a:ext cx="7762461" cy="659360"/>
          </a:xfrm>
          <a:prstGeom prst="rect">
            <a:avLst/>
          </a:prstGeom>
        </p:spPr>
      </p:pic>
      <p:sp>
        <p:nvSpPr>
          <p:cNvPr id="2" name="Rectangle 1"/>
          <p:cNvSpPr/>
          <p:nvPr userDrawn="1"/>
        </p:nvSpPr>
        <p:spPr>
          <a:xfrm>
            <a:off x="-105508" y="-70338"/>
            <a:ext cx="12361985" cy="7016261"/>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29A7E3C-767D-D3CE-18E9-32B2EDA9EE90}"/>
              </a:ext>
            </a:extLst>
          </p:cNvPr>
          <p:cNvSpPr/>
          <p:nvPr userDrawn="1"/>
        </p:nvSpPr>
        <p:spPr>
          <a:xfrm>
            <a:off x="0" y="2922105"/>
            <a:ext cx="12192000" cy="1183834"/>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1003C3DC-2EDF-DC55-D811-3C89FCB17103}"/>
              </a:ext>
            </a:extLst>
          </p:cNvPr>
          <p:cNvSpPr>
            <a:spLocks noGrp="1"/>
          </p:cNvSpPr>
          <p:nvPr>
            <p:ph type="title" hasCustomPrompt="1"/>
          </p:nvPr>
        </p:nvSpPr>
        <p:spPr>
          <a:xfrm>
            <a:off x="603504" y="3228333"/>
            <a:ext cx="10902696" cy="762482"/>
          </a:xfrm>
          <a:prstGeom prst="rect">
            <a:avLst/>
          </a:prstGeom>
        </p:spPr>
        <p:txBody>
          <a:bodyPr/>
          <a:lstStyle>
            <a:lvl1pPr algn="ctr">
              <a:defRPr sz="3600" b="1">
                <a:solidFill>
                  <a:schemeClr val="bg1"/>
                </a:solidFill>
                <a:latin typeface="Arial" panose="020B0604020202020204" pitchFamily="34" charset="0"/>
                <a:cs typeface="Arial" panose="020B0604020202020204" pitchFamily="34" charset="0"/>
              </a:defRPr>
            </a:lvl1pPr>
          </a:lstStyle>
          <a:p>
            <a:pPr lvl="0"/>
            <a:r>
              <a:rPr lang="en-US" dirty="0"/>
              <a:t>Presentation Title Goes Here (Arial Bold 32 </a:t>
            </a:r>
            <a:r>
              <a:rPr lang="en-US" dirty="0" err="1"/>
              <a:t>pt</a:t>
            </a:r>
            <a:r>
              <a:rPr lang="en-US" dirty="0"/>
              <a:t>)</a:t>
            </a:r>
          </a:p>
        </p:txBody>
      </p:sp>
      <p:sp>
        <p:nvSpPr>
          <p:cNvPr id="14" name="Text Placeholder 13">
            <a:extLst>
              <a:ext uri="{FF2B5EF4-FFF2-40B4-BE49-F238E27FC236}">
                <a16:creationId xmlns:a16="http://schemas.microsoft.com/office/drawing/2014/main" id="{9FEA7016-F492-CF9F-9DD4-663EDBF9AF92}"/>
              </a:ext>
            </a:extLst>
          </p:cNvPr>
          <p:cNvSpPr>
            <a:spLocks noGrp="1"/>
          </p:cNvSpPr>
          <p:nvPr>
            <p:ph type="body" sz="quarter" idx="10" hasCustomPrompt="1"/>
          </p:nvPr>
        </p:nvSpPr>
        <p:spPr>
          <a:xfrm>
            <a:off x="603504" y="4412166"/>
            <a:ext cx="10902696" cy="534483"/>
          </a:xfrm>
          <a:prstGeom prst="rect">
            <a:avLst/>
          </a:prstGeom>
        </p:spPr>
        <p:txBody>
          <a:bodyPr/>
          <a:lstStyle>
            <a:lvl1pPr marL="0" indent="0" algn="ctr">
              <a:buNone/>
              <a:defRPr>
                <a:solidFill>
                  <a:schemeClr val="accent2"/>
                </a:solidFill>
              </a:defRPr>
            </a:lvl1pPr>
          </a:lstStyle>
          <a:p>
            <a:pPr lvl="0"/>
            <a:r>
              <a:rPr lang="en-US" sz="2800" b="0" dirty="0">
                <a:solidFill>
                  <a:schemeClr val="accent2"/>
                </a:solidFill>
              </a:rPr>
              <a:t>SUBHEAD GOES HERE, PREFERABLY ALL CAPS (Arial 18 </a:t>
            </a:r>
            <a:r>
              <a:rPr lang="en-US" sz="2800" b="0" dirty="0" err="1">
                <a:solidFill>
                  <a:schemeClr val="accent2"/>
                </a:solidFill>
              </a:rPr>
              <a:t>pt</a:t>
            </a:r>
            <a:r>
              <a:rPr lang="en-US" sz="2800" b="0" dirty="0">
                <a:solidFill>
                  <a:schemeClr val="accent2"/>
                </a:solidFill>
              </a:rPr>
              <a:t>)</a:t>
            </a:r>
          </a:p>
        </p:txBody>
      </p:sp>
      <p:pic>
        <p:nvPicPr>
          <p:cNvPr id="11" name="Picture 10" descr="A picture containing indoor, working, device, work-clothing&#10;&#10;Description automatically generated">
            <a:extLst>
              <a:ext uri="{FF2B5EF4-FFF2-40B4-BE49-F238E27FC236}">
                <a16:creationId xmlns:a16="http://schemas.microsoft.com/office/drawing/2014/main" id="{23644F58-C48B-643E-0A1B-16F86C7D0BB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2923309"/>
          </a:xfrm>
          <a:prstGeom prst="rect">
            <a:avLst/>
          </a:prstGeom>
        </p:spPr>
      </p:pic>
    </p:spTree>
    <p:extLst>
      <p:ext uri="{BB962C8B-B14F-4D97-AF65-F5344CB8AC3E}">
        <p14:creationId xmlns:p14="http://schemas.microsoft.com/office/powerpoint/2010/main" val="14383599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sic with no pictur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63A8D0-4574-4980-F8F0-291157C5719F}"/>
              </a:ext>
            </a:extLst>
          </p:cNvPr>
          <p:cNvSpPr/>
          <p:nvPr userDrawn="1"/>
        </p:nvSpPr>
        <p:spPr>
          <a:xfrm>
            <a:off x="-84993" y="-79131"/>
            <a:ext cx="12361985" cy="7016261"/>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7A3653-FD34-ED23-0418-70FBC2C1B34C}"/>
              </a:ext>
            </a:extLst>
          </p:cNvPr>
          <p:cNvSpPr>
            <a:spLocks noGrp="1"/>
          </p:cNvSpPr>
          <p:nvPr>
            <p:ph type="title" hasCustomPrompt="1"/>
          </p:nvPr>
        </p:nvSpPr>
        <p:spPr>
          <a:xfrm>
            <a:off x="603503" y="365126"/>
            <a:ext cx="11041475" cy="665512"/>
          </a:xfrm>
          <a:prstGeom prst="rect">
            <a:avLst/>
          </a:prstGeom>
        </p:spPr>
        <p:txBody>
          <a:bodyPr/>
          <a:lstStyle>
            <a:lvl1pPr>
              <a:defRPr sz="3600" b="1">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Headline is Arial Bold 36 Point</a:t>
            </a:r>
          </a:p>
        </p:txBody>
      </p:sp>
      <p:sp>
        <p:nvSpPr>
          <p:cNvPr id="8" name="Content Placeholder 7">
            <a:extLst>
              <a:ext uri="{FF2B5EF4-FFF2-40B4-BE49-F238E27FC236}">
                <a16:creationId xmlns:a16="http://schemas.microsoft.com/office/drawing/2014/main" id="{4EE31979-01E6-4EF7-4F05-E462FAD9B990}"/>
              </a:ext>
            </a:extLst>
          </p:cNvPr>
          <p:cNvSpPr>
            <a:spLocks noGrp="1"/>
          </p:cNvSpPr>
          <p:nvPr>
            <p:ph sz="quarter" idx="12" hasCustomPrompt="1"/>
          </p:nvPr>
        </p:nvSpPr>
        <p:spPr>
          <a:xfrm>
            <a:off x="603249" y="2011680"/>
            <a:ext cx="11051476" cy="330835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2000">
                <a:solidFill>
                  <a:schemeClr val="tx1">
                    <a:lumMod val="50000"/>
                    <a:lumOff val="50000"/>
                  </a:schemeClr>
                </a:solidFill>
                <a:latin typeface="Arial" panose="020B0604020202020204" pitchFamily="34" charset="0"/>
                <a:cs typeface="Arial" panose="020B0604020202020204" pitchFamily="34" charset="0"/>
              </a:defRPr>
            </a:lvl1pPr>
            <a:lvl2pPr marL="457200" indent="0" algn="l">
              <a:buFontTx/>
              <a:buNone/>
              <a:defRPr sz="2000">
                <a:latin typeface="Arial" panose="020B0604020202020204" pitchFamily="34" charset="0"/>
                <a:cs typeface="Arial" panose="020B0604020202020204" pitchFamily="34" charset="0"/>
              </a:defRPr>
            </a:lvl2pPr>
            <a:lvl3pPr marL="914400" indent="0" algn="l">
              <a:buFontTx/>
              <a:buNone/>
              <a:defRPr sz="2000">
                <a:latin typeface="Arial" panose="020B0604020202020204" pitchFamily="34" charset="0"/>
                <a:cs typeface="Arial" panose="020B0604020202020204" pitchFamily="34" charset="0"/>
              </a:defRPr>
            </a:lvl3pPr>
            <a:lvl4pPr marL="1371600" indent="0" algn="l">
              <a:buFontTx/>
              <a:buNone/>
              <a:defRPr sz="2000">
                <a:latin typeface="Arial" panose="020B0604020202020204" pitchFamily="34" charset="0"/>
                <a:cs typeface="Arial" panose="020B0604020202020204" pitchFamily="34" charset="0"/>
              </a:defRPr>
            </a:lvl4pPr>
            <a:lvl5pPr marL="1828800" indent="0" algn="l">
              <a:buFontTx/>
              <a:buNone/>
              <a:defRPr sz="200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Body copy is 20 </a:t>
            </a:r>
            <a:r>
              <a:rPr lang="en-US" dirty="0" err="1"/>
              <a:t>pt</a:t>
            </a:r>
            <a:r>
              <a:rPr lang="en-US" dirty="0"/>
              <a:t>, normal character and line spacing. Body copy is 20 </a:t>
            </a:r>
            <a:r>
              <a:rPr lang="en-US" dirty="0" err="1"/>
              <a:t>pt</a:t>
            </a:r>
            <a:r>
              <a:rPr lang="en-US" dirty="0"/>
              <a:t>, normal character and line spacing. Body copy is 20 </a:t>
            </a:r>
            <a:r>
              <a:rPr lang="en-US" dirty="0" err="1"/>
              <a:t>pt</a:t>
            </a:r>
            <a:r>
              <a:rPr lang="en-US" dirty="0"/>
              <a:t>, normal character and line spacing. Body copy is 20 </a:t>
            </a:r>
            <a:r>
              <a:rPr lang="en-US" dirty="0" err="1"/>
              <a:t>pt</a:t>
            </a:r>
            <a:r>
              <a:rPr lang="en-US" dirty="0"/>
              <a:t>, normal character and line spacing. Body copy is 20 </a:t>
            </a:r>
            <a:r>
              <a:rPr lang="en-US" dirty="0" err="1"/>
              <a:t>pt</a:t>
            </a:r>
            <a:r>
              <a:rPr lang="en-US" dirty="0"/>
              <a:t>, normal character and line spacing.</a:t>
            </a:r>
          </a:p>
          <a:p>
            <a:pPr lvl="0"/>
            <a:endParaRPr lang="en-US" dirty="0"/>
          </a:p>
        </p:txBody>
      </p:sp>
      <p:sp>
        <p:nvSpPr>
          <p:cNvPr id="6" name="Text Placeholder 4">
            <a:extLst>
              <a:ext uri="{FF2B5EF4-FFF2-40B4-BE49-F238E27FC236}">
                <a16:creationId xmlns:a16="http://schemas.microsoft.com/office/drawing/2014/main" id="{F4FEA818-3AB6-7DE0-5386-772AC5620808}"/>
              </a:ext>
            </a:extLst>
          </p:cNvPr>
          <p:cNvSpPr>
            <a:spLocks noGrp="1"/>
          </p:cNvSpPr>
          <p:nvPr>
            <p:ph type="body" sz="quarter" idx="11" hasCustomPrompt="1"/>
          </p:nvPr>
        </p:nvSpPr>
        <p:spPr>
          <a:xfrm>
            <a:off x="601663" y="1097280"/>
            <a:ext cx="11043141" cy="403225"/>
          </a:xfrm>
          <a:prstGeom prst="rect">
            <a:avLst/>
          </a:prstGeom>
        </p:spPr>
        <p:txBody>
          <a:bodyPr/>
          <a:lstStyle>
            <a:lvl1pPr marL="0" indent="0">
              <a:buNone/>
              <a:defRPr sz="2400" b="1">
                <a:solidFill>
                  <a:schemeClr val="tx1">
                    <a:lumMod val="50000"/>
                    <a:lumOff val="50000"/>
                  </a:schemeClr>
                </a:solidFill>
                <a:latin typeface="+mj-lt"/>
              </a:defRPr>
            </a:lvl1pPr>
            <a:lvl2pPr marL="457200" indent="0">
              <a:buNone/>
              <a:defRPr sz="2400" b="1">
                <a:latin typeface="+mj-lt"/>
              </a:defRPr>
            </a:lvl2pPr>
            <a:lvl3pPr marL="914400" indent="0">
              <a:buNone/>
              <a:defRPr sz="2400" b="1">
                <a:latin typeface="+mj-lt"/>
              </a:defRPr>
            </a:lvl3pPr>
            <a:lvl4pPr marL="1371600" indent="0">
              <a:buNone/>
              <a:defRPr sz="2400" b="1">
                <a:latin typeface="+mj-lt"/>
              </a:defRPr>
            </a:lvl4pPr>
            <a:lvl5pPr marL="1828800" indent="0">
              <a:buNone/>
              <a:defRPr sz="2400" b="1">
                <a:latin typeface="+mj-lt"/>
              </a:defRPr>
            </a:lvl5pPr>
          </a:lstStyle>
          <a:p>
            <a:pPr lvl="0"/>
            <a:r>
              <a:rPr lang="en-US" dirty="0"/>
              <a:t>Subhead here is Arial Bold 24 </a:t>
            </a:r>
            <a:r>
              <a:rPr lang="en-US" dirty="0" err="1"/>
              <a:t>pt</a:t>
            </a:r>
            <a:endParaRPr lang="en-US" dirty="0"/>
          </a:p>
        </p:txBody>
      </p:sp>
      <p:sp>
        <p:nvSpPr>
          <p:cNvPr id="3" name="Slide Number Placeholder 2">
            <a:extLst>
              <a:ext uri="{FF2B5EF4-FFF2-40B4-BE49-F238E27FC236}">
                <a16:creationId xmlns:a16="http://schemas.microsoft.com/office/drawing/2014/main" id="{1D4CBE8D-4AFF-A3A4-5DC5-038D962DF458}"/>
              </a:ext>
            </a:extLst>
          </p:cNvPr>
          <p:cNvSpPr>
            <a:spLocks noGrp="1"/>
          </p:cNvSpPr>
          <p:nvPr>
            <p:ph type="sldNum" sz="quarter" idx="10"/>
          </p:nvPr>
        </p:nvSpPr>
        <p:spPr/>
        <p:txBody>
          <a:bodyPr/>
          <a:lstStyle/>
          <a:p>
            <a:fld id="{455C8EF8-7A42-7347-AA92-96F66710B79B}" type="slidenum">
              <a:rPr lang="en-US" smtClean="0"/>
              <a:pPr/>
              <a:t>‹#›</a:t>
            </a:fld>
            <a:endParaRPr lang="en-US" dirty="0"/>
          </a:p>
        </p:txBody>
      </p:sp>
    </p:spTree>
    <p:extLst>
      <p:ext uri="{BB962C8B-B14F-4D97-AF65-F5344CB8AC3E}">
        <p14:creationId xmlns:p14="http://schemas.microsoft.com/office/powerpoint/2010/main" val="16447178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lumn - Foot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B27FA39-A2C1-3934-CE1B-A85EBFA59C0C}"/>
              </a:ext>
            </a:extLst>
          </p:cNvPr>
          <p:cNvSpPr/>
          <p:nvPr userDrawn="1"/>
        </p:nvSpPr>
        <p:spPr>
          <a:xfrm>
            <a:off x="0" y="6166714"/>
            <a:ext cx="12192000" cy="691286"/>
          </a:xfrm>
          <a:prstGeom prst="rect">
            <a:avLst/>
          </a:prstGeom>
          <a:gradFill flip="none" rotWithShape="1">
            <a:gsLst>
              <a:gs pos="50000">
                <a:schemeClr val="bg1"/>
              </a:gs>
              <a:gs pos="100000">
                <a:schemeClr val="bg1">
                  <a:lumMod val="85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710396A7-70FF-7361-3FF5-3B60CE3CE3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22591" y="6280735"/>
            <a:ext cx="4568519" cy="388064"/>
          </a:xfrm>
          <a:prstGeom prst="rect">
            <a:avLst/>
          </a:prstGeom>
        </p:spPr>
      </p:pic>
      <p:sp>
        <p:nvSpPr>
          <p:cNvPr id="14" name="Rectangle 13">
            <a:extLst>
              <a:ext uri="{FF2B5EF4-FFF2-40B4-BE49-F238E27FC236}">
                <a16:creationId xmlns:a16="http://schemas.microsoft.com/office/drawing/2014/main" id="{4320D378-F195-9ABF-C37A-E0F45D68E605}"/>
              </a:ext>
            </a:extLst>
          </p:cNvPr>
          <p:cNvSpPr/>
          <p:nvPr userDrawn="1"/>
        </p:nvSpPr>
        <p:spPr>
          <a:xfrm>
            <a:off x="-84993" y="-79131"/>
            <a:ext cx="12361985" cy="7016261"/>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377D84-ACA0-47F1-FA73-097CD544E7F9}"/>
              </a:ext>
            </a:extLst>
          </p:cNvPr>
          <p:cNvSpPr>
            <a:spLocks noGrp="1"/>
          </p:cNvSpPr>
          <p:nvPr>
            <p:ph type="title" hasCustomPrompt="1"/>
          </p:nvPr>
        </p:nvSpPr>
        <p:spPr>
          <a:xfrm>
            <a:off x="603504" y="365125"/>
            <a:ext cx="10987606" cy="647701"/>
          </a:xfrm>
          <a:prstGeom prst="rect">
            <a:avLst/>
          </a:prstGeom>
        </p:spPr>
        <p:txBody>
          <a:bodyPr/>
          <a:lstStyle>
            <a:lvl1pPr>
              <a:defRPr sz="3600" b="1" i="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Headline is Arial Bold 36 Point</a:t>
            </a:r>
          </a:p>
        </p:txBody>
      </p:sp>
      <p:sp>
        <p:nvSpPr>
          <p:cNvPr id="4" name="Content Placeholder 3">
            <a:extLst>
              <a:ext uri="{FF2B5EF4-FFF2-40B4-BE49-F238E27FC236}">
                <a16:creationId xmlns:a16="http://schemas.microsoft.com/office/drawing/2014/main" id="{BC29E33F-858C-B91E-06D1-93D6B2098071}"/>
              </a:ext>
            </a:extLst>
          </p:cNvPr>
          <p:cNvSpPr>
            <a:spLocks noGrp="1"/>
          </p:cNvSpPr>
          <p:nvPr>
            <p:ph sz="half" idx="2" hasCustomPrompt="1"/>
          </p:nvPr>
        </p:nvSpPr>
        <p:spPr>
          <a:xfrm>
            <a:off x="600329" y="2011680"/>
            <a:ext cx="3429000" cy="3472438"/>
          </a:xfrm>
          <a:prstGeom prst="rect">
            <a:avLst/>
          </a:prstGeom>
        </p:spPr>
        <p:txBody>
          <a:bodyPr/>
          <a:lstStyle>
            <a:lvl1pPr marL="7938" indent="0" algn="l">
              <a:buNone/>
              <a:tabLst/>
              <a:defRPr sz="1800">
                <a:solidFill>
                  <a:schemeClr val="tx1">
                    <a:lumMod val="50000"/>
                    <a:lumOff val="50000"/>
                  </a:schemeClr>
                </a:solidFill>
                <a:latin typeface="Arial" panose="020B0604020202020204" pitchFamily="34" charset="0"/>
                <a:cs typeface="Arial" panose="020B0604020202020204" pitchFamily="34" charset="0"/>
              </a:defRPr>
            </a:lvl1pPr>
            <a:lvl2pPr marL="7938" indent="0" algn="l">
              <a:buNone/>
              <a:tabLst/>
              <a:defRPr sz="1800">
                <a:solidFill>
                  <a:schemeClr val="tx1">
                    <a:lumMod val="50000"/>
                    <a:lumOff val="50000"/>
                  </a:schemeClr>
                </a:solidFill>
                <a:latin typeface="Arial" panose="020B0604020202020204" pitchFamily="34" charset="0"/>
                <a:cs typeface="Arial" panose="020B0604020202020204" pitchFamily="34" charset="0"/>
              </a:defRPr>
            </a:lvl2pPr>
            <a:lvl3pPr marL="7938" indent="0" algn="l">
              <a:buNone/>
              <a:tabLst/>
              <a:defRPr sz="1800">
                <a:latin typeface="Arial" panose="020B0604020202020204" pitchFamily="34" charset="0"/>
                <a:cs typeface="Arial" panose="020B0604020202020204" pitchFamily="34" charset="0"/>
              </a:defRPr>
            </a:lvl3pPr>
            <a:lvl4pPr marL="7938" indent="0" algn="l">
              <a:buNone/>
              <a:tabLst/>
              <a:defRPr sz="1800">
                <a:latin typeface="Arial" panose="020B0604020202020204" pitchFamily="34" charset="0"/>
                <a:cs typeface="Arial" panose="020B0604020202020204" pitchFamily="34" charset="0"/>
              </a:defRPr>
            </a:lvl4pPr>
            <a:lvl5pPr marL="7938" indent="0" algn="l">
              <a:buNone/>
              <a:tabLst/>
              <a:defRPr sz="1800">
                <a:latin typeface="Arial" panose="020B0604020202020204" pitchFamily="34" charset="0"/>
                <a:cs typeface="Arial" panose="020B0604020202020204" pitchFamily="34" charset="0"/>
              </a:defRPr>
            </a:lvl5pPr>
          </a:lstStyle>
          <a:p>
            <a:pPr lvl="0"/>
            <a:r>
              <a:rPr lang="en-US" dirty="0"/>
              <a:t>Body copy text Arial 18 point</a:t>
            </a:r>
          </a:p>
        </p:txBody>
      </p:sp>
      <p:sp>
        <p:nvSpPr>
          <p:cNvPr id="6" name="Content Placeholder 5">
            <a:extLst>
              <a:ext uri="{FF2B5EF4-FFF2-40B4-BE49-F238E27FC236}">
                <a16:creationId xmlns:a16="http://schemas.microsoft.com/office/drawing/2014/main" id="{492D19FC-5B8F-3EEE-03AB-AECEA1D3C33E}"/>
              </a:ext>
            </a:extLst>
          </p:cNvPr>
          <p:cNvSpPr>
            <a:spLocks noGrp="1"/>
          </p:cNvSpPr>
          <p:nvPr>
            <p:ph sz="quarter" idx="4" hasCustomPrompt="1"/>
          </p:nvPr>
        </p:nvSpPr>
        <p:spPr>
          <a:xfrm>
            <a:off x="8127709" y="2024079"/>
            <a:ext cx="3429000" cy="3472438"/>
          </a:xfrm>
          <a:prstGeom prst="rect">
            <a:avLst/>
          </a:prstGeom>
        </p:spPr>
        <p:txBody>
          <a:bodyPr/>
          <a:lstStyle>
            <a:lvl1pPr marL="0" indent="0">
              <a:buNone/>
              <a:defRPr sz="1800">
                <a:solidFill>
                  <a:schemeClr val="tx1">
                    <a:lumMod val="50000"/>
                    <a:lumOff val="50000"/>
                  </a:schemeClr>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Body copy text Arial 18 point</a:t>
            </a:r>
          </a:p>
        </p:txBody>
      </p:sp>
      <p:sp>
        <p:nvSpPr>
          <p:cNvPr id="9" name="Content Placeholder 5">
            <a:extLst>
              <a:ext uri="{FF2B5EF4-FFF2-40B4-BE49-F238E27FC236}">
                <a16:creationId xmlns:a16="http://schemas.microsoft.com/office/drawing/2014/main" id="{508FBE7A-AF95-7FC6-1310-68AB720B54DF}"/>
              </a:ext>
            </a:extLst>
          </p:cNvPr>
          <p:cNvSpPr>
            <a:spLocks noGrp="1"/>
          </p:cNvSpPr>
          <p:nvPr>
            <p:ph sz="quarter" idx="11" hasCustomPrompt="1"/>
          </p:nvPr>
        </p:nvSpPr>
        <p:spPr>
          <a:xfrm>
            <a:off x="4364019" y="2011680"/>
            <a:ext cx="3429000" cy="3472438"/>
          </a:xfrm>
          <a:prstGeom prst="rect">
            <a:avLst/>
          </a:prstGeom>
        </p:spPr>
        <p:txBody>
          <a:bodyPr/>
          <a:lstStyle>
            <a:lvl1pPr marL="0" indent="0">
              <a:buNone/>
              <a:defRPr sz="1800">
                <a:solidFill>
                  <a:schemeClr val="tx1">
                    <a:lumMod val="50000"/>
                    <a:lumOff val="50000"/>
                  </a:schemeClr>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Body copy text Arial 18 point</a:t>
            </a:r>
          </a:p>
        </p:txBody>
      </p:sp>
      <p:sp>
        <p:nvSpPr>
          <p:cNvPr id="15" name="Text Placeholder 2">
            <a:extLst>
              <a:ext uri="{FF2B5EF4-FFF2-40B4-BE49-F238E27FC236}">
                <a16:creationId xmlns:a16="http://schemas.microsoft.com/office/drawing/2014/main" id="{2FAF8E72-C283-6E5E-6961-48134475A6DE}"/>
              </a:ext>
            </a:extLst>
          </p:cNvPr>
          <p:cNvSpPr>
            <a:spLocks noGrp="1"/>
          </p:cNvSpPr>
          <p:nvPr>
            <p:ph type="body" idx="1" hasCustomPrompt="1"/>
          </p:nvPr>
        </p:nvSpPr>
        <p:spPr>
          <a:xfrm>
            <a:off x="603504" y="1097280"/>
            <a:ext cx="10987606" cy="458853"/>
          </a:xfrm>
          <a:prstGeom prst="rect">
            <a:avLst/>
          </a:prstGeom>
        </p:spPr>
        <p:txBody>
          <a:bodyPr anchor="t" anchorCtr="0"/>
          <a:lstStyle>
            <a:lvl1pPr marL="0" indent="0">
              <a:lnSpc>
                <a:spcPct val="100000"/>
              </a:lnSpc>
              <a:buFont typeface="Arial" panose="020B0604020202020204" pitchFamily="34" charset="0"/>
              <a:buNone/>
              <a:defRPr sz="2400" b="0" i="0" baseline="0">
                <a:solidFill>
                  <a:schemeClr val="tx1">
                    <a:lumMod val="50000"/>
                    <a:lumOff val="50000"/>
                  </a:schemeClr>
                </a:solidFill>
                <a:latin typeface="+mj-lt"/>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indent="0">
              <a:lnSpc>
                <a:spcPct val="100000"/>
              </a:lnSpc>
              <a:buFont typeface="Arial" panose="020B0604020202020204" pitchFamily="34" charset="0"/>
              <a:buNone/>
            </a:pPr>
            <a:r>
              <a:rPr lang="en-US" sz="2400" b="1" dirty="0">
                <a:solidFill>
                  <a:schemeClr val="tx1">
                    <a:lumMod val="50000"/>
                    <a:lumOff val="50000"/>
                  </a:schemeClr>
                </a:solidFill>
              </a:rPr>
              <a:t>Example with Subhead, Arial Bold 24pt</a:t>
            </a:r>
          </a:p>
        </p:txBody>
      </p:sp>
      <p:sp>
        <p:nvSpPr>
          <p:cNvPr id="12" name="Slide Number Placeholder 19">
            <a:extLst>
              <a:ext uri="{FF2B5EF4-FFF2-40B4-BE49-F238E27FC236}">
                <a16:creationId xmlns:a16="http://schemas.microsoft.com/office/drawing/2014/main" id="{C64593EC-7BE8-A6BC-9CA3-BEE068A8867E}"/>
              </a:ext>
            </a:extLst>
          </p:cNvPr>
          <p:cNvSpPr>
            <a:spLocks noGrp="1"/>
          </p:cNvSpPr>
          <p:nvPr>
            <p:ph type="sldNum" sz="quarter" idx="10"/>
          </p:nvPr>
        </p:nvSpPr>
        <p:spPr>
          <a:xfrm>
            <a:off x="60089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02E54D-CEB8-0646-8A95-1DC5FC3845A8}" type="slidenum">
              <a:rPr lang="en-US" smtClean="0"/>
              <a:pPr/>
              <a:t>‹#›</a:t>
            </a:fld>
            <a:endParaRPr lang="en-US"/>
          </a:p>
        </p:txBody>
      </p:sp>
    </p:spTree>
    <p:extLst>
      <p:ext uri="{BB962C8B-B14F-4D97-AF65-F5344CB8AC3E}">
        <p14:creationId xmlns:p14="http://schemas.microsoft.com/office/powerpoint/2010/main" val="2524142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Full image">
    <p:spTree>
      <p:nvGrpSpPr>
        <p:cNvPr id="1" name=""/>
        <p:cNvGrpSpPr/>
        <p:nvPr/>
      </p:nvGrpSpPr>
      <p:grpSpPr>
        <a:xfrm>
          <a:off x="0" y="0"/>
          <a:ext cx="0" cy="0"/>
          <a:chOff x="0" y="0"/>
          <a:chExt cx="0" cy="0"/>
        </a:xfrm>
      </p:grpSpPr>
      <p:pic>
        <p:nvPicPr>
          <p:cNvPr id="4" name="Picture 3" descr="A picture containing indoor&#10;&#10;Description automatically generated">
            <a:extLst>
              <a:ext uri="{FF2B5EF4-FFF2-40B4-BE49-F238E27FC236}">
                <a16:creationId xmlns:a16="http://schemas.microsoft.com/office/drawing/2014/main" id="{267A9A8B-2D91-944F-A5A5-1E598C2899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54B3F179-02FB-4115-C745-E48E8FFA4D98}"/>
              </a:ext>
            </a:extLst>
          </p:cNvPr>
          <p:cNvPicPr>
            <a:picLocks noChangeAspect="1"/>
          </p:cNvPicPr>
          <p:nvPr userDrawn="1"/>
        </p:nvPicPr>
        <p:blipFill>
          <a:blip r:embed="rId3"/>
          <a:stretch>
            <a:fillRect/>
          </a:stretch>
        </p:blipFill>
        <p:spPr>
          <a:xfrm>
            <a:off x="8195223" y="1909989"/>
            <a:ext cx="2701949" cy="1166929"/>
          </a:xfrm>
          <a:prstGeom prst="rect">
            <a:avLst/>
          </a:prstGeom>
        </p:spPr>
      </p:pic>
      <p:pic>
        <p:nvPicPr>
          <p:cNvPr id="6" name="Picture 5">
            <a:extLst>
              <a:ext uri="{FF2B5EF4-FFF2-40B4-BE49-F238E27FC236}">
                <a16:creationId xmlns:a16="http://schemas.microsoft.com/office/drawing/2014/main" id="{84E469EE-68E2-0D4F-8EA0-09185209ED49}"/>
              </a:ext>
            </a:extLst>
          </p:cNvPr>
          <p:cNvPicPr>
            <a:picLocks noChangeAspect="1"/>
          </p:cNvPicPr>
          <p:nvPr userDrawn="1"/>
        </p:nvPicPr>
        <p:blipFill>
          <a:blip r:embed="rId4"/>
          <a:stretch>
            <a:fillRect/>
          </a:stretch>
        </p:blipFill>
        <p:spPr>
          <a:xfrm>
            <a:off x="8119596" y="3740736"/>
            <a:ext cx="2846329" cy="1168147"/>
          </a:xfrm>
          <a:prstGeom prst="rect">
            <a:avLst/>
          </a:prstGeom>
        </p:spPr>
      </p:pic>
      <p:sp>
        <p:nvSpPr>
          <p:cNvPr id="7" name="Rectangle 6">
            <a:extLst>
              <a:ext uri="{FF2B5EF4-FFF2-40B4-BE49-F238E27FC236}">
                <a16:creationId xmlns:a16="http://schemas.microsoft.com/office/drawing/2014/main" id="{D662379F-27C4-9961-D4A0-A93A61FB7B14}"/>
              </a:ext>
            </a:extLst>
          </p:cNvPr>
          <p:cNvSpPr/>
          <p:nvPr userDrawn="1"/>
        </p:nvSpPr>
        <p:spPr>
          <a:xfrm>
            <a:off x="-105508" y="-70338"/>
            <a:ext cx="12361985" cy="7016261"/>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5">
            <a:extLst>
              <a:ext uri="{FF2B5EF4-FFF2-40B4-BE49-F238E27FC236}">
                <a16:creationId xmlns:a16="http://schemas.microsoft.com/office/drawing/2014/main" id="{552151C6-3FDB-41A1-1E44-568B7C8A796E}"/>
              </a:ext>
            </a:extLst>
          </p:cNvPr>
          <p:cNvSpPr>
            <a:spLocks noGrp="1"/>
          </p:cNvSpPr>
          <p:nvPr>
            <p:ph type="body" sz="quarter" idx="11" hasCustomPrompt="1"/>
          </p:nvPr>
        </p:nvSpPr>
        <p:spPr>
          <a:xfrm>
            <a:off x="600888" y="2285814"/>
            <a:ext cx="5591189" cy="1382245"/>
          </a:xfrm>
          <a:prstGeom prst="rect">
            <a:avLst/>
          </a:prstGeom>
        </p:spPr>
        <p:txBody>
          <a:bodyPr/>
          <a:lstStyle>
            <a:lvl1pPr marL="0" indent="0" algn="l">
              <a:buNone/>
              <a:defRPr sz="4800" b="1" i="0">
                <a:solidFill>
                  <a:schemeClr val="bg1"/>
                </a:solidFill>
                <a:latin typeface="Arial" panose="020B0604020202020204" pitchFamily="34" charset="0"/>
                <a:cs typeface="Arial" panose="020B0604020202020204" pitchFamily="34" charset="0"/>
              </a:defRPr>
            </a:lvl1pPr>
            <a:lvl2pPr marL="457200" indent="0">
              <a:buNone/>
              <a:defRPr sz="2800" b="1">
                <a:solidFill>
                  <a:schemeClr val="bg1"/>
                </a:solidFill>
              </a:defRPr>
            </a:lvl2pPr>
            <a:lvl3pPr marL="914400" indent="0">
              <a:buNone/>
              <a:defRPr sz="2800" b="1">
                <a:solidFill>
                  <a:schemeClr val="bg1"/>
                </a:solidFill>
              </a:defRPr>
            </a:lvl3pPr>
            <a:lvl4pPr marL="1371600" indent="0">
              <a:buNone/>
              <a:defRPr sz="2800" b="1">
                <a:solidFill>
                  <a:schemeClr val="bg1"/>
                </a:solidFill>
              </a:defRPr>
            </a:lvl4pPr>
            <a:lvl5pPr marL="1828800" indent="0">
              <a:buNone/>
              <a:defRPr sz="2800" b="1">
                <a:solidFill>
                  <a:schemeClr val="bg1"/>
                </a:solidFill>
              </a:defRPr>
            </a:lvl5pPr>
          </a:lstStyle>
          <a:p>
            <a:pPr lvl="0"/>
            <a:r>
              <a:rPr lang="en-US" dirty="0"/>
              <a:t>Presentation </a:t>
            </a:r>
            <a:br>
              <a:rPr lang="en-US" dirty="0"/>
            </a:br>
            <a:r>
              <a:rPr lang="en-US" dirty="0"/>
              <a:t>Title Goes Here</a:t>
            </a:r>
          </a:p>
        </p:txBody>
      </p:sp>
      <p:sp>
        <p:nvSpPr>
          <p:cNvPr id="9" name="Text Placeholder 25">
            <a:extLst>
              <a:ext uri="{FF2B5EF4-FFF2-40B4-BE49-F238E27FC236}">
                <a16:creationId xmlns:a16="http://schemas.microsoft.com/office/drawing/2014/main" id="{5B71B434-E6C9-C4E3-DC0D-58D72875F360}"/>
              </a:ext>
            </a:extLst>
          </p:cNvPr>
          <p:cNvSpPr>
            <a:spLocks noGrp="1"/>
          </p:cNvSpPr>
          <p:nvPr>
            <p:ph type="body" sz="quarter" idx="12" hasCustomPrompt="1"/>
          </p:nvPr>
        </p:nvSpPr>
        <p:spPr>
          <a:xfrm>
            <a:off x="600889" y="4114848"/>
            <a:ext cx="6564475" cy="355272"/>
          </a:xfrm>
          <a:prstGeom prst="rect">
            <a:avLst/>
          </a:prstGeom>
        </p:spPr>
        <p:txBody>
          <a:bodyPr/>
          <a:lstStyle>
            <a:lvl1pPr marL="0" indent="0" algn="l">
              <a:buNone/>
              <a:defRPr sz="1600" b="0" i="0" spc="100" baseline="0">
                <a:solidFill>
                  <a:schemeClr val="bg1"/>
                </a:solidFill>
              </a:defRPr>
            </a:lvl1pPr>
            <a:lvl2pPr marL="457200" indent="0">
              <a:buNone/>
              <a:defRPr sz="2800" b="1">
                <a:solidFill>
                  <a:schemeClr val="bg1"/>
                </a:solidFill>
              </a:defRPr>
            </a:lvl2pPr>
            <a:lvl3pPr marL="914400" indent="0">
              <a:buNone/>
              <a:defRPr sz="2800" b="1">
                <a:solidFill>
                  <a:schemeClr val="bg1"/>
                </a:solidFill>
              </a:defRPr>
            </a:lvl3pPr>
            <a:lvl4pPr marL="1371600" indent="0">
              <a:buNone/>
              <a:defRPr sz="2800" b="1">
                <a:solidFill>
                  <a:schemeClr val="bg1"/>
                </a:solidFill>
              </a:defRPr>
            </a:lvl4pPr>
            <a:lvl5pPr marL="1828800" indent="0">
              <a:buNone/>
              <a:defRPr sz="2800" b="1">
                <a:solidFill>
                  <a:schemeClr val="bg1"/>
                </a:solidFill>
              </a:defRPr>
            </a:lvl5pPr>
          </a:lstStyle>
          <a:p>
            <a:pPr lvl="0"/>
            <a:r>
              <a:rPr lang="en-US" dirty="0"/>
              <a:t>SUBHEAD GOES HERE, PREFERABLY ALL CAPS</a:t>
            </a:r>
          </a:p>
        </p:txBody>
      </p:sp>
    </p:spTree>
    <p:extLst>
      <p:ext uri="{BB962C8B-B14F-4D97-AF65-F5344CB8AC3E}">
        <p14:creationId xmlns:p14="http://schemas.microsoft.com/office/powerpoint/2010/main" val="750762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Divi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80BE72-2EC2-6B4F-7810-C3007103D49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861305" y="0"/>
            <a:ext cx="6330696" cy="6858000"/>
          </a:xfrm>
          <a:prstGeom prst="rect">
            <a:avLst/>
          </a:prstGeom>
        </p:spPr>
      </p:pic>
      <p:pic>
        <p:nvPicPr>
          <p:cNvPr id="4" name="Picture 3" descr="Shape, venn diagram&#10;&#10;Description automatically generated">
            <a:extLst>
              <a:ext uri="{FF2B5EF4-FFF2-40B4-BE49-F238E27FC236}">
                <a16:creationId xmlns:a16="http://schemas.microsoft.com/office/drawing/2014/main" id="{CA7B4F90-D771-B290-1883-38D045F8215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14" y="0"/>
            <a:ext cx="8853714" cy="6858000"/>
          </a:xfrm>
          <a:prstGeom prst="rect">
            <a:avLst/>
          </a:prstGeom>
        </p:spPr>
      </p:pic>
      <p:sp>
        <p:nvSpPr>
          <p:cNvPr id="6" name="Title 1">
            <a:extLst>
              <a:ext uri="{FF2B5EF4-FFF2-40B4-BE49-F238E27FC236}">
                <a16:creationId xmlns:a16="http://schemas.microsoft.com/office/drawing/2014/main" id="{83CDCFA3-71CD-EB38-36D8-66F14AAFAC2C}"/>
              </a:ext>
            </a:extLst>
          </p:cNvPr>
          <p:cNvSpPr>
            <a:spLocks noGrp="1"/>
          </p:cNvSpPr>
          <p:nvPr>
            <p:ph type="title" hasCustomPrompt="1"/>
          </p:nvPr>
        </p:nvSpPr>
        <p:spPr>
          <a:xfrm>
            <a:off x="603504" y="2766218"/>
            <a:ext cx="5257800" cy="1325563"/>
          </a:xfrm>
          <a:prstGeom prst="rect">
            <a:avLst/>
          </a:prstGeom>
        </p:spPr>
        <p:txBody>
          <a:bodyPr/>
          <a:lstStyle>
            <a:lvl1pPr>
              <a:defRPr>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latin typeface="Arial" panose="020B0604020202020204" pitchFamily="34" charset="0"/>
                <a:cs typeface="Arial" panose="020B0604020202020204" pitchFamily="34" charset="0"/>
              </a:rPr>
              <a:t>Section Divider</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Arial 44 </a:t>
            </a:r>
            <a:r>
              <a:rPr lang="en-US" dirty="0" err="1">
                <a:latin typeface="Arial" panose="020B0604020202020204" pitchFamily="34" charset="0"/>
                <a:cs typeface="Arial" panose="020B0604020202020204" pitchFamily="34" charset="0"/>
              </a:rPr>
              <a:t>pt</a:t>
            </a:r>
            <a:endParaRPr lang="en-US" dirty="0"/>
          </a:p>
        </p:txBody>
      </p:sp>
    </p:spTree>
    <p:extLst>
      <p:ext uri="{BB962C8B-B14F-4D97-AF65-F5344CB8AC3E}">
        <p14:creationId xmlns:p14="http://schemas.microsoft.com/office/powerpoint/2010/main" val="3002422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5" name="Picture 4" descr="A picture containing text, indoor, floor, airport&#10;&#10;Description automatically generated">
            <a:extLst>
              <a:ext uri="{FF2B5EF4-FFF2-40B4-BE49-F238E27FC236}">
                <a16:creationId xmlns:a16="http://schemas.microsoft.com/office/drawing/2014/main" id="{4005EC6F-C972-2080-4CDF-F7E164879FB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61305" y="0"/>
            <a:ext cx="6330696" cy="6858000"/>
          </a:xfrm>
          <a:prstGeom prst="rect">
            <a:avLst/>
          </a:prstGeom>
        </p:spPr>
      </p:pic>
      <p:pic>
        <p:nvPicPr>
          <p:cNvPr id="7" name="Picture 6" descr="Shape, venn diagram&#10;&#10;Description automatically generated">
            <a:extLst>
              <a:ext uri="{FF2B5EF4-FFF2-40B4-BE49-F238E27FC236}">
                <a16:creationId xmlns:a16="http://schemas.microsoft.com/office/drawing/2014/main" id="{26073D80-8644-4384-D959-DB194E12E2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14" y="0"/>
            <a:ext cx="8853714" cy="6858000"/>
          </a:xfrm>
          <a:prstGeom prst="rect">
            <a:avLst/>
          </a:prstGeom>
        </p:spPr>
      </p:pic>
      <p:sp>
        <p:nvSpPr>
          <p:cNvPr id="6" name="Title 1">
            <a:extLst>
              <a:ext uri="{FF2B5EF4-FFF2-40B4-BE49-F238E27FC236}">
                <a16:creationId xmlns:a16="http://schemas.microsoft.com/office/drawing/2014/main" id="{83CDCFA3-71CD-EB38-36D8-66F14AAFAC2C}"/>
              </a:ext>
            </a:extLst>
          </p:cNvPr>
          <p:cNvSpPr>
            <a:spLocks noGrp="1"/>
          </p:cNvSpPr>
          <p:nvPr>
            <p:ph type="title" hasCustomPrompt="1"/>
          </p:nvPr>
        </p:nvSpPr>
        <p:spPr>
          <a:xfrm>
            <a:off x="603504" y="2766218"/>
            <a:ext cx="5257800" cy="1325563"/>
          </a:xfrm>
          <a:prstGeom prst="rect">
            <a:avLst/>
          </a:prstGeom>
        </p:spPr>
        <p:txBody>
          <a:bodyPr/>
          <a:lstStyle>
            <a:lvl1pPr>
              <a:defRPr>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latin typeface="Arial" panose="020B0604020202020204" pitchFamily="34" charset="0"/>
                <a:cs typeface="Arial" panose="020B0604020202020204" pitchFamily="34" charset="0"/>
              </a:rPr>
              <a:t>Section Divider</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Arial 44 </a:t>
            </a:r>
            <a:r>
              <a:rPr lang="en-US" dirty="0" err="1">
                <a:latin typeface="Arial" panose="020B0604020202020204" pitchFamily="34" charset="0"/>
                <a:cs typeface="Arial" panose="020B0604020202020204" pitchFamily="34" charset="0"/>
              </a:rPr>
              <a:t>pt</a:t>
            </a:r>
            <a:endParaRPr lang="en-US" dirty="0"/>
          </a:p>
        </p:txBody>
      </p:sp>
    </p:spTree>
    <p:extLst>
      <p:ext uri="{BB962C8B-B14F-4D97-AF65-F5344CB8AC3E}">
        <p14:creationId xmlns:p14="http://schemas.microsoft.com/office/powerpoint/2010/main" val="2417300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05EC6F-C972-2080-4CDF-F7E164879FB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61305" y="0"/>
            <a:ext cx="6330696" cy="6858000"/>
          </a:xfrm>
          <a:prstGeom prst="rect">
            <a:avLst/>
          </a:prstGeom>
        </p:spPr>
      </p:pic>
      <p:pic>
        <p:nvPicPr>
          <p:cNvPr id="7" name="Picture 6" descr="Shape, venn diagram&#10;&#10;Description automatically generated">
            <a:extLst>
              <a:ext uri="{FF2B5EF4-FFF2-40B4-BE49-F238E27FC236}">
                <a16:creationId xmlns:a16="http://schemas.microsoft.com/office/drawing/2014/main" id="{26073D80-8644-4384-D959-DB194E12E2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14" y="0"/>
            <a:ext cx="8853714" cy="6858000"/>
          </a:xfrm>
          <a:prstGeom prst="rect">
            <a:avLst/>
          </a:prstGeom>
        </p:spPr>
      </p:pic>
      <p:sp>
        <p:nvSpPr>
          <p:cNvPr id="6" name="Title 1">
            <a:extLst>
              <a:ext uri="{FF2B5EF4-FFF2-40B4-BE49-F238E27FC236}">
                <a16:creationId xmlns:a16="http://schemas.microsoft.com/office/drawing/2014/main" id="{83CDCFA3-71CD-EB38-36D8-66F14AAFAC2C}"/>
              </a:ext>
            </a:extLst>
          </p:cNvPr>
          <p:cNvSpPr>
            <a:spLocks noGrp="1"/>
          </p:cNvSpPr>
          <p:nvPr>
            <p:ph type="title" hasCustomPrompt="1"/>
          </p:nvPr>
        </p:nvSpPr>
        <p:spPr>
          <a:xfrm>
            <a:off x="603504" y="2766218"/>
            <a:ext cx="5257800" cy="1325563"/>
          </a:xfrm>
          <a:prstGeom prst="rect">
            <a:avLst/>
          </a:prstGeom>
        </p:spPr>
        <p:txBody>
          <a:bodyPr/>
          <a:lstStyle>
            <a:lvl1pPr>
              <a:defRPr>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latin typeface="Arial" panose="020B0604020202020204" pitchFamily="34" charset="0"/>
                <a:cs typeface="Arial" panose="020B0604020202020204" pitchFamily="34" charset="0"/>
              </a:rPr>
              <a:t>Section Divider</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Arial 44 </a:t>
            </a:r>
            <a:r>
              <a:rPr lang="en-US" dirty="0" err="1">
                <a:latin typeface="Arial" panose="020B0604020202020204" pitchFamily="34" charset="0"/>
                <a:cs typeface="Arial" panose="020B0604020202020204" pitchFamily="34" charset="0"/>
              </a:rPr>
              <a:t>pt</a:t>
            </a:r>
            <a:endParaRPr lang="en-US" dirty="0"/>
          </a:p>
        </p:txBody>
      </p:sp>
    </p:spTree>
    <p:extLst>
      <p:ext uri="{BB962C8B-B14F-4D97-AF65-F5344CB8AC3E}">
        <p14:creationId xmlns:p14="http://schemas.microsoft.com/office/powerpoint/2010/main" val="1576259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05EC6F-C972-2080-4CDF-F7E164879FB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61305" y="0"/>
            <a:ext cx="6330696" cy="6858000"/>
          </a:xfrm>
          <a:prstGeom prst="rect">
            <a:avLst/>
          </a:prstGeom>
        </p:spPr>
      </p:pic>
      <p:pic>
        <p:nvPicPr>
          <p:cNvPr id="7" name="Picture 6" descr="Shape, venn diagram&#10;&#10;Description automatically generated">
            <a:extLst>
              <a:ext uri="{FF2B5EF4-FFF2-40B4-BE49-F238E27FC236}">
                <a16:creationId xmlns:a16="http://schemas.microsoft.com/office/drawing/2014/main" id="{26073D80-8644-4384-D959-DB194E12E2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14" y="0"/>
            <a:ext cx="8853714" cy="6858000"/>
          </a:xfrm>
          <a:prstGeom prst="rect">
            <a:avLst/>
          </a:prstGeom>
        </p:spPr>
      </p:pic>
      <p:sp>
        <p:nvSpPr>
          <p:cNvPr id="6" name="Title 1">
            <a:extLst>
              <a:ext uri="{FF2B5EF4-FFF2-40B4-BE49-F238E27FC236}">
                <a16:creationId xmlns:a16="http://schemas.microsoft.com/office/drawing/2014/main" id="{83CDCFA3-71CD-EB38-36D8-66F14AAFAC2C}"/>
              </a:ext>
            </a:extLst>
          </p:cNvPr>
          <p:cNvSpPr>
            <a:spLocks noGrp="1"/>
          </p:cNvSpPr>
          <p:nvPr>
            <p:ph type="title" hasCustomPrompt="1"/>
          </p:nvPr>
        </p:nvSpPr>
        <p:spPr>
          <a:xfrm>
            <a:off x="603504" y="2766218"/>
            <a:ext cx="5257800" cy="1325563"/>
          </a:xfrm>
          <a:prstGeom prst="rect">
            <a:avLst/>
          </a:prstGeom>
        </p:spPr>
        <p:txBody>
          <a:bodyPr/>
          <a:lstStyle>
            <a:lvl1pPr>
              <a:defRPr>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latin typeface="Arial" panose="020B0604020202020204" pitchFamily="34" charset="0"/>
                <a:cs typeface="Arial" panose="020B0604020202020204" pitchFamily="34" charset="0"/>
              </a:rPr>
              <a:t>Section Divider</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Arial 44 </a:t>
            </a:r>
            <a:r>
              <a:rPr lang="en-US" dirty="0" err="1">
                <a:latin typeface="Arial" panose="020B0604020202020204" pitchFamily="34" charset="0"/>
                <a:cs typeface="Arial" panose="020B0604020202020204" pitchFamily="34" charset="0"/>
              </a:rPr>
              <a:t>pt</a:t>
            </a:r>
            <a:endParaRPr lang="en-US" dirty="0"/>
          </a:p>
        </p:txBody>
      </p:sp>
    </p:spTree>
    <p:extLst>
      <p:ext uri="{BB962C8B-B14F-4D97-AF65-F5344CB8AC3E}">
        <p14:creationId xmlns:p14="http://schemas.microsoft.com/office/powerpoint/2010/main" val="3305505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eature photo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0A00D4-2538-8044-4D71-F73B76BE76F6}"/>
              </a:ext>
            </a:extLst>
          </p:cNvPr>
          <p:cNvSpPr/>
          <p:nvPr userDrawn="1"/>
        </p:nvSpPr>
        <p:spPr>
          <a:xfrm>
            <a:off x="0" y="6166714"/>
            <a:ext cx="12192000" cy="691286"/>
          </a:xfrm>
          <a:prstGeom prst="rect">
            <a:avLst/>
          </a:prstGeom>
          <a:gradFill flip="none" rotWithShape="1">
            <a:gsLst>
              <a:gs pos="50000">
                <a:schemeClr val="bg1"/>
              </a:gs>
              <a:gs pos="100000">
                <a:schemeClr val="bg1">
                  <a:lumMod val="85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A84FFF1E-AFDC-62F0-D0D8-29EC40026A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22591" y="6280735"/>
            <a:ext cx="4568519" cy="388064"/>
          </a:xfrm>
          <a:prstGeom prst="rect">
            <a:avLst/>
          </a:prstGeom>
        </p:spPr>
      </p:pic>
      <p:sp>
        <p:nvSpPr>
          <p:cNvPr id="10" name="Rectangle 9">
            <a:extLst>
              <a:ext uri="{FF2B5EF4-FFF2-40B4-BE49-F238E27FC236}">
                <a16:creationId xmlns:a16="http://schemas.microsoft.com/office/drawing/2014/main" id="{17A8063B-9D05-1734-1A84-126C2FF72518}"/>
              </a:ext>
            </a:extLst>
          </p:cNvPr>
          <p:cNvSpPr/>
          <p:nvPr userDrawn="1"/>
        </p:nvSpPr>
        <p:spPr>
          <a:xfrm>
            <a:off x="-84993" y="-79131"/>
            <a:ext cx="12361985" cy="7016261"/>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ext&#10;&#10;Description automatically generated">
            <a:extLst>
              <a:ext uri="{FF2B5EF4-FFF2-40B4-BE49-F238E27FC236}">
                <a16:creationId xmlns:a16="http://schemas.microsoft.com/office/drawing/2014/main" id="{42F61575-FBC6-086F-5E88-A3174C3D7FB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74566" y="0"/>
            <a:ext cx="4017434" cy="6166713"/>
          </a:xfrm>
          <a:prstGeom prst="rect">
            <a:avLst/>
          </a:prstGeom>
        </p:spPr>
      </p:pic>
      <p:pic>
        <p:nvPicPr>
          <p:cNvPr id="13" name="Picture 12" descr="Venn diagram&#10;&#10;Description automatically generated">
            <a:extLst>
              <a:ext uri="{FF2B5EF4-FFF2-40B4-BE49-F238E27FC236}">
                <a16:creationId xmlns:a16="http://schemas.microsoft.com/office/drawing/2014/main" id="{1C00F9D4-7038-9EAB-66E0-E3FE8E4BBBF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82978" y="1"/>
            <a:ext cx="9231489" cy="6166713"/>
          </a:xfrm>
          <a:prstGeom prst="rect">
            <a:avLst/>
          </a:prstGeom>
        </p:spPr>
      </p:pic>
      <p:sp>
        <p:nvSpPr>
          <p:cNvPr id="2" name="Title 1">
            <a:extLst>
              <a:ext uri="{FF2B5EF4-FFF2-40B4-BE49-F238E27FC236}">
                <a16:creationId xmlns:a16="http://schemas.microsoft.com/office/drawing/2014/main" id="{19FE273B-BCDF-2B6A-69B3-A2F69AEE50D9}"/>
              </a:ext>
            </a:extLst>
          </p:cNvPr>
          <p:cNvSpPr>
            <a:spLocks noGrp="1"/>
          </p:cNvSpPr>
          <p:nvPr>
            <p:ph type="title" hasCustomPrompt="1"/>
          </p:nvPr>
        </p:nvSpPr>
        <p:spPr>
          <a:xfrm>
            <a:off x="603504" y="365125"/>
            <a:ext cx="7380288" cy="647701"/>
          </a:xfrm>
          <a:prstGeom prst="rect">
            <a:avLst/>
          </a:prstGeom>
        </p:spPr>
        <p:txBody>
          <a:bodyPr anchor="t" anchorCtr="0"/>
          <a:lstStyle>
            <a:lvl1pPr marL="0" marR="0" indent="0" algn="l" defTabSz="914400" rtl="0" eaLnBrk="1" fontAlgn="auto" latinLnBrk="0" hangingPunct="1">
              <a:lnSpc>
                <a:spcPct val="90000"/>
              </a:lnSpc>
              <a:spcBef>
                <a:spcPct val="0"/>
              </a:spcBef>
              <a:spcAft>
                <a:spcPts val="0"/>
              </a:spcAft>
              <a:buClrTx/>
              <a:buSzTx/>
              <a:buFontTx/>
              <a:buNone/>
              <a:tabLst/>
              <a:defRPr sz="3600" b="1">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Headline is Arial Bold 36 Point</a:t>
            </a:r>
          </a:p>
        </p:txBody>
      </p:sp>
      <p:sp>
        <p:nvSpPr>
          <p:cNvPr id="12" name="Text Placeholder 11">
            <a:extLst>
              <a:ext uri="{FF2B5EF4-FFF2-40B4-BE49-F238E27FC236}">
                <a16:creationId xmlns:a16="http://schemas.microsoft.com/office/drawing/2014/main" id="{AE71AD21-B1E1-F62D-7B95-4D734BE5A33A}"/>
              </a:ext>
            </a:extLst>
          </p:cNvPr>
          <p:cNvSpPr>
            <a:spLocks noGrp="1"/>
          </p:cNvSpPr>
          <p:nvPr>
            <p:ph type="body" sz="quarter" idx="10" hasCustomPrompt="1"/>
          </p:nvPr>
        </p:nvSpPr>
        <p:spPr>
          <a:xfrm>
            <a:off x="603504" y="1371600"/>
            <a:ext cx="7380288" cy="4156075"/>
          </a:xfrm>
          <a:prstGeom prst="rect">
            <a:avLst/>
          </a:prstGeom>
        </p:spPr>
        <p:txBody>
          <a:bodyPr/>
          <a:lstStyle>
            <a:lvl1pPr marL="7938" indent="0">
              <a:buNone/>
              <a:tabLst/>
              <a:defRPr sz="2000">
                <a:solidFill>
                  <a:schemeClr val="tx1">
                    <a:lumMod val="50000"/>
                    <a:lumOff val="50000"/>
                  </a:schemeClr>
                </a:solidFill>
                <a:latin typeface="Arial" panose="020B0604020202020204" pitchFamily="34" charset="0"/>
                <a:cs typeface="Arial" panose="020B0604020202020204" pitchFamily="34" charset="0"/>
              </a:defRPr>
            </a:lvl1pPr>
            <a:lvl2pPr marL="7938" indent="0">
              <a:buNone/>
              <a:tabLst/>
              <a:defRPr sz="2000">
                <a:solidFill>
                  <a:schemeClr val="tx1">
                    <a:lumMod val="50000"/>
                    <a:lumOff val="50000"/>
                  </a:schemeClr>
                </a:solidFill>
              </a:defRPr>
            </a:lvl2pPr>
            <a:lvl3pPr marL="7938" indent="0">
              <a:buNone/>
              <a:tabLst/>
              <a:defRPr sz="2000">
                <a:solidFill>
                  <a:schemeClr val="tx1">
                    <a:lumMod val="50000"/>
                    <a:lumOff val="50000"/>
                  </a:schemeClr>
                </a:solidFill>
              </a:defRPr>
            </a:lvl3pPr>
            <a:lvl4pPr marL="7938" indent="0">
              <a:buNone/>
              <a:tabLst/>
              <a:defRPr sz="2000">
                <a:solidFill>
                  <a:schemeClr val="tx1">
                    <a:lumMod val="50000"/>
                    <a:lumOff val="50000"/>
                  </a:schemeClr>
                </a:solidFill>
              </a:defRPr>
            </a:lvl4pPr>
            <a:lvl5pPr marL="7938" indent="0">
              <a:buNone/>
              <a:tabLst/>
              <a:defRPr sz="2000">
                <a:solidFill>
                  <a:schemeClr val="tx1">
                    <a:lumMod val="50000"/>
                    <a:lumOff val="50000"/>
                  </a:schemeClr>
                </a:solidFill>
              </a:defRPr>
            </a:lvl5pPr>
          </a:lstStyle>
          <a:p>
            <a:pPr lvl="0"/>
            <a:r>
              <a:rPr lang="en-US" dirty="0"/>
              <a:t>Text is Arial at 20pt.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9" name="Slide Number Placeholder 19">
            <a:extLst>
              <a:ext uri="{FF2B5EF4-FFF2-40B4-BE49-F238E27FC236}">
                <a16:creationId xmlns:a16="http://schemas.microsoft.com/office/drawing/2014/main" id="{D1DE654D-E439-ABD6-ED88-877AC8217DFF}"/>
              </a:ext>
            </a:extLst>
          </p:cNvPr>
          <p:cNvSpPr>
            <a:spLocks noGrp="1"/>
          </p:cNvSpPr>
          <p:nvPr>
            <p:ph type="sldNum" sz="quarter" idx="4"/>
          </p:nvPr>
        </p:nvSpPr>
        <p:spPr>
          <a:xfrm>
            <a:off x="60089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02E54D-CEB8-0646-8A95-1DC5FC3845A8}" type="slidenum">
              <a:rPr lang="en-US" smtClean="0"/>
              <a:pPr/>
              <a:t>‹#›</a:t>
            </a:fld>
            <a:endParaRPr lang="en-US"/>
          </a:p>
        </p:txBody>
      </p:sp>
    </p:spTree>
    <p:extLst>
      <p:ext uri="{BB962C8B-B14F-4D97-AF65-F5344CB8AC3E}">
        <p14:creationId xmlns:p14="http://schemas.microsoft.com/office/powerpoint/2010/main" val="2044910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feature photo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0A00D4-2538-8044-4D71-F73B76BE76F6}"/>
              </a:ext>
            </a:extLst>
          </p:cNvPr>
          <p:cNvSpPr/>
          <p:nvPr userDrawn="1"/>
        </p:nvSpPr>
        <p:spPr>
          <a:xfrm>
            <a:off x="0" y="6166714"/>
            <a:ext cx="12192000" cy="691286"/>
          </a:xfrm>
          <a:prstGeom prst="rect">
            <a:avLst/>
          </a:prstGeom>
          <a:gradFill flip="none" rotWithShape="1">
            <a:gsLst>
              <a:gs pos="50000">
                <a:schemeClr val="bg1"/>
              </a:gs>
              <a:gs pos="100000">
                <a:schemeClr val="bg1">
                  <a:lumMod val="85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A84FFF1E-AFDC-62F0-D0D8-29EC40026A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22591" y="6280735"/>
            <a:ext cx="4568519" cy="388064"/>
          </a:xfrm>
          <a:prstGeom prst="rect">
            <a:avLst/>
          </a:prstGeom>
        </p:spPr>
      </p:pic>
      <p:sp>
        <p:nvSpPr>
          <p:cNvPr id="10" name="Rectangle 9">
            <a:extLst>
              <a:ext uri="{FF2B5EF4-FFF2-40B4-BE49-F238E27FC236}">
                <a16:creationId xmlns:a16="http://schemas.microsoft.com/office/drawing/2014/main" id="{17A8063B-9D05-1734-1A84-126C2FF72518}"/>
              </a:ext>
            </a:extLst>
          </p:cNvPr>
          <p:cNvSpPr/>
          <p:nvPr userDrawn="1"/>
        </p:nvSpPr>
        <p:spPr>
          <a:xfrm>
            <a:off x="-84993" y="-79131"/>
            <a:ext cx="12361985" cy="7016261"/>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2F61575-FBC6-086F-5E88-A3174C3D7FB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74566" y="0"/>
            <a:ext cx="4017434" cy="6166713"/>
          </a:xfrm>
          <a:prstGeom prst="rect">
            <a:avLst/>
          </a:prstGeom>
        </p:spPr>
      </p:pic>
      <p:pic>
        <p:nvPicPr>
          <p:cNvPr id="13" name="Picture 12" descr="Venn diagram&#10;&#10;Description automatically generated">
            <a:extLst>
              <a:ext uri="{FF2B5EF4-FFF2-40B4-BE49-F238E27FC236}">
                <a16:creationId xmlns:a16="http://schemas.microsoft.com/office/drawing/2014/main" id="{1C00F9D4-7038-9EAB-66E0-E3FE8E4BBBF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82978" y="1"/>
            <a:ext cx="9231489" cy="6166713"/>
          </a:xfrm>
          <a:prstGeom prst="rect">
            <a:avLst/>
          </a:prstGeom>
        </p:spPr>
      </p:pic>
      <p:sp>
        <p:nvSpPr>
          <p:cNvPr id="2" name="Title 1">
            <a:extLst>
              <a:ext uri="{FF2B5EF4-FFF2-40B4-BE49-F238E27FC236}">
                <a16:creationId xmlns:a16="http://schemas.microsoft.com/office/drawing/2014/main" id="{19FE273B-BCDF-2B6A-69B3-A2F69AEE50D9}"/>
              </a:ext>
            </a:extLst>
          </p:cNvPr>
          <p:cNvSpPr>
            <a:spLocks noGrp="1"/>
          </p:cNvSpPr>
          <p:nvPr>
            <p:ph type="title" hasCustomPrompt="1"/>
          </p:nvPr>
        </p:nvSpPr>
        <p:spPr>
          <a:xfrm>
            <a:off x="603504" y="365125"/>
            <a:ext cx="7380288" cy="647701"/>
          </a:xfrm>
          <a:prstGeom prst="rect">
            <a:avLst/>
          </a:prstGeom>
        </p:spPr>
        <p:txBody>
          <a:bodyPr anchor="t" anchorCtr="0"/>
          <a:lstStyle>
            <a:lvl1pPr marL="0" marR="0" indent="0" algn="l" defTabSz="914400" rtl="0" eaLnBrk="1" fontAlgn="auto" latinLnBrk="0" hangingPunct="1">
              <a:lnSpc>
                <a:spcPct val="90000"/>
              </a:lnSpc>
              <a:spcBef>
                <a:spcPct val="0"/>
              </a:spcBef>
              <a:spcAft>
                <a:spcPts val="0"/>
              </a:spcAft>
              <a:buClrTx/>
              <a:buSzTx/>
              <a:buFontTx/>
              <a:buNone/>
              <a:tabLst/>
              <a:defRPr sz="3600" b="1">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Headline is Arial Bold 36 Point</a:t>
            </a:r>
          </a:p>
        </p:txBody>
      </p:sp>
      <p:sp>
        <p:nvSpPr>
          <p:cNvPr id="12" name="Text Placeholder 11">
            <a:extLst>
              <a:ext uri="{FF2B5EF4-FFF2-40B4-BE49-F238E27FC236}">
                <a16:creationId xmlns:a16="http://schemas.microsoft.com/office/drawing/2014/main" id="{AE71AD21-B1E1-F62D-7B95-4D734BE5A33A}"/>
              </a:ext>
            </a:extLst>
          </p:cNvPr>
          <p:cNvSpPr>
            <a:spLocks noGrp="1"/>
          </p:cNvSpPr>
          <p:nvPr>
            <p:ph type="body" sz="quarter" idx="10" hasCustomPrompt="1"/>
          </p:nvPr>
        </p:nvSpPr>
        <p:spPr>
          <a:xfrm>
            <a:off x="603504" y="1371600"/>
            <a:ext cx="7380288" cy="4156075"/>
          </a:xfrm>
          <a:prstGeom prst="rect">
            <a:avLst/>
          </a:prstGeom>
        </p:spPr>
        <p:txBody>
          <a:bodyPr/>
          <a:lstStyle>
            <a:lvl1pPr marL="7938" indent="0">
              <a:buNone/>
              <a:tabLst/>
              <a:defRPr sz="2000">
                <a:solidFill>
                  <a:schemeClr val="tx1">
                    <a:lumMod val="50000"/>
                    <a:lumOff val="50000"/>
                  </a:schemeClr>
                </a:solidFill>
                <a:latin typeface="Arial" panose="020B0604020202020204" pitchFamily="34" charset="0"/>
                <a:cs typeface="Arial" panose="020B0604020202020204" pitchFamily="34" charset="0"/>
              </a:defRPr>
            </a:lvl1pPr>
            <a:lvl2pPr marL="7938" indent="0">
              <a:buNone/>
              <a:tabLst/>
              <a:defRPr sz="2000">
                <a:solidFill>
                  <a:schemeClr val="tx1">
                    <a:lumMod val="50000"/>
                    <a:lumOff val="50000"/>
                  </a:schemeClr>
                </a:solidFill>
              </a:defRPr>
            </a:lvl2pPr>
            <a:lvl3pPr marL="7938" indent="0">
              <a:buNone/>
              <a:tabLst/>
              <a:defRPr sz="2000">
                <a:solidFill>
                  <a:schemeClr val="tx1">
                    <a:lumMod val="50000"/>
                    <a:lumOff val="50000"/>
                  </a:schemeClr>
                </a:solidFill>
              </a:defRPr>
            </a:lvl3pPr>
            <a:lvl4pPr marL="7938" indent="0">
              <a:buNone/>
              <a:tabLst/>
              <a:defRPr sz="2000">
                <a:solidFill>
                  <a:schemeClr val="tx1">
                    <a:lumMod val="50000"/>
                    <a:lumOff val="50000"/>
                  </a:schemeClr>
                </a:solidFill>
              </a:defRPr>
            </a:lvl4pPr>
            <a:lvl5pPr marL="7938" indent="0">
              <a:buNone/>
              <a:tabLst/>
              <a:defRPr sz="2000">
                <a:solidFill>
                  <a:schemeClr val="tx1">
                    <a:lumMod val="50000"/>
                    <a:lumOff val="50000"/>
                  </a:schemeClr>
                </a:solidFill>
              </a:defRPr>
            </a:lvl5pPr>
          </a:lstStyle>
          <a:p>
            <a:pPr lvl="0"/>
            <a:r>
              <a:rPr lang="en-US" dirty="0"/>
              <a:t>Text is Arial at 20pt.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9" name="Slide Number Placeholder 19">
            <a:extLst>
              <a:ext uri="{FF2B5EF4-FFF2-40B4-BE49-F238E27FC236}">
                <a16:creationId xmlns:a16="http://schemas.microsoft.com/office/drawing/2014/main" id="{D1DE654D-E439-ABD6-ED88-877AC8217DFF}"/>
              </a:ext>
            </a:extLst>
          </p:cNvPr>
          <p:cNvSpPr>
            <a:spLocks noGrp="1"/>
          </p:cNvSpPr>
          <p:nvPr>
            <p:ph type="sldNum" sz="quarter" idx="4"/>
          </p:nvPr>
        </p:nvSpPr>
        <p:spPr>
          <a:xfrm>
            <a:off x="60089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02E54D-CEB8-0646-8A95-1DC5FC3845A8}" type="slidenum">
              <a:rPr lang="en-US" smtClean="0"/>
              <a:pPr/>
              <a:t>‹#›</a:t>
            </a:fld>
            <a:endParaRPr lang="en-US"/>
          </a:p>
        </p:txBody>
      </p:sp>
    </p:spTree>
    <p:extLst>
      <p:ext uri="{BB962C8B-B14F-4D97-AF65-F5344CB8AC3E}">
        <p14:creationId xmlns:p14="http://schemas.microsoft.com/office/powerpoint/2010/main" val="3590923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39537A-2ACA-0E0E-8A60-35812FDACFB9}"/>
              </a:ext>
            </a:extLst>
          </p:cNvPr>
          <p:cNvSpPr/>
          <p:nvPr userDrawn="1"/>
        </p:nvSpPr>
        <p:spPr>
          <a:xfrm>
            <a:off x="0" y="6166714"/>
            <a:ext cx="12192000" cy="691286"/>
          </a:xfrm>
          <a:prstGeom prst="rect">
            <a:avLst/>
          </a:prstGeom>
          <a:gradFill flip="none" rotWithShape="1">
            <a:gsLst>
              <a:gs pos="50000">
                <a:schemeClr val="bg1"/>
              </a:gs>
              <a:gs pos="100000">
                <a:schemeClr val="bg1">
                  <a:lumMod val="85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0235793-D46B-719C-6BE2-C82EA04148B2}"/>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7022591" y="6280735"/>
            <a:ext cx="4568519" cy="388064"/>
          </a:xfrm>
          <a:prstGeom prst="rect">
            <a:avLst/>
          </a:prstGeom>
        </p:spPr>
      </p:pic>
      <p:sp>
        <p:nvSpPr>
          <p:cNvPr id="6" name="Rectangle 5">
            <a:extLst>
              <a:ext uri="{FF2B5EF4-FFF2-40B4-BE49-F238E27FC236}">
                <a16:creationId xmlns:a16="http://schemas.microsoft.com/office/drawing/2014/main" id="{E1343E1F-F161-B311-6C59-68C3EEF82463}"/>
              </a:ext>
            </a:extLst>
          </p:cNvPr>
          <p:cNvSpPr/>
          <p:nvPr userDrawn="1"/>
        </p:nvSpPr>
        <p:spPr>
          <a:xfrm>
            <a:off x="-84993" y="-79131"/>
            <a:ext cx="12361985" cy="7016261"/>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983DF5A2-FE6A-D6AA-BC97-789529E49867}"/>
              </a:ext>
            </a:extLst>
          </p:cNvPr>
          <p:cNvSpPr>
            <a:spLocks noGrp="1"/>
          </p:cNvSpPr>
          <p:nvPr>
            <p:ph type="sldNum" sz="quarter" idx="4"/>
          </p:nvPr>
        </p:nvSpPr>
        <p:spPr>
          <a:xfrm>
            <a:off x="603504"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5C8EF8-7A42-7347-AA92-96F66710B79B}" type="slidenum">
              <a:rPr lang="en-US" smtClean="0"/>
              <a:pPr/>
              <a:t>‹#›</a:t>
            </a:fld>
            <a:endParaRPr lang="en-US" dirty="0"/>
          </a:p>
        </p:txBody>
      </p:sp>
    </p:spTree>
    <p:extLst>
      <p:ext uri="{BB962C8B-B14F-4D97-AF65-F5344CB8AC3E}">
        <p14:creationId xmlns:p14="http://schemas.microsoft.com/office/powerpoint/2010/main" val="3582959750"/>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2" r:id="rId3"/>
    <p:sldLayoutId id="2147483676" r:id="rId4"/>
    <p:sldLayoutId id="2147483654" r:id="rId5"/>
    <p:sldLayoutId id="2147483677" r:id="rId6"/>
    <p:sldLayoutId id="2147483678" r:id="rId7"/>
    <p:sldLayoutId id="2147483651" r:id="rId8"/>
    <p:sldLayoutId id="2147483679" r:id="rId9"/>
    <p:sldLayoutId id="2147483680" r:id="rId10"/>
    <p:sldLayoutId id="2147483653" r:id="rId11"/>
    <p:sldLayoutId id="2147483681" r:id="rId12"/>
    <p:sldLayoutId id="2147483682" r:id="rId13"/>
    <p:sldLayoutId id="2147483687" r:id="rId14"/>
    <p:sldLayoutId id="2147483684" r:id="rId15"/>
    <p:sldLayoutId id="2147483685" r:id="rId16"/>
    <p:sldLayoutId id="2147483686" r:id="rId17"/>
    <p:sldLayoutId id="2147483688" r:id="rId18"/>
    <p:sldLayoutId id="2147483674" r:id="rId19"/>
    <p:sldLayoutId id="2147483683" r:id="rId20"/>
    <p:sldLayoutId id="2147483673" r:id="rId2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0.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hyperlink" Target="mailto:arpoffice@wakehealth.edu" TargetMode="External"/><Relationship Id="rId2" Type="http://schemas.openxmlformats.org/officeDocument/2006/relationships/image" Target="../media/image39.png"/><Relationship Id="rId1" Type="http://schemas.openxmlformats.org/officeDocument/2006/relationships/slideLayout" Target="../slideLayouts/slideLayout2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hyperlink" Target="http://spokwebxchg.wakehealth.edu/webxchange/Default.aspx?rd=y"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0.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0.xml"/><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0.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hyperlink" Target="https://chriskmanagement.secure.force.com/IntakePortal/" TargetMode="Externa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0.xml"/><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0.xml"/><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0.xml"/><Relationship Id="rId4" Type="http://schemas.openxmlformats.org/officeDocument/2006/relationships/image" Target="../media/image81.png"/></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0.xml"/><Relationship Id="rId5" Type="http://schemas.openxmlformats.org/officeDocument/2006/relationships/image" Target="../media/image85.png"/><Relationship Id="rId4" Type="http://schemas.openxmlformats.org/officeDocument/2006/relationships/image" Target="../media/image84.png"/></Relationships>
</file>

<file path=ppt/slides/_rels/slide47.xml.rels><?xml version="1.0" encoding="UTF-8" standalone="yes"?>
<Relationships xmlns="http://schemas.openxmlformats.org/package/2006/relationships"><Relationship Id="rId3" Type="http://schemas.openxmlformats.org/officeDocument/2006/relationships/hyperlink" Target="mailto:Compliance@AtriumHealth.org" TargetMode="External"/><Relationship Id="rId2" Type="http://schemas.openxmlformats.org/officeDocument/2006/relationships/hyperlink" Target="http://www.tnwinc.com/reportline/international/" TargetMode="External"/><Relationship Id="rId1" Type="http://schemas.openxmlformats.org/officeDocument/2006/relationships/slideLayout" Target="../slideLayouts/slideLayout20.xml"/><Relationship Id="rId4" Type="http://schemas.openxmlformats.org/officeDocument/2006/relationships/image" Target="../media/image86.png"/></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0.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F5D6AA4-E33B-2054-3374-5441AE0BA0F2}"/>
              </a:ext>
            </a:extLst>
          </p:cNvPr>
          <p:cNvSpPr>
            <a:spLocks noGrp="1"/>
          </p:cNvSpPr>
          <p:nvPr>
            <p:ph type="body" sz="quarter" idx="11"/>
          </p:nvPr>
        </p:nvSpPr>
        <p:spPr/>
        <p:txBody>
          <a:bodyPr/>
          <a:lstStyle/>
          <a:p>
            <a:r>
              <a:rPr lang="en-US" dirty="0" smtClean="0"/>
              <a:t>Laboratory Animal Orientation</a:t>
            </a:r>
            <a:endParaRPr lang="en-US" dirty="0"/>
          </a:p>
        </p:txBody>
      </p:sp>
      <p:sp>
        <p:nvSpPr>
          <p:cNvPr id="8" name="Text Placeholder 7">
            <a:extLst>
              <a:ext uri="{FF2B5EF4-FFF2-40B4-BE49-F238E27FC236}">
                <a16:creationId xmlns:a16="http://schemas.microsoft.com/office/drawing/2014/main" id="{ED2384DB-8462-87E3-057C-1FE787CA481E}"/>
              </a:ext>
            </a:extLst>
          </p:cNvPr>
          <p:cNvSpPr>
            <a:spLocks noGrp="1"/>
          </p:cNvSpPr>
          <p:nvPr>
            <p:ph type="body" sz="quarter" idx="12"/>
          </p:nvPr>
        </p:nvSpPr>
        <p:spPr>
          <a:xfrm>
            <a:off x="603504" y="4114847"/>
            <a:ext cx="6564475" cy="997083"/>
          </a:xfrm>
        </p:spPr>
        <p:txBody>
          <a:bodyPr/>
          <a:lstStyle/>
          <a:p>
            <a:r>
              <a:rPr lang="en-US" dirty="0" smtClean="0"/>
              <a:t>Amanda Dillard, Animal Training Coordinator</a:t>
            </a:r>
          </a:p>
          <a:p>
            <a:r>
              <a:rPr lang="en-US" dirty="0" smtClean="0"/>
              <a:t>Lisa Colvin, IACUC Coordinator</a:t>
            </a:r>
          </a:p>
          <a:p>
            <a:r>
              <a:rPr lang="en-US" dirty="0" smtClean="0"/>
              <a:t>Miranda Moore, Protocol Analyst II, IACUC</a:t>
            </a:r>
          </a:p>
          <a:p>
            <a:endParaRPr lang="en-US" dirty="0"/>
          </a:p>
        </p:txBody>
      </p:sp>
    </p:spTree>
    <p:extLst>
      <p:ext uri="{BB962C8B-B14F-4D97-AF65-F5344CB8AC3E}">
        <p14:creationId xmlns:p14="http://schemas.microsoft.com/office/powerpoint/2010/main" val="4209295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6FAC-201C-3819-DBDB-37CC7033F2F6}"/>
              </a:ext>
            </a:extLst>
          </p:cNvPr>
          <p:cNvSpPr>
            <a:spLocks noGrp="1"/>
          </p:cNvSpPr>
          <p:nvPr>
            <p:ph type="title"/>
          </p:nvPr>
        </p:nvSpPr>
        <p:spPr>
          <a:xfrm>
            <a:off x="533834" y="168456"/>
            <a:ext cx="11041475" cy="1193709"/>
          </a:xfrm>
        </p:spPr>
        <p:txBody>
          <a:bodyPr/>
          <a:lstStyle/>
          <a:p>
            <a:pPr algn="ctr"/>
            <a:r>
              <a:rPr lang="en-US" dirty="0" smtClean="0"/>
              <a:t>Winston-Salem Campus </a:t>
            </a:r>
            <a:br>
              <a:rPr lang="en-US" dirty="0" smtClean="0"/>
            </a:br>
            <a:r>
              <a:rPr lang="en-US" dirty="0" smtClean="0"/>
              <a:t>(Downtown)</a:t>
            </a:r>
            <a:endParaRPr lang="en-US" dirty="0"/>
          </a:p>
        </p:txBody>
      </p:sp>
      <p:sp>
        <p:nvSpPr>
          <p:cNvPr id="5" name="Slide Number Placeholder 4">
            <a:extLst>
              <a:ext uri="{FF2B5EF4-FFF2-40B4-BE49-F238E27FC236}">
                <a16:creationId xmlns:a16="http://schemas.microsoft.com/office/drawing/2014/main" id="{62CCC07B-D6FC-A7ED-2F53-F18DAF1CE9AA}"/>
              </a:ext>
            </a:extLst>
          </p:cNvPr>
          <p:cNvSpPr>
            <a:spLocks noGrp="1"/>
          </p:cNvSpPr>
          <p:nvPr>
            <p:ph type="sldNum" sz="quarter" idx="10"/>
          </p:nvPr>
        </p:nvSpPr>
        <p:spPr/>
        <p:txBody>
          <a:bodyPr/>
          <a:lstStyle/>
          <a:p>
            <a:fld id="{455C8EF8-7A42-7347-AA92-96F66710B79B}" type="slidenum">
              <a:rPr lang="en-US" smtClean="0"/>
              <a:pPr/>
              <a:t>10</a:t>
            </a:fld>
            <a:endParaRPr lang="en-US" dirty="0"/>
          </a:p>
        </p:txBody>
      </p:sp>
      <p:pic>
        <p:nvPicPr>
          <p:cNvPr id="7" name="Picture 6"/>
          <p:cNvPicPr>
            <a:picLocks noChangeAspect="1"/>
          </p:cNvPicPr>
          <p:nvPr/>
        </p:nvPicPr>
        <p:blipFill>
          <a:blip r:embed="rId2"/>
          <a:stretch>
            <a:fillRect/>
          </a:stretch>
        </p:blipFill>
        <p:spPr>
          <a:xfrm>
            <a:off x="1373683" y="1362165"/>
            <a:ext cx="4080154" cy="1501405"/>
          </a:xfrm>
          <a:prstGeom prst="rect">
            <a:avLst/>
          </a:prstGeom>
        </p:spPr>
      </p:pic>
      <p:pic>
        <p:nvPicPr>
          <p:cNvPr id="8" name="Picture 7"/>
          <p:cNvPicPr>
            <a:picLocks noChangeAspect="1"/>
          </p:cNvPicPr>
          <p:nvPr/>
        </p:nvPicPr>
        <p:blipFill>
          <a:blip r:embed="rId3"/>
          <a:stretch>
            <a:fillRect/>
          </a:stretch>
        </p:blipFill>
        <p:spPr>
          <a:xfrm>
            <a:off x="7800110" y="1362165"/>
            <a:ext cx="2427358" cy="1501405"/>
          </a:xfrm>
          <a:prstGeom prst="rect">
            <a:avLst/>
          </a:prstGeom>
        </p:spPr>
      </p:pic>
      <p:pic>
        <p:nvPicPr>
          <p:cNvPr id="9" name="Picture 8"/>
          <p:cNvPicPr>
            <a:picLocks noChangeAspect="1"/>
          </p:cNvPicPr>
          <p:nvPr/>
        </p:nvPicPr>
        <p:blipFill>
          <a:blip r:embed="rId4"/>
          <a:stretch>
            <a:fillRect/>
          </a:stretch>
        </p:blipFill>
        <p:spPr>
          <a:xfrm>
            <a:off x="1760797" y="3525391"/>
            <a:ext cx="3171813" cy="2101603"/>
          </a:xfrm>
          <a:prstGeom prst="rect">
            <a:avLst/>
          </a:prstGeom>
        </p:spPr>
      </p:pic>
      <p:pic>
        <p:nvPicPr>
          <p:cNvPr id="10" name="Picture 9"/>
          <p:cNvPicPr>
            <a:picLocks noChangeAspect="1"/>
          </p:cNvPicPr>
          <p:nvPr/>
        </p:nvPicPr>
        <p:blipFill>
          <a:blip r:embed="rId5"/>
          <a:stretch>
            <a:fillRect/>
          </a:stretch>
        </p:blipFill>
        <p:spPr>
          <a:xfrm>
            <a:off x="7280366" y="3525391"/>
            <a:ext cx="3752265" cy="2119386"/>
          </a:xfrm>
          <a:prstGeom prst="rect">
            <a:avLst/>
          </a:prstGeom>
        </p:spPr>
      </p:pic>
      <p:sp>
        <p:nvSpPr>
          <p:cNvPr id="11" name="TextBox 10"/>
          <p:cNvSpPr txBox="1"/>
          <p:nvPr/>
        </p:nvSpPr>
        <p:spPr>
          <a:xfrm>
            <a:off x="2377439" y="2863570"/>
            <a:ext cx="1646669" cy="369332"/>
          </a:xfrm>
          <a:prstGeom prst="rect">
            <a:avLst/>
          </a:prstGeom>
          <a:noFill/>
        </p:spPr>
        <p:txBody>
          <a:bodyPr wrap="none" rtlCol="0">
            <a:spAutoFit/>
          </a:bodyPr>
          <a:lstStyle/>
          <a:p>
            <a:r>
              <a:rPr lang="en-US" dirty="0" err="1" smtClean="0"/>
              <a:t>BioTech</a:t>
            </a:r>
            <a:r>
              <a:rPr lang="en-US" dirty="0" smtClean="0"/>
              <a:t> Place</a:t>
            </a:r>
            <a:endParaRPr lang="en-US" dirty="0"/>
          </a:p>
        </p:txBody>
      </p:sp>
      <p:sp>
        <p:nvSpPr>
          <p:cNvPr id="12" name="TextBox 11"/>
          <p:cNvSpPr txBox="1"/>
          <p:nvPr/>
        </p:nvSpPr>
        <p:spPr>
          <a:xfrm>
            <a:off x="8040413" y="2825148"/>
            <a:ext cx="1907317" cy="369332"/>
          </a:xfrm>
          <a:prstGeom prst="rect">
            <a:avLst/>
          </a:prstGeom>
          <a:noFill/>
        </p:spPr>
        <p:txBody>
          <a:bodyPr wrap="none" rtlCol="0">
            <a:spAutoFit/>
          </a:bodyPr>
          <a:lstStyle/>
          <a:p>
            <a:r>
              <a:rPr lang="en-US" dirty="0" smtClean="0"/>
              <a:t>Wake Downtown</a:t>
            </a:r>
            <a:endParaRPr lang="en-US" dirty="0"/>
          </a:p>
        </p:txBody>
      </p:sp>
      <p:sp>
        <p:nvSpPr>
          <p:cNvPr id="13" name="TextBox 12"/>
          <p:cNvSpPr txBox="1"/>
          <p:nvPr/>
        </p:nvSpPr>
        <p:spPr>
          <a:xfrm>
            <a:off x="2710895" y="5644777"/>
            <a:ext cx="979755" cy="369332"/>
          </a:xfrm>
          <a:prstGeom prst="rect">
            <a:avLst/>
          </a:prstGeom>
          <a:noFill/>
        </p:spPr>
        <p:txBody>
          <a:bodyPr wrap="none" rtlCol="0">
            <a:spAutoFit/>
          </a:bodyPr>
          <a:lstStyle/>
          <a:p>
            <a:r>
              <a:rPr lang="en-US" dirty="0" smtClean="0"/>
              <a:t>PTCRC</a:t>
            </a:r>
            <a:endParaRPr lang="en-US" dirty="0"/>
          </a:p>
        </p:txBody>
      </p:sp>
      <p:sp>
        <p:nvSpPr>
          <p:cNvPr id="14" name="TextBox 13"/>
          <p:cNvSpPr txBox="1"/>
          <p:nvPr/>
        </p:nvSpPr>
        <p:spPr>
          <a:xfrm>
            <a:off x="7097486" y="5637676"/>
            <a:ext cx="4429418" cy="369332"/>
          </a:xfrm>
          <a:prstGeom prst="rect">
            <a:avLst/>
          </a:prstGeom>
          <a:noFill/>
        </p:spPr>
        <p:txBody>
          <a:bodyPr wrap="none" rtlCol="0">
            <a:spAutoFit/>
          </a:bodyPr>
          <a:lstStyle/>
          <a:p>
            <a:r>
              <a:rPr lang="en-US" dirty="0" smtClean="0"/>
              <a:t>Richard Dean Biomedical Research Bldg.</a:t>
            </a:r>
            <a:endParaRPr lang="en-US" dirty="0"/>
          </a:p>
        </p:txBody>
      </p:sp>
    </p:spTree>
    <p:extLst>
      <p:ext uri="{BB962C8B-B14F-4D97-AF65-F5344CB8AC3E}">
        <p14:creationId xmlns:p14="http://schemas.microsoft.com/office/powerpoint/2010/main" val="2531148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6FAC-201C-3819-DBDB-37CC7033F2F6}"/>
              </a:ext>
            </a:extLst>
          </p:cNvPr>
          <p:cNvSpPr>
            <a:spLocks noGrp="1"/>
          </p:cNvSpPr>
          <p:nvPr>
            <p:ph type="title"/>
          </p:nvPr>
        </p:nvSpPr>
        <p:spPr/>
        <p:txBody>
          <a:bodyPr/>
          <a:lstStyle/>
          <a:p>
            <a:pPr algn="ctr"/>
            <a:r>
              <a:rPr lang="en-US" dirty="0" smtClean="0"/>
              <a:t>Clarkson Campus</a:t>
            </a:r>
            <a:endParaRPr lang="en-US" dirty="0"/>
          </a:p>
        </p:txBody>
      </p:sp>
      <p:sp>
        <p:nvSpPr>
          <p:cNvPr id="5" name="Slide Number Placeholder 4">
            <a:extLst>
              <a:ext uri="{FF2B5EF4-FFF2-40B4-BE49-F238E27FC236}">
                <a16:creationId xmlns:a16="http://schemas.microsoft.com/office/drawing/2014/main" id="{62CCC07B-D6FC-A7ED-2F53-F18DAF1CE9AA}"/>
              </a:ext>
            </a:extLst>
          </p:cNvPr>
          <p:cNvSpPr>
            <a:spLocks noGrp="1"/>
          </p:cNvSpPr>
          <p:nvPr>
            <p:ph type="sldNum" sz="quarter" idx="10"/>
          </p:nvPr>
        </p:nvSpPr>
        <p:spPr/>
        <p:txBody>
          <a:bodyPr/>
          <a:lstStyle/>
          <a:p>
            <a:fld id="{455C8EF8-7A42-7347-AA92-96F66710B79B}" type="slidenum">
              <a:rPr lang="en-US" smtClean="0"/>
              <a:pPr/>
              <a:t>11</a:t>
            </a:fld>
            <a:endParaRPr lang="en-US" dirty="0"/>
          </a:p>
        </p:txBody>
      </p:sp>
      <p:sp>
        <p:nvSpPr>
          <p:cNvPr id="6" name="Subtitle 2"/>
          <p:cNvSpPr>
            <a:spLocks noGrp="1"/>
          </p:cNvSpPr>
          <p:nvPr>
            <p:ph type="body" sz="quarter" idx="11"/>
          </p:nvPr>
        </p:nvSpPr>
        <p:spPr>
          <a:xfrm>
            <a:off x="322263" y="1733550"/>
            <a:ext cx="11044237" cy="2571473"/>
          </a:xfrm>
        </p:spPr>
        <p:txBody>
          <a:bodyPr vert="horz" lIns="0" tIns="0" rIns="0" bIns="0" rtlCol="0" anchor="t">
            <a:spAutoFit/>
          </a:bodyPr>
          <a:lstStyle/>
          <a:p>
            <a:r>
              <a:rPr lang="en-US" dirty="0">
                <a:latin typeface="Arial"/>
                <a:cs typeface="Arial"/>
              </a:rPr>
              <a:t>ARP Associate</a:t>
            </a:r>
            <a:r>
              <a:rPr lang="en-US" sz="2400" dirty="0">
                <a:latin typeface="Arial"/>
                <a:cs typeface="Arial"/>
              </a:rPr>
              <a:t> Director:  Mel Gee, DVM, </a:t>
            </a:r>
            <a:r>
              <a:rPr lang="en-US" sz="2400" dirty="0" smtClean="0">
                <a:latin typeface="Arial"/>
                <a:cs typeface="Arial"/>
              </a:rPr>
              <a:t>DACLAM</a:t>
            </a:r>
          </a:p>
          <a:p>
            <a:endParaRPr lang="en-US" dirty="0"/>
          </a:p>
          <a:p>
            <a:r>
              <a:rPr lang="en-US" dirty="0">
                <a:latin typeface="Arial"/>
                <a:cs typeface="Arial"/>
              </a:rPr>
              <a:t>ARP Staff Veterinarian: Andre LeGrande, </a:t>
            </a:r>
            <a:r>
              <a:rPr lang="en-US" dirty="0" smtClean="0">
                <a:latin typeface="Arial"/>
                <a:cs typeface="Arial"/>
              </a:rPr>
              <a:t>DVM</a:t>
            </a:r>
          </a:p>
          <a:p>
            <a:endParaRPr lang="en-US" sz="2400" dirty="0"/>
          </a:p>
          <a:p>
            <a:r>
              <a:rPr lang="en-US" sz="2400" dirty="0">
                <a:latin typeface="Arial"/>
                <a:cs typeface="Arial"/>
              </a:rPr>
              <a:t>Operations Manager:  Suzy Mounsey, BS, LATG, CMAR   </a:t>
            </a:r>
            <a:endParaRPr lang="en-US" sz="2400" dirty="0"/>
          </a:p>
          <a:p>
            <a:pPr marL="688975" lvl="3" indent="0">
              <a:buNone/>
            </a:pPr>
            <a:endParaRPr lang="en-US" sz="2400" dirty="0"/>
          </a:p>
        </p:txBody>
      </p:sp>
      <p:pic>
        <p:nvPicPr>
          <p:cNvPr id="7" name="Picture 6"/>
          <p:cNvPicPr>
            <a:picLocks noChangeAspect="1"/>
          </p:cNvPicPr>
          <p:nvPr/>
        </p:nvPicPr>
        <p:blipFill>
          <a:blip r:embed="rId2"/>
          <a:stretch>
            <a:fillRect/>
          </a:stretch>
        </p:blipFill>
        <p:spPr>
          <a:xfrm>
            <a:off x="9297190" y="1345369"/>
            <a:ext cx="1853345" cy="2408129"/>
          </a:xfrm>
          <a:prstGeom prst="rect">
            <a:avLst/>
          </a:prstGeom>
        </p:spPr>
      </p:pic>
      <p:sp>
        <p:nvSpPr>
          <p:cNvPr id="8" name="TextBox 7"/>
          <p:cNvSpPr txBox="1"/>
          <p:nvPr/>
        </p:nvSpPr>
        <p:spPr>
          <a:xfrm>
            <a:off x="9515943" y="3753498"/>
            <a:ext cx="1415837" cy="369332"/>
          </a:xfrm>
          <a:prstGeom prst="rect">
            <a:avLst/>
          </a:prstGeom>
          <a:noFill/>
        </p:spPr>
        <p:txBody>
          <a:bodyPr wrap="none" rtlCol="0">
            <a:spAutoFit/>
          </a:bodyPr>
          <a:lstStyle/>
          <a:p>
            <a:r>
              <a:rPr lang="en-US" dirty="0" smtClean="0"/>
              <a:t>Dr. Mel Gee</a:t>
            </a:r>
            <a:endParaRPr lang="en-US" dirty="0"/>
          </a:p>
        </p:txBody>
      </p:sp>
    </p:spTree>
    <p:extLst>
      <p:ext uri="{BB962C8B-B14F-4D97-AF65-F5344CB8AC3E}">
        <p14:creationId xmlns:p14="http://schemas.microsoft.com/office/powerpoint/2010/main" val="14222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6FAC-201C-3819-DBDB-37CC7033F2F6}"/>
              </a:ext>
            </a:extLst>
          </p:cNvPr>
          <p:cNvSpPr>
            <a:spLocks noGrp="1"/>
          </p:cNvSpPr>
          <p:nvPr>
            <p:ph type="title"/>
          </p:nvPr>
        </p:nvSpPr>
        <p:spPr>
          <a:xfrm>
            <a:off x="603503" y="365126"/>
            <a:ext cx="11041475" cy="1115331"/>
          </a:xfrm>
        </p:spPr>
        <p:txBody>
          <a:bodyPr/>
          <a:lstStyle/>
          <a:p>
            <a:pPr algn="ctr"/>
            <a:r>
              <a:rPr lang="en-US" dirty="0" smtClean="0"/>
              <a:t>Clarkson Campus</a:t>
            </a:r>
            <a:br>
              <a:rPr lang="en-US" dirty="0" smtClean="0"/>
            </a:br>
            <a:r>
              <a:rPr lang="en-US" dirty="0" smtClean="0"/>
              <a:t>Wake Forest University Primate Center</a:t>
            </a:r>
            <a:endParaRPr lang="en-US" dirty="0"/>
          </a:p>
        </p:txBody>
      </p:sp>
      <p:sp>
        <p:nvSpPr>
          <p:cNvPr id="5" name="Slide Number Placeholder 4">
            <a:extLst>
              <a:ext uri="{FF2B5EF4-FFF2-40B4-BE49-F238E27FC236}">
                <a16:creationId xmlns:a16="http://schemas.microsoft.com/office/drawing/2014/main" id="{62CCC07B-D6FC-A7ED-2F53-F18DAF1CE9AA}"/>
              </a:ext>
            </a:extLst>
          </p:cNvPr>
          <p:cNvSpPr>
            <a:spLocks noGrp="1"/>
          </p:cNvSpPr>
          <p:nvPr>
            <p:ph type="sldNum" sz="quarter" idx="10"/>
          </p:nvPr>
        </p:nvSpPr>
        <p:spPr/>
        <p:txBody>
          <a:bodyPr/>
          <a:lstStyle/>
          <a:p>
            <a:fld id="{455C8EF8-7A42-7347-AA92-96F66710B79B}" type="slidenum">
              <a:rPr lang="en-US" smtClean="0"/>
              <a:pPr/>
              <a:t>12</a:t>
            </a:fld>
            <a:endParaRPr lang="en-US" dirty="0"/>
          </a:p>
        </p:txBody>
      </p:sp>
      <p:pic>
        <p:nvPicPr>
          <p:cNvPr id="8" name="Picture 7"/>
          <p:cNvPicPr>
            <a:picLocks noChangeAspect="1"/>
          </p:cNvPicPr>
          <p:nvPr/>
        </p:nvPicPr>
        <p:blipFill>
          <a:blip r:embed="rId2"/>
          <a:stretch>
            <a:fillRect/>
          </a:stretch>
        </p:blipFill>
        <p:spPr>
          <a:xfrm>
            <a:off x="2462852" y="1451119"/>
            <a:ext cx="7552005" cy="4501844"/>
          </a:xfrm>
          <a:prstGeom prst="rect">
            <a:avLst/>
          </a:prstGeom>
        </p:spPr>
      </p:pic>
    </p:spTree>
    <p:extLst>
      <p:ext uri="{BB962C8B-B14F-4D97-AF65-F5344CB8AC3E}">
        <p14:creationId xmlns:p14="http://schemas.microsoft.com/office/powerpoint/2010/main" val="4066589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6FAC-201C-3819-DBDB-37CC7033F2F6}"/>
              </a:ext>
            </a:extLst>
          </p:cNvPr>
          <p:cNvSpPr>
            <a:spLocks noGrp="1"/>
          </p:cNvSpPr>
          <p:nvPr>
            <p:ph type="title"/>
          </p:nvPr>
        </p:nvSpPr>
        <p:spPr/>
        <p:txBody>
          <a:bodyPr/>
          <a:lstStyle/>
          <a:p>
            <a:pPr algn="ctr"/>
            <a:r>
              <a:rPr lang="en-US" dirty="0" smtClean="0"/>
              <a:t>Charlotte Campus</a:t>
            </a:r>
            <a:endParaRPr lang="en-US" dirty="0"/>
          </a:p>
        </p:txBody>
      </p:sp>
      <p:sp>
        <p:nvSpPr>
          <p:cNvPr id="5" name="Slide Number Placeholder 4">
            <a:extLst>
              <a:ext uri="{FF2B5EF4-FFF2-40B4-BE49-F238E27FC236}">
                <a16:creationId xmlns:a16="http://schemas.microsoft.com/office/drawing/2014/main" id="{62CCC07B-D6FC-A7ED-2F53-F18DAF1CE9AA}"/>
              </a:ext>
            </a:extLst>
          </p:cNvPr>
          <p:cNvSpPr>
            <a:spLocks noGrp="1"/>
          </p:cNvSpPr>
          <p:nvPr>
            <p:ph type="sldNum" sz="quarter" idx="10"/>
          </p:nvPr>
        </p:nvSpPr>
        <p:spPr/>
        <p:txBody>
          <a:bodyPr/>
          <a:lstStyle/>
          <a:p>
            <a:fld id="{455C8EF8-7A42-7347-AA92-96F66710B79B}" type="slidenum">
              <a:rPr lang="en-US" smtClean="0"/>
              <a:pPr/>
              <a:t>13</a:t>
            </a:fld>
            <a:endParaRPr lang="en-US" dirty="0"/>
          </a:p>
        </p:txBody>
      </p:sp>
      <p:sp>
        <p:nvSpPr>
          <p:cNvPr id="6" name="Subtitle 4">
            <a:extLst>
              <a:ext uri="{FF2B5EF4-FFF2-40B4-BE49-F238E27FC236}">
                <a16:creationId xmlns:a16="http://schemas.microsoft.com/office/drawing/2014/main" id="{60E7F543-3A8B-B9BF-8B06-3EAD3982C154}"/>
              </a:ext>
            </a:extLst>
          </p:cNvPr>
          <p:cNvSpPr>
            <a:spLocks noGrp="1"/>
          </p:cNvSpPr>
          <p:nvPr>
            <p:ph type="body" sz="quarter" idx="11"/>
          </p:nvPr>
        </p:nvSpPr>
        <p:spPr>
          <a:xfrm>
            <a:off x="444500" y="1793875"/>
            <a:ext cx="11044238" cy="1253677"/>
          </a:xfrm>
        </p:spPr>
        <p:txBody>
          <a:bodyPr vert="horz" wrap="square" lIns="0" tIns="0" rIns="0" bIns="0" rtlCol="0" anchor="t">
            <a:spAutoFit/>
          </a:bodyPr>
          <a:lstStyle/>
          <a:p>
            <a:r>
              <a:rPr lang="en-US" dirty="0">
                <a:latin typeface="Arial"/>
                <a:cs typeface="Arial"/>
              </a:rPr>
              <a:t>ARP Staff Veterinarian: Melissa Stair, DVM, </a:t>
            </a:r>
            <a:r>
              <a:rPr lang="en-US" dirty="0" smtClean="0">
                <a:latin typeface="Arial"/>
                <a:cs typeface="Arial"/>
              </a:rPr>
              <a:t>DACLAM</a:t>
            </a:r>
          </a:p>
          <a:p>
            <a:endParaRPr lang="en-US" dirty="0">
              <a:latin typeface="Arial"/>
              <a:cs typeface="Arial"/>
            </a:endParaRPr>
          </a:p>
          <a:p>
            <a:r>
              <a:rPr lang="en-US" dirty="0">
                <a:latin typeface="Arial"/>
                <a:cs typeface="Arial"/>
              </a:rPr>
              <a:t>ARP Operations Manager:  Vickie Hardy, BS, LATG, CMAR</a:t>
            </a:r>
            <a:endParaRPr lang="en-US" dirty="0"/>
          </a:p>
        </p:txBody>
      </p:sp>
      <p:pic>
        <p:nvPicPr>
          <p:cNvPr id="7" name="Picture 6"/>
          <p:cNvPicPr>
            <a:picLocks noChangeAspect="1"/>
          </p:cNvPicPr>
          <p:nvPr/>
        </p:nvPicPr>
        <p:blipFill>
          <a:blip r:embed="rId2"/>
          <a:stretch>
            <a:fillRect/>
          </a:stretch>
        </p:blipFill>
        <p:spPr>
          <a:xfrm>
            <a:off x="9541676" y="1142003"/>
            <a:ext cx="2103302" cy="2901948"/>
          </a:xfrm>
          <a:prstGeom prst="rect">
            <a:avLst/>
          </a:prstGeom>
        </p:spPr>
      </p:pic>
      <p:sp>
        <p:nvSpPr>
          <p:cNvPr id="8" name="TextBox 7"/>
          <p:cNvSpPr txBox="1"/>
          <p:nvPr/>
        </p:nvSpPr>
        <p:spPr>
          <a:xfrm>
            <a:off x="9660988" y="4061369"/>
            <a:ext cx="1864678" cy="369332"/>
          </a:xfrm>
          <a:prstGeom prst="rect">
            <a:avLst/>
          </a:prstGeom>
          <a:noFill/>
        </p:spPr>
        <p:txBody>
          <a:bodyPr wrap="none" rtlCol="0">
            <a:spAutoFit/>
          </a:bodyPr>
          <a:lstStyle/>
          <a:p>
            <a:r>
              <a:rPr lang="en-US" dirty="0" smtClean="0"/>
              <a:t>Dr. Melissa Stair</a:t>
            </a:r>
            <a:endParaRPr lang="en-US" dirty="0"/>
          </a:p>
        </p:txBody>
      </p:sp>
    </p:spTree>
    <p:extLst>
      <p:ext uri="{BB962C8B-B14F-4D97-AF65-F5344CB8AC3E}">
        <p14:creationId xmlns:p14="http://schemas.microsoft.com/office/powerpoint/2010/main" val="2555977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6FAC-201C-3819-DBDB-37CC7033F2F6}"/>
              </a:ext>
            </a:extLst>
          </p:cNvPr>
          <p:cNvSpPr>
            <a:spLocks noGrp="1"/>
          </p:cNvSpPr>
          <p:nvPr>
            <p:ph type="title"/>
          </p:nvPr>
        </p:nvSpPr>
        <p:spPr>
          <a:xfrm>
            <a:off x="603503" y="365125"/>
            <a:ext cx="11041475" cy="1097915"/>
          </a:xfrm>
        </p:spPr>
        <p:txBody>
          <a:bodyPr/>
          <a:lstStyle/>
          <a:p>
            <a:pPr algn="ctr"/>
            <a:r>
              <a:rPr lang="en-US" dirty="0" smtClean="0"/>
              <a:t>Charlotte Campus</a:t>
            </a:r>
            <a:br>
              <a:rPr lang="en-US" dirty="0" smtClean="0"/>
            </a:br>
            <a:r>
              <a:rPr lang="en-US" dirty="0" smtClean="0"/>
              <a:t>(Cannon Research Center)</a:t>
            </a:r>
            <a:endParaRPr lang="en-US" dirty="0"/>
          </a:p>
        </p:txBody>
      </p:sp>
      <p:sp>
        <p:nvSpPr>
          <p:cNvPr id="5" name="Slide Number Placeholder 4">
            <a:extLst>
              <a:ext uri="{FF2B5EF4-FFF2-40B4-BE49-F238E27FC236}">
                <a16:creationId xmlns:a16="http://schemas.microsoft.com/office/drawing/2014/main" id="{62CCC07B-D6FC-A7ED-2F53-F18DAF1CE9AA}"/>
              </a:ext>
            </a:extLst>
          </p:cNvPr>
          <p:cNvSpPr>
            <a:spLocks noGrp="1"/>
          </p:cNvSpPr>
          <p:nvPr>
            <p:ph type="sldNum" sz="quarter" idx="10"/>
          </p:nvPr>
        </p:nvSpPr>
        <p:spPr/>
        <p:txBody>
          <a:bodyPr/>
          <a:lstStyle/>
          <a:p>
            <a:fld id="{455C8EF8-7A42-7347-AA92-96F66710B79B}" type="slidenum">
              <a:rPr lang="en-US" smtClean="0"/>
              <a:pPr/>
              <a:t>14</a:t>
            </a:fld>
            <a:endParaRPr lang="en-US" dirty="0"/>
          </a:p>
        </p:txBody>
      </p:sp>
      <p:pic>
        <p:nvPicPr>
          <p:cNvPr id="6" name="Picture 5"/>
          <p:cNvPicPr>
            <a:picLocks noChangeAspect="1"/>
          </p:cNvPicPr>
          <p:nvPr/>
        </p:nvPicPr>
        <p:blipFill>
          <a:blip r:embed="rId2"/>
          <a:stretch>
            <a:fillRect/>
          </a:stretch>
        </p:blipFill>
        <p:spPr>
          <a:xfrm>
            <a:off x="1669920" y="2112150"/>
            <a:ext cx="8852159" cy="2633700"/>
          </a:xfrm>
          <a:prstGeom prst="rect">
            <a:avLst/>
          </a:prstGeom>
        </p:spPr>
      </p:pic>
    </p:spTree>
    <p:extLst>
      <p:ext uri="{BB962C8B-B14F-4D97-AF65-F5344CB8AC3E}">
        <p14:creationId xmlns:p14="http://schemas.microsoft.com/office/powerpoint/2010/main" val="2025607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936390" y="3073658"/>
            <a:ext cx="2072820" cy="1353429"/>
          </a:xfrm>
          <a:prstGeom prst="rect">
            <a:avLst/>
          </a:prstGeom>
        </p:spPr>
      </p:pic>
      <p:sp>
        <p:nvSpPr>
          <p:cNvPr id="2" name="Title 1">
            <a:extLst>
              <a:ext uri="{FF2B5EF4-FFF2-40B4-BE49-F238E27FC236}">
                <a16:creationId xmlns:a16="http://schemas.microsoft.com/office/drawing/2014/main" id="{40766FAC-201C-3819-DBDB-37CC7033F2F6}"/>
              </a:ext>
            </a:extLst>
          </p:cNvPr>
          <p:cNvSpPr>
            <a:spLocks noGrp="1"/>
          </p:cNvSpPr>
          <p:nvPr>
            <p:ph type="title"/>
          </p:nvPr>
        </p:nvSpPr>
        <p:spPr/>
        <p:txBody>
          <a:bodyPr/>
          <a:lstStyle/>
          <a:p>
            <a:pPr algn="ctr"/>
            <a:r>
              <a:rPr lang="en-US" dirty="0" smtClean="0"/>
              <a:t>ARP Office</a:t>
            </a:r>
            <a:endParaRPr lang="en-US" dirty="0"/>
          </a:p>
        </p:txBody>
      </p:sp>
      <p:sp>
        <p:nvSpPr>
          <p:cNvPr id="5" name="Slide Number Placeholder 4">
            <a:extLst>
              <a:ext uri="{FF2B5EF4-FFF2-40B4-BE49-F238E27FC236}">
                <a16:creationId xmlns:a16="http://schemas.microsoft.com/office/drawing/2014/main" id="{62CCC07B-D6FC-A7ED-2F53-F18DAF1CE9AA}"/>
              </a:ext>
            </a:extLst>
          </p:cNvPr>
          <p:cNvSpPr>
            <a:spLocks noGrp="1"/>
          </p:cNvSpPr>
          <p:nvPr>
            <p:ph type="sldNum" sz="quarter" idx="10"/>
          </p:nvPr>
        </p:nvSpPr>
        <p:spPr/>
        <p:txBody>
          <a:bodyPr/>
          <a:lstStyle/>
          <a:p>
            <a:fld id="{455C8EF8-7A42-7347-AA92-96F66710B79B}" type="slidenum">
              <a:rPr lang="en-US" smtClean="0"/>
              <a:pPr/>
              <a:t>15</a:t>
            </a:fld>
            <a:endParaRPr lang="en-US" dirty="0"/>
          </a:p>
        </p:txBody>
      </p:sp>
      <p:sp>
        <p:nvSpPr>
          <p:cNvPr id="6" name="Subtitle 2"/>
          <p:cNvSpPr>
            <a:spLocks noGrp="1"/>
          </p:cNvSpPr>
          <p:nvPr>
            <p:ph type="body" sz="quarter" idx="11"/>
          </p:nvPr>
        </p:nvSpPr>
        <p:spPr>
          <a:xfrm>
            <a:off x="601663" y="1096963"/>
            <a:ext cx="11042650" cy="3953390"/>
          </a:xfrm>
        </p:spPr>
        <p:txBody>
          <a:bodyPr vert="horz" lIns="0" tIns="0" rIns="0" bIns="0" rtlCol="0" anchor="t">
            <a:spAutoFit/>
          </a:bodyPr>
          <a:lstStyle/>
          <a:p>
            <a:pPr marL="342900" indent="-342900">
              <a:buFont typeface="Arial" panose="020B0604020202020204" pitchFamily="34" charset="0"/>
              <a:buChar char="•"/>
            </a:pPr>
            <a:r>
              <a:rPr lang="en-US" sz="2400" dirty="0">
                <a:latin typeface="Arial"/>
                <a:cs typeface="Arial"/>
              </a:rPr>
              <a:t>Badge Access Forms  </a:t>
            </a:r>
            <a:endParaRPr lang="en-US" sz="2400" dirty="0"/>
          </a:p>
          <a:p>
            <a:pPr>
              <a:buFont typeface="Arial" pitchFamily="34" charset="0"/>
              <a:buChar char="•"/>
            </a:pPr>
            <a:r>
              <a:rPr lang="en-US" sz="2400" dirty="0" smtClean="0">
                <a:latin typeface="Arial"/>
                <a:cs typeface="Arial"/>
              </a:rPr>
              <a:t>   Animal </a:t>
            </a:r>
            <a:r>
              <a:rPr lang="en-US" sz="2400" dirty="0">
                <a:latin typeface="Arial"/>
                <a:cs typeface="Arial"/>
              </a:rPr>
              <a:t>Procurement</a:t>
            </a:r>
          </a:p>
          <a:p>
            <a:pPr lvl="3"/>
            <a:r>
              <a:rPr lang="en-US" sz="2400" dirty="0">
                <a:latin typeface="Arial"/>
                <a:cs typeface="Arial"/>
              </a:rPr>
              <a:t>Due by Monday 5pm</a:t>
            </a:r>
          </a:p>
          <a:p>
            <a:pPr>
              <a:buFont typeface="Arial" pitchFamily="34" charset="0"/>
              <a:buChar char="•"/>
            </a:pPr>
            <a:r>
              <a:rPr lang="en-US" sz="2400" dirty="0" smtClean="0">
                <a:latin typeface="Arial"/>
                <a:cs typeface="Arial"/>
              </a:rPr>
              <a:t>   Animal </a:t>
            </a:r>
            <a:r>
              <a:rPr lang="en-US" sz="2400" dirty="0">
                <a:latin typeface="Arial"/>
                <a:cs typeface="Arial"/>
              </a:rPr>
              <a:t>Transfer Requests</a:t>
            </a:r>
          </a:p>
          <a:p>
            <a:pPr>
              <a:buFont typeface="Arial" pitchFamily="34" charset="0"/>
              <a:buChar char="•"/>
            </a:pPr>
            <a:r>
              <a:rPr lang="en-US" sz="2400" dirty="0" smtClean="0">
                <a:latin typeface="Arial"/>
                <a:cs typeface="Arial"/>
              </a:rPr>
              <a:t>   Diagnostic </a:t>
            </a:r>
            <a:r>
              <a:rPr lang="en-US" sz="2400" dirty="0">
                <a:latin typeface="Arial"/>
                <a:cs typeface="Arial"/>
              </a:rPr>
              <a:t>Necropsy Requests</a:t>
            </a:r>
          </a:p>
          <a:p>
            <a:pPr marL="342900" indent="-342900">
              <a:buFont typeface="Arial" panose="020B0604020202020204" pitchFamily="34" charset="0"/>
              <a:buChar char="•"/>
            </a:pPr>
            <a:r>
              <a:rPr lang="en-US" sz="2400" dirty="0">
                <a:latin typeface="Arial"/>
                <a:cs typeface="Arial"/>
              </a:rPr>
              <a:t>General email:  </a:t>
            </a:r>
            <a:r>
              <a:rPr lang="en-US" sz="2400" dirty="0">
                <a:latin typeface="Arial"/>
                <a:cs typeface="Arial"/>
                <a:hlinkClick r:id="rId3">
                  <a:extLst>
                    <a:ext uri="{A12FA001-AC4F-418D-AE19-62706E023703}">
                      <ahyp:hlinkClr xmlns:ahyp="http://schemas.microsoft.com/office/drawing/2018/hyperlinkcolor" xmlns="" val="tx"/>
                    </a:ext>
                  </a:extLst>
                </a:hlinkClick>
              </a:rPr>
              <a:t>arpoffice@wakehealth.edu</a:t>
            </a:r>
            <a:endParaRPr lang="en-US" sz="2400" dirty="0">
              <a:latin typeface="Arial"/>
              <a:cs typeface="Arial"/>
            </a:endParaRPr>
          </a:p>
          <a:p>
            <a:pPr marL="342900" indent="-342900">
              <a:buFont typeface="Arial" panose="020B0604020202020204" pitchFamily="34" charset="0"/>
              <a:buChar char="•"/>
            </a:pPr>
            <a:r>
              <a:rPr lang="en-US" sz="2400" dirty="0" smtClean="0">
                <a:latin typeface="Arial"/>
                <a:cs typeface="Arial"/>
              </a:rPr>
              <a:t>Pager website</a:t>
            </a:r>
            <a:r>
              <a:rPr lang="en-US" sz="2400" dirty="0">
                <a:latin typeface="Arial"/>
                <a:cs typeface="Arial"/>
              </a:rPr>
              <a:t>: </a:t>
            </a:r>
            <a:endParaRPr lang="en-US" sz="2400" dirty="0" smtClean="0"/>
          </a:p>
          <a:p>
            <a:pPr marL="0" indent="0">
              <a:buNone/>
            </a:pPr>
            <a:r>
              <a:rPr lang="en-US" sz="2400" dirty="0" smtClean="0">
                <a:latin typeface="Arial"/>
                <a:cs typeface="Arial"/>
                <a:hlinkClick r:id="rId4"/>
              </a:rPr>
              <a:t>http://spokwebxchg.wakehealth.edu/</a:t>
            </a:r>
            <a:r>
              <a:rPr lang="en-US" sz="2000" dirty="0" smtClean="0">
                <a:latin typeface="Arial"/>
                <a:cs typeface="Arial"/>
                <a:hlinkClick r:id="rId4"/>
              </a:rPr>
              <a:t>webxchange</a:t>
            </a:r>
            <a:r>
              <a:rPr lang="en-US" sz="2400" dirty="0" smtClean="0">
                <a:latin typeface="Arial"/>
                <a:cs typeface="Arial"/>
                <a:hlinkClick r:id="rId4"/>
              </a:rPr>
              <a:t>/Default.aspx?rd=y</a:t>
            </a:r>
            <a:endParaRPr lang="en-US" sz="2400" dirty="0" smtClean="0"/>
          </a:p>
          <a:p>
            <a:pPr algn="ctr"/>
            <a:endParaRPr lang="en-US" sz="2400" dirty="0"/>
          </a:p>
        </p:txBody>
      </p:sp>
      <p:pic>
        <p:nvPicPr>
          <p:cNvPr id="7" name="Picture 6"/>
          <p:cNvPicPr>
            <a:picLocks noChangeAspect="1"/>
          </p:cNvPicPr>
          <p:nvPr/>
        </p:nvPicPr>
        <p:blipFill>
          <a:blip r:embed="rId5"/>
          <a:stretch>
            <a:fillRect/>
          </a:stretch>
        </p:blipFill>
        <p:spPr>
          <a:xfrm>
            <a:off x="6272267" y="1223050"/>
            <a:ext cx="1859441" cy="1572904"/>
          </a:xfrm>
          <a:prstGeom prst="rect">
            <a:avLst/>
          </a:prstGeom>
        </p:spPr>
      </p:pic>
      <p:pic>
        <p:nvPicPr>
          <p:cNvPr id="8" name="Picture 7"/>
          <p:cNvPicPr>
            <a:picLocks noChangeAspect="1"/>
          </p:cNvPicPr>
          <p:nvPr/>
        </p:nvPicPr>
        <p:blipFill>
          <a:blip r:embed="rId6"/>
          <a:stretch>
            <a:fillRect/>
          </a:stretch>
        </p:blipFill>
        <p:spPr>
          <a:xfrm>
            <a:off x="9781812" y="760602"/>
            <a:ext cx="2103302" cy="2097206"/>
          </a:xfrm>
          <a:prstGeom prst="rect">
            <a:avLst/>
          </a:prstGeom>
        </p:spPr>
      </p:pic>
    </p:spTree>
    <p:extLst>
      <p:ext uri="{BB962C8B-B14F-4D97-AF65-F5344CB8AC3E}">
        <p14:creationId xmlns:p14="http://schemas.microsoft.com/office/powerpoint/2010/main" val="139347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6FAC-201C-3819-DBDB-37CC7033F2F6}"/>
              </a:ext>
            </a:extLst>
          </p:cNvPr>
          <p:cNvSpPr>
            <a:spLocks noGrp="1"/>
          </p:cNvSpPr>
          <p:nvPr>
            <p:ph type="title"/>
          </p:nvPr>
        </p:nvSpPr>
        <p:spPr/>
        <p:txBody>
          <a:bodyPr/>
          <a:lstStyle/>
          <a:p>
            <a:pPr algn="ctr"/>
            <a:r>
              <a:rPr lang="en-US" dirty="0" smtClean="0"/>
              <a:t>Diagnostic Pathology Services</a:t>
            </a:r>
            <a:endParaRPr lang="en-US" dirty="0"/>
          </a:p>
        </p:txBody>
      </p:sp>
      <p:sp>
        <p:nvSpPr>
          <p:cNvPr id="3" name="Content Placeholder 2">
            <a:extLst>
              <a:ext uri="{FF2B5EF4-FFF2-40B4-BE49-F238E27FC236}">
                <a16:creationId xmlns:a16="http://schemas.microsoft.com/office/drawing/2014/main" id="{3FFCBE0D-E379-8E8C-22EA-E69FA5BAA11F}"/>
              </a:ext>
            </a:extLst>
          </p:cNvPr>
          <p:cNvSpPr>
            <a:spLocks noGrp="1"/>
          </p:cNvSpPr>
          <p:nvPr>
            <p:ph sz="quarter" idx="12"/>
          </p:nvPr>
        </p:nvSpPr>
        <p:spPr>
          <a:xfrm>
            <a:off x="463912" y="2700922"/>
            <a:ext cx="11051476" cy="3308350"/>
          </a:xfrm>
        </p:spPr>
        <p:txBody>
          <a:bodyPr/>
          <a:lstStyle/>
          <a:p>
            <a:pPr marL="231775" lvl="1" indent="-231775">
              <a:lnSpc>
                <a:spcPct val="100000"/>
              </a:lnSpc>
              <a:spcBef>
                <a:spcPts val="0"/>
              </a:spcBef>
              <a:spcAft>
                <a:spcPts val="1200"/>
              </a:spcAft>
              <a:buFont typeface="Arial" pitchFamily="34" charset="0"/>
              <a:buChar char="•"/>
            </a:pPr>
            <a:r>
              <a:rPr lang="en-US" sz="2400" dirty="0">
                <a:solidFill>
                  <a:prstClr val="black"/>
                </a:solidFill>
                <a:latin typeface="Arial"/>
                <a:cs typeface="Arial"/>
              </a:rPr>
              <a:t>Faculty veterinary pathologists &amp; on-site residency training program provide services for all species housed at Wake Forest</a:t>
            </a:r>
          </a:p>
          <a:p>
            <a:pPr marL="231775" lvl="0" indent="-231775">
              <a:lnSpc>
                <a:spcPct val="100000"/>
              </a:lnSpc>
              <a:spcBef>
                <a:spcPts val="0"/>
              </a:spcBef>
              <a:spcAft>
                <a:spcPts val="1200"/>
              </a:spcAft>
              <a:buFont typeface="Arial" pitchFamily="34" charset="0"/>
              <a:buChar char="•"/>
            </a:pPr>
            <a:r>
              <a:rPr lang="en-US" sz="2400" dirty="0">
                <a:solidFill>
                  <a:prstClr val="black"/>
                </a:solidFill>
                <a:latin typeface="Arial"/>
                <a:cs typeface="Arial"/>
              </a:rPr>
              <a:t>Complete necropsy report &amp; biopsy services available</a:t>
            </a:r>
          </a:p>
          <a:p>
            <a:pPr marL="231775" lvl="0" indent="-231775">
              <a:lnSpc>
                <a:spcPct val="100000"/>
              </a:lnSpc>
              <a:spcBef>
                <a:spcPts val="0"/>
              </a:spcBef>
              <a:spcAft>
                <a:spcPts val="1200"/>
              </a:spcAft>
              <a:buFont typeface="Arial" pitchFamily="34" charset="0"/>
              <a:buChar char="•"/>
            </a:pPr>
            <a:r>
              <a:rPr lang="en-US" sz="2400" dirty="0">
                <a:solidFill>
                  <a:prstClr val="black"/>
                </a:solidFill>
                <a:latin typeface="Arial"/>
                <a:cs typeface="Arial"/>
              </a:rPr>
              <a:t>Submit death report to the ARP Office</a:t>
            </a:r>
          </a:p>
          <a:p>
            <a:pPr marL="231775" lvl="0" indent="-231775">
              <a:lnSpc>
                <a:spcPct val="100000"/>
              </a:lnSpc>
              <a:spcBef>
                <a:spcPts val="0"/>
              </a:spcBef>
              <a:spcAft>
                <a:spcPts val="1200"/>
              </a:spcAft>
              <a:buFont typeface="Arial" pitchFamily="34" charset="0"/>
              <a:buChar char="•"/>
            </a:pPr>
            <a:r>
              <a:rPr lang="en-US" sz="2400" dirty="0">
                <a:solidFill>
                  <a:prstClr val="black"/>
                </a:solidFill>
                <a:latin typeface="Arial"/>
                <a:cs typeface="Arial"/>
              </a:rPr>
              <a:t>Necropsy Suites are available on all campuses at no charge</a:t>
            </a:r>
          </a:p>
          <a:p>
            <a:pPr marL="688975" lvl="2" indent="-231775">
              <a:lnSpc>
                <a:spcPct val="100000"/>
              </a:lnSpc>
              <a:spcBef>
                <a:spcPts val="0"/>
              </a:spcBef>
              <a:spcAft>
                <a:spcPts val="1200"/>
              </a:spcAft>
              <a:buFont typeface="Arial" pitchFamily="34" charset="0"/>
              <a:buChar char="•"/>
            </a:pPr>
            <a:r>
              <a:rPr lang="en-US" sz="2400" dirty="0">
                <a:solidFill>
                  <a:prstClr val="black"/>
                </a:solidFill>
                <a:latin typeface="Arial"/>
                <a:cs typeface="Arial"/>
              </a:rPr>
              <a:t>Sign up for use</a:t>
            </a:r>
          </a:p>
          <a:p>
            <a:pPr marL="688975" lvl="2" indent="-231775">
              <a:lnSpc>
                <a:spcPct val="100000"/>
              </a:lnSpc>
              <a:spcBef>
                <a:spcPts val="0"/>
              </a:spcBef>
              <a:spcAft>
                <a:spcPts val="1200"/>
              </a:spcAft>
              <a:buFont typeface="Arial" pitchFamily="34" charset="0"/>
              <a:buChar char="•"/>
            </a:pPr>
            <a:r>
              <a:rPr lang="en-US" sz="2400" dirty="0">
                <a:solidFill>
                  <a:prstClr val="black"/>
                </a:solidFill>
                <a:latin typeface="Arial"/>
                <a:cs typeface="Arial"/>
              </a:rPr>
              <a:t>Clean up after yourself</a:t>
            </a:r>
          </a:p>
          <a:p>
            <a:pPr marL="342900" indent="-342900">
              <a:buFont typeface="Arial" panose="020B0604020202020204" pitchFamily="34" charset="0"/>
              <a:buChar char="•"/>
            </a:pPr>
            <a:endParaRPr lang="en-US" dirty="0"/>
          </a:p>
        </p:txBody>
      </p:sp>
      <p:sp>
        <p:nvSpPr>
          <p:cNvPr id="4" name="Text Placeholder 3">
            <a:extLst>
              <a:ext uri="{FF2B5EF4-FFF2-40B4-BE49-F238E27FC236}">
                <a16:creationId xmlns:a16="http://schemas.microsoft.com/office/drawing/2014/main" id="{06157A92-FDD2-0B02-4CBE-B417E120264C}"/>
              </a:ext>
            </a:extLst>
          </p:cNvPr>
          <p:cNvSpPr>
            <a:spLocks noGrp="1"/>
          </p:cNvSpPr>
          <p:nvPr>
            <p:ph type="body" sz="quarter" idx="11"/>
          </p:nvPr>
        </p:nvSpPr>
        <p:spPr>
          <a:xfrm>
            <a:off x="601663" y="1247223"/>
            <a:ext cx="11043141" cy="853440"/>
          </a:xfrm>
        </p:spPr>
        <p:txBody>
          <a:bodyPr/>
          <a:lstStyle/>
          <a:p>
            <a:r>
              <a:rPr lang="en-US" dirty="0" smtClean="0"/>
              <a:t>Nancy Kock, DVM, PhD, DACVP</a:t>
            </a:r>
            <a:endParaRPr lang="en-US" dirty="0"/>
          </a:p>
          <a:p>
            <a:r>
              <a:rPr lang="en-US" b="0" dirty="0" smtClean="0"/>
              <a:t>Anatomic Veterinary Pathology Training Director</a:t>
            </a:r>
            <a:endParaRPr lang="en-US" b="0" dirty="0"/>
          </a:p>
        </p:txBody>
      </p:sp>
      <p:sp>
        <p:nvSpPr>
          <p:cNvPr id="5" name="Slide Number Placeholder 4">
            <a:extLst>
              <a:ext uri="{FF2B5EF4-FFF2-40B4-BE49-F238E27FC236}">
                <a16:creationId xmlns:a16="http://schemas.microsoft.com/office/drawing/2014/main" id="{62CCC07B-D6FC-A7ED-2F53-F18DAF1CE9AA}"/>
              </a:ext>
            </a:extLst>
          </p:cNvPr>
          <p:cNvSpPr>
            <a:spLocks noGrp="1"/>
          </p:cNvSpPr>
          <p:nvPr>
            <p:ph type="sldNum" sz="quarter" idx="10"/>
          </p:nvPr>
        </p:nvSpPr>
        <p:spPr/>
        <p:txBody>
          <a:bodyPr/>
          <a:lstStyle/>
          <a:p>
            <a:fld id="{455C8EF8-7A42-7347-AA92-96F66710B79B}" type="slidenum">
              <a:rPr lang="en-US" smtClean="0"/>
              <a:pPr/>
              <a:t>16</a:t>
            </a:fld>
            <a:endParaRPr lang="en-US" dirty="0"/>
          </a:p>
        </p:txBody>
      </p:sp>
      <p:pic>
        <p:nvPicPr>
          <p:cNvPr id="6" name="Picture 5"/>
          <p:cNvPicPr>
            <a:picLocks noChangeAspect="1"/>
          </p:cNvPicPr>
          <p:nvPr/>
        </p:nvPicPr>
        <p:blipFill>
          <a:blip r:embed="rId2"/>
          <a:stretch>
            <a:fillRect/>
          </a:stretch>
        </p:blipFill>
        <p:spPr>
          <a:xfrm>
            <a:off x="10420425" y="750153"/>
            <a:ext cx="1225402" cy="1597290"/>
          </a:xfrm>
          <a:prstGeom prst="rect">
            <a:avLst/>
          </a:prstGeom>
        </p:spPr>
      </p:pic>
      <p:sp>
        <p:nvSpPr>
          <p:cNvPr id="7" name="TextBox 6"/>
          <p:cNvSpPr txBox="1"/>
          <p:nvPr/>
        </p:nvSpPr>
        <p:spPr>
          <a:xfrm>
            <a:off x="10322963" y="2304199"/>
            <a:ext cx="1420325" cy="307777"/>
          </a:xfrm>
          <a:prstGeom prst="rect">
            <a:avLst/>
          </a:prstGeom>
          <a:noFill/>
        </p:spPr>
        <p:txBody>
          <a:bodyPr wrap="none" rtlCol="0">
            <a:spAutoFit/>
          </a:bodyPr>
          <a:lstStyle/>
          <a:p>
            <a:r>
              <a:rPr lang="en-US" sz="1400" dirty="0" smtClean="0"/>
              <a:t>Dr. Nancy Kock</a:t>
            </a:r>
            <a:endParaRPr lang="en-US" sz="1400" dirty="0"/>
          </a:p>
        </p:txBody>
      </p:sp>
    </p:spTree>
    <p:extLst>
      <p:ext uri="{BB962C8B-B14F-4D97-AF65-F5344CB8AC3E}">
        <p14:creationId xmlns:p14="http://schemas.microsoft.com/office/powerpoint/2010/main" val="2880904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6FAC-201C-3819-DBDB-37CC7033F2F6}"/>
              </a:ext>
            </a:extLst>
          </p:cNvPr>
          <p:cNvSpPr>
            <a:spLocks noGrp="1"/>
          </p:cNvSpPr>
          <p:nvPr>
            <p:ph type="title"/>
          </p:nvPr>
        </p:nvSpPr>
        <p:spPr>
          <a:xfrm>
            <a:off x="603503" y="365125"/>
            <a:ext cx="11041475" cy="1211125"/>
          </a:xfrm>
        </p:spPr>
        <p:txBody>
          <a:bodyPr/>
          <a:lstStyle/>
          <a:p>
            <a:pPr algn="ctr"/>
            <a:r>
              <a:rPr lang="en-US" dirty="0" smtClean="0"/>
              <a:t>Behavioral Management and Animal Welfare Program Staff</a:t>
            </a:r>
            <a:endParaRPr lang="en-US" dirty="0"/>
          </a:p>
        </p:txBody>
      </p:sp>
      <p:sp>
        <p:nvSpPr>
          <p:cNvPr id="5" name="Slide Number Placeholder 4">
            <a:extLst>
              <a:ext uri="{FF2B5EF4-FFF2-40B4-BE49-F238E27FC236}">
                <a16:creationId xmlns:a16="http://schemas.microsoft.com/office/drawing/2014/main" id="{62CCC07B-D6FC-A7ED-2F53-F18DAF1CE9AA}"/>
              </a:ext>
            </a:extLst>
          </p:cNvPr>
          <p:cNvSpPr>
            <a:spLocks noGrp="1"/>
          </p:cNvSpPr>
          <p:nvPr>
            <p:ph type="sldNum" sz="quarter" idx="10"/>
          </p:nvPr>
        </p:nvSpPr>
        <p:spPr/>
        <p:txBody>
          <a:bodyPr/>
          <a:lstStyle/>
          <a:p>
            <a:fld id="{455C8EF8-7A42-7347-AA92-96F66710B79B}" type="slidenum">
              <a:rPr lang="en-US" smtClean="0"/>
              <a:pPr/>
              <a:t>17</a:t>
            </a:fld>
            <a:endParaRPr lang="en-US" dirty="0"/>
          </a:p>
        </p:txBody>
      </p:sp>
      <p:sp>
        <p:nvSpPr>
          <p:cNvPr id="6" name="Subtitle 2"/>
          <p:cNvSpPr>
            <a:spLocks noGrp="1"/>
          </p:cNvSpPr>
          <p:nvPr>
            <p:ph type="body" sz="quarter" idx="11"/>
          </p:nvPr>
        </p:nvSpPr>
        <p:spPr>
          <a:xfrm>
            <a:off x="601663" y="1706563"/>
            <a:ext cx="11042650" cy="2447925"/>
          </a:xfrm>
        </p:spPr>
        <p:txBody>
          <a:bodyPr vert="horz" wrap="square" lIns="0" tIns="0" rIns="0" bIns="0" rtlCol="0" anchor="t">
            <a:spAutoFit/>
          </a:bodyPr>
          <a:lstStyle/>
          <a:p>
            <a:r>
              <a:rPr lang="en-US" sz="1800" dirty="0">
                <a:latin typeface="Arial"/>
                <a:cs typeface="Arial"/>
              </a:rPr>
              <a:t>Manager:  Kelsey Lambert, BS, LATG </a:t>
            </a:r>
            <a:endParaRPr lang="en-US" sz="1800" dirty="0"/>
          </a:p>
          <a:p>
            <a:r>
              <a:rPr lang="en-US" sz="1800" dirty="0">
                <a:latin typeface="Arial"/>
                <a:cs typeface="Arial"/>
              </a:rPr>
              <a:t>Behavior Technicians: </a:t>
            </a:r>
          </a:p>
          <a:p>
            <a:pPr lvl="2"/>
            <a:r>
              <a:rPr lang="en-US" sz="1800" dirty="0">
                <a:latin typeface="Arial"/>
                <a:cs typeface="Arial"/>
              </a:rPr>
              <a:t>Michael Kimmer, LATG</a:t>
            </a:r>
            <a:endParaRPr lang="en-US" sz="1800" dirty="0"/>
          </a:p>
          <a:p>
            <a:pPr lvl="2"/>
            <a:r>
              <a:rPr lang="en-US" sz="1800" dirty="0">
                <a:latin typeface="Arial"/>
                <a:cs typeface="Arial"/>
              </a:rPr>
              <a:t>Terry Taylor, ALAT</a:t>
            </a:r>
          </a:p>
          <a:p>
            <a:pPr lvl="2"/>
            <a:r>
              <a:rPr lang="en-US" sz="1800" dirty="0">
                <a:latin typeface="Arial"/>
                <a:cs typeface="Arial"/>
              </a:rPr>
              <a:t>Becky Collins, MSc</a:t>
            </a:r>
          </a:p>
          <a:p>
            <a:pPr marL="0" indent="0">
              <a:buNone/>
            </a:pPr>
            <a:endParaRPr lang="en-US" sz="1800" dirty="0">
              <a:latin typeface="Arial"/>
              <a:cs typeface="Arial"/>
            </a:endParaRPr>
          </a:p>
          <a:p>
            <a:pPr marL="0" indent="0">
              <a:buNone/>
            </a:pPr>
            <a:r>
              <a:rPr lang="en-US" sz="1800" dirty="0">
                <a:latin typeface="Arial"/>
                <a:cs typeface="Arial"/>
              </a:rPr>
              <a:t>                              </a:t>
            </a:r>
          </a:p>
          <a:p>
            <a:pPr marL="0" indent="0">
              <a:buNone/>
            </a:pPr>
            <a:endParaRPr lang="en-US" sz="1800" dirty="0"/>
          </a:p>
        </p:txBody>
      </p:sp>
      <p:pic>
        <p:nvPicPr>
          <p:cNvPr id="7" name="Picture 6"/>
          <p:cNvPicPr>
            <a:picLocks noChangeAspect="1"/>
          </p:cNvPicPr>
          <p:nvPr/>
        </p:nvPicPr>
        <p:blipFill>
          <a:blip r:embed="rId2"/>
          <a:stretch>
            <a:fillRect/>
          </a:stretch>
        </p:blipFill>
        <p:spPr>
          <a:xfrm>
            <a:off x="7038974" y="2044265"/>
            <a:ext cx="4459341" cy="2107791"/>
          </a:xfrm>
          <a:prstGeom prst="rect">
            <a:avLst/>
          </a:prstGeom>
        </p:spPr>
      </p:pic>
      <p:pic>
        <p:nvPicPr>
          <p:cNvPr id="8" name="Picture 7"/>
          <p:cNvPicPr>
            <a:picLocks noChangeAspect="1"/>
          </p:cNvPicPr>
          <p:nvPr/>
        </p:nvPicPr>
        <p:blipFill>
          <a:blip r:embed="rId3"/>
          <a:stretch>
            <a:fillRect/>
          </a:stretch>
        </p:blipFill>
        <p:spPr>
          <a:xfrm>
            <a:off x="349241" y="3498414"/>
            <a:ext cx="5994925" cy="2454550"/>
          </a:xfrm>
          <a:prstGeom prst="rect">
            <a:avLst/>
          </a:prstGeom>
        </p:spPr>
      </p:pic>
    </p:spTree>
    <p:extLst>
      <p:ext uri="{BB962C8B-B14F-4D97-AF65-F5344CB8AC3E}">
        <p14:creationId xmlns:p14="http://schemas.microsoft.com/office/powerpoint/2010/main" val="2530668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6FAC-201C-3819-DBDB-37CC7033F2F6}"/>
              </a:ext>
            </a:extLst>
          </p:cNvPr>
          <p:cNvSpPr>
            <a:spLocks noGrp="1"/>
          </p:cNvSpPr>
          <p:nvPr>
            <p:ph type="title"/>
          </p:nvPr>
        </p:nvSpPr>
        <p:spPr/>
        <p:txBody>
          <a:bodyPr/>
          <a:lstStyle/>
          <a:p>
            <a:r>
              <a:rPr lang="en-US" dirty="0" smtClean="0"/>
              <a:t>ARP Surgical Suites &amp; Rodent Procedure Rooms</a:t>
            </a:r>
            <a:endParaRPr lang="en-US" dirty="0"/>
          </a:p>
        </p:txBody>
      </p:sp>
      <p:sp>
        <p:nvSpPr>
          <p:cNvPr id="5" name="Slide Number Placeholder 4">
            <a:extLst>
              <a:ext uri="{FF2B5EF4-FFF2-40B4-BE49-F238E27FC236}">
                <a16:creationId xmlns:a16="http://schemas.microsoft.com/office/drawing/2014/main" id="{62CCC07B-D6FC-A7ED-2F53-F18DAF1CE9AA}"/>
              </a:ext>
            </a:extLst>
          </p:cNvPr>
          <p:cNvSpPr>
            <a:spLocks noGrp="1"/>
          </p:cNvSpPr>
          <p:nvPr>
            <p:ph type="sldNum" sz="quarter" idx="10"/>
          </p:nvPr>
        </p:nvSpPr>
        <p:spPr/>
        <p:txBody>
          <a:bodyPr/>
          <a:lstStyle/>
          <a:p>
            <a:fld id="{455C8EF8-7A42-7347-AA92-96F66710B79B}" type="slidenum">
              <a:rPr lang="en-US" smtClean="0"/>
              <a:pPr/>
              <a:t>18</a:t>
            </a:fld>
            <a:endParaRPr lang="en-US" dirty="0"/>
          </a:p>
        </p:txBody>
      </p:sp>
      <p:pic>
        <p:nvPicPr>
          <p:cNvPr id="6" name="Picture 5"/>
          <p:cNvPicPr>
            <a:picLocks noChangeAspect="1"/>
          </p:cNvPicPr>
          <p:nvPr/>
        </p:nvPicPr>
        <p:blipFill>
          <a:blip r:embed="rId2"/>
          <a:stretch>
            <a:fillRect/>
          </a:stretch>
        </p:blipFill>
        <p:spPr>
          <a:xfrm>
            <a:off x="1605907" y="1101877"/>
            <a:ext cx="8443784" cy="4969967"/>
          </a:xfrm>
          <a:prstGeom prst="rect">
            <a:avLst/>
          </a:prstGeom>
        </p:spPr>
      </p:pic>
    </p:spTree>
    <p:extLst>
      <p:ext uri="{BB962C8B-B14F-4D97-AF65-F5344CB8AC3E}">
        <p14:creationId xmlns:p14="http://schemas.microsoft.com/office/powerpoint/2010/main" val="3882558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6FAC-201C-3819-DBDB-37CC7033F2F6}"/>
              </a:ext>
            </a:extLst>
          </p:cNvPr>
          <p:cNvSpPr>
            <a:spLocks noGrp="1"/>
          </p:cNvSpPr>
          <p:nvPr>
            <p:ph type="title"/>
          </p:nvPr>
        </p:nvSpPr>
        <p:spPr/>
        <p:txBody>
          <a:bodyPr/>
          <a:lstStyle/>
          <a:p>
            <a:pPr algn="ctr"/>
            <a:r>
              <a:rPr lang="en-US" dirty="0" smtClean="0"/>
              <a:t>Laboratory Animal Training</a:t>
            </a:r>
            <a:endParaRPr lang="en-US" dirty="0"/>
          </a:p>
        </p:txBody>
      </p:sp>
      <p:sp>
        <p:nvSpPr>
          <p:cNvPr id="5" name="Slide Number Placeholder 4">
            <a:extLst>
              <a:ext uri="{FF2B5EF4-FFF2-40B4-BE49-F238E27FC236}">
                <a16:creationId xmlns:a16="http://schemas.microsoft.com/office/drawing/2014/main" id="{62CCC07B-D6FC-A7ED-2F53-F18DAF1CE9AA}"/>
              </a:ext>
            </a:extLst>
          </p:cNvPr>
          <p:cNvSpPr>
            <a:spLocks noGrp="1"/>
          </p:cNvSpPr>
          <p:nvPr>
            <p:ph type="sldNum" sz="quarter" idx="10"/>
          </p:nvPr>
        </p:nvSpPr>
        <p:spPr/>
        <p:txBody>
          <a:bodyPr/>
          <a:lstStyle/>
          <a:p>
            <a:fld id="{455C8EF8-7A42-7347-AA92-96F66710B79B}" type="slidenum">
              <a:rPr lang="en-US" smtClean="0"/>
              <a:pPr/>
              <a:t>19</a:t>
            </a:fld>
            <a:endParaRPr lang="en-US" dirty="0"/>
          </a:p>
        </p:txBody>
      </p:sp>
      <p:sp>
        <p:nvSpPr>
          <p:cNvPr id="6" name="Subtitle 2"/>
          <p:cNvSpPr>
            <a:spLocks noGrp="1"/>
          </p:cNvSpPr>
          <p:nvPr>
            <p:ph type="body" sz="quarter" idx="11"/>
          </p:nvPr>
        </p:nvSpPr>
        <p:spPr>
          <a:xfrm>
            <a:off x="601663" y="1096963"/>
            <a:ext cx="11042650" cy="4415568"/>
          </a:xfrm>
        </p:spPr>
        <p:txBody>
          <a:bodyPr vert="horz" lIns="0" tIns="0" rIns="0" bIns="0" rtlCol="0" anchor="t">
            <a:spAutoFit/>
          </a:bodyPr>
          <a:lstStyle/>
          <a:p>
            <a:pPr marL="342900" indent="-342900">
              <a:buFont typeface="Arial" panose="020B0604020202020204" pitchFamily="34" charset="0"/>
              <a:buChar char="•"/>
            </a:pPr>
            <a:r>
              <a:rPr lang="en-US" sz="2200" dirty="0">
                <a:latin typeface="Arial"/>
                <a:cs typeface="Arial"/>
              </a:rPr>
              <a:t>Required online AALAS Learning Library Training Courses </a:t>
            </a:r>
            <a:endParaRPr lang="en-US" sz="2200" dirty="0"/>
          </a:p>
          <a:p>
            <a:pPr marL="342900" indent="-342900">
              <a:buFont typeface="Arial" panose="020B0604020202020204" pitchFamily="34" charset="0"/>
              <a:buChar char="•"/>
            </a:pPr>
            <a:r>
              <a:rPr lang="en-US" sz="2200" dirty="0">
                <a:latin typeface="Arial"/>
                <a:cs typeface="Arial"/>
              </a:rPr>
              <a:t>Campus specific for badge </a:t>
            </a:r>
            <a:r>
              <a:rPr lang="en-US" sz="2200" dirty="0" smtClean="0">
                <a:latin typeface="Arial"/>
                <a:cs typeface="Arial"/>
              </a:rPr>
              <a:t>access</a:t>
            </a:r>
          </a:p>
          <a:p>
            <a:pPr marL="800100" lvl="1" indent="-342900">
              <a:buFont typeface="Arial" panose="020B0604020202020204" pitchFamily="34" charset="0"/>
              <a:buChar char="•"/>
            </a:pPr>
            <a:r>
              <a:rPr lang="en-US" sz="2200" dirty="0" smtClean="0">
                <a:latin typeface="Arial"/>
                <a:cs typeface="Arial"/>
              </a:rPr>
              <a:t>Operating </a:t>
            </a:r>
            <a:r>
              <a:rPr lang="en-US" sz="2200" dirty="0">
                <a:latin typeface="Arial"/>
                <a:cs typeface="Arial"/>
              </a:rPr>
              <a:t>room, vivarium, barrier, BSL-2, etc.</a:t>
            </a:r>
          </a:p>
          <a:p>
            <a:pPr marL="342900" indent="-342900">
              <a:buFont typeface="Arial" panose="020B0604020202020204" pitchFamily="34" charset="0"/>
              <a:buChar char="•"/>
            </a:pPr>
            <a:r>
              <a:rPr lang="en-US" sz="2400" dirty="0">
                <a:latin typeface="Arial"/>
                <a:cs typeface="Arial"/>
              </a:rPr>
              <a:t>Required hands-on class animal </a:t>
            </a:r>
            <a:r>
              <a:rPr lang="en-US" sz="2400" dirty="0" smtClean="0">
                <a:latin typeface="Arial"/>
                <a:cs typeface="Arial"/>
              </a:rPr>
              <a:t>handling</a:t>
            </a:r>
            <a:endParaRPr lang="en-US" dirty="0"/>
          </a:p>
          <a:p>
            <a:pPr marL="800100" lvl="1" indent="-342900">
              <a:buFont typeface="Arial" panose="020B0604020202020204" pitchFamily="34" charset="0"/>
              <a:buChar char="•"/>
            </a:pPr>
            <a:r>
              <a:rPr lang="en-US" sz="2000" dirty="0" smtClean="0">
                <a:latin typeface="Arial"/>
                <a:cs typeface="Arial"/>
              </a:rPr>
              <a:t>Project Specific</a:t>
            </a:r>
          </a:p>
          <a:p>
            <a:pPr marL="800100" lvl="1" indent="-342900">
              <a:buFont typeface="Arial" panose="020B0604020202020204" pitchFamily="34" charset="0"/>
              <a:buChar char="•"/>
            </a:pPr>
            <a:r>
              <a:rPr lang="en-US" sz="2000" dirty="0" smtClean="0">
                <a:latin typeface="Arial"/>
                <a:cs typeface="Arial"/>
              </a:rPr>
              <a:t>Handling</a:t>
            </a:r>
            <a:r>
              <a:rPr lang="en-US" sz="2000" dirty="0">
                <a:latin typeface="Arial"/>
                <a:cs typeface="Arial"/>
              </a:rPr>
              <a:t>, blood collection, gavage, injections, aseptic technique, anesthesia, euthanasia, etc.</a:t>
            </a:r>
            <a:endParaRPr lang="en-US" sz="2400" dirty="0">
              <a:latin typeface="Arial"/>
              <a:cs typeface="Arial"/>
            </a:endParaRPr>
          </a:p>
          <a:p>
            <a:pPr marL="342900" indent="-342900">
              <a:buFont typeface="Arial" panose="020B0604020202020204" pitchFamily="34" charset="0"/>
              <a:buChar char="•"/>
            </a:pPr>
            <a:r>
              <a:rPr lang="en-US" sz="2400" dirty="0">
                <a:latin typeface="Arial"/>
                <a:cs typeface="Arial"/>
              </a:rPr>
              <a:t>Other training by request as </a:t>
            </a:r>
            <a:r>
              <a:rPr lang="en-US" sz="2400" dirty="0" smtClean="0">
                <a:latin typeface="Arial"/>
                <a:cs typeface="Arial"/>
              </a:rPr>
              <a:t>needed</a:t>
            </a:r>
            <a:endParaRPr lang="en-US" dirty="0"/>
          </a:p>
          <a:p>
            <a:pPr marL="800100" lvl="1" indent="-342900">
              <a:buFont typeface="Arial" panose="020B0604020202020204" pitchFamily="34" charset="0"/>
              <a:buChar char="•"/>
            </a:pPr>
            <a:r>
              <a:rPr lang="en-US" sz="2000" dirty="0" smtClean="0">
                <a:latin typeface="Arial"/>
                <a:cs typeface="Arial"/>
              </a:rPr>
              <a:t>Ventilators</a:t>
            </a:r>
            <a:r>
              <a:rPr lang="en-US" sz="2000" dirty="0">
                <a:latin typeface="Arial"/>
                <a:cs typeface="Arial"/>
              </a:rPr>
              <a:t>/ advanced </a:t>
            </a:r>
            <a:r>
              <a:rPr lang="en-US" sz="2000" dirty="0" smtClean="0">
                <a:latin typeface="Arial"/>
                <a:cs typeface="Arial"/>
              </a:rPr>
              <a:t>anesthesia</a:t>
            </a:r>
          </a:p>
          <a:p>
            <a:pPr marL="800100" lvl="1" indent="-342900">
              <a:buFont typeface="Arial" panose="020B0604020202020204" pitchFamily="34" charset="0"/>
              <a:buChar char="•"/>
            </a:pPr>
            <a:r>
              <a:rPr lang="en-US" sz="2000" dirty="0" smtClean="0">
                <a:latin typeface="Arial"/>
                <a:cs typeface="Arial"/>
              </a:rPr>
              <a:t>New </a:t>
            </a:r>
            <a:r>
              <a:rPr lang="en-US" sz="2000" dirty="0">
                <a:latin typeface="Arial"/>
                <a:cs typeface="Arial"/>
              </a:rPr>
              <a:t>techniques/new </a:t>
            </a:r>
            <a:r>
              <a:rPr lang="en-US" sz="2000" dirty="0" smtClean="0">
                <a:latin typeface="Arial"/>
                <a:cs typeface="Arial"/>
              </a:rPr>
              <a:t>species</a:t>
            </a:r>
            <a:endParaRPr lang="en-US" sz="2000" dirty="0"/>
          </a:p>
          <a:p>
            <a:pPr marL="800100" lvl="1" indent="-342900">
              <a:buFont typeface="Arial" panose="020B0604020202020204" pitchFamily="34" charset="0"/>
              <a:buChar char="•"/>
            </a:pPr>
            <a:r>
              <a:rPr lang="en-US" sz="2000" dirty="0" smtClean="0">
                <a:latin typeface="Arial"/>
                <a:cs typeface="Arial"/>
              </a:rPr>
              <a:t>Crash </a:t>
            </a:r>
            <a:r>
              <a:rPr lang="en-US" sz="2000" dirty="0">
                <a:latin typeface="Arial"/>
                <a:cs typeface="Arial"/>
              </a:rPr>
              <a:t>Box Set-up/Surgery Prep</a:t>
            </a:r>
          </a:p>
          <a:p>
            <a:endParaRPr lang="en-US" sz="2000" dirty="0"/>
          </a:p>
        </p:txBody>
      </p:sp>
      <p:pic>
        <p:nvPicPr>
          <p:cNvPr id="7" name="Picture 6"/>
          <p:cNvPicPr>
            <a:picLocks noChangeAspect="1"/>
          </p:cNvPicPr>
          <p:nvPr/>
        </p:nvPicPr>
        <p:blipFill>
          <a:blip r:embed="rId2"/>
          <a:stretch>
            <a:fillRect/>
          </a:stretch>
        </p:blipFill>
        <p:spPr>
          <a:xfrm>
            <a:off x="8041789" y="1517865"/>
            <a:ext cx="3249450" cy="896190"/>
          </a:xfrm>
          <a:prstGeom prst="rect">
            <a:avLst/>
          </a:prstGeom>
        </p:spPr>
      </p:pic>
      <p:pic>
        <p:nvPicPr>
          <p:cNvPr id="8" name="Picture 7"/>
          <p:cNvPicPr>
            <a:picLocks noChangeAspect="1"/>
          </p:cNvPicPr>
          <p:nvPr/>
        </p:nvPicPr>
        <p:blipFill>
          <a:blip r:embed="rId3"/>
          <a:stretch>
            <a:fillRect/>
          </a:stretch>
        </p:blipFill>
        <p:spPr>
          <a:xfrm>
            <a:off x="8537810" y="3514698"/>
            <a:ext cx="1682642" cy="1883827"/>
          </a:xfrm>
          <a:prstGeom prst="rect">
            <a:avLst/>
          </a:prstGeom>
        </p:spPr>
      </p:pic>
    </p:spTree>
    <p:extLst>
      <p:ext uri="{BB962C8B-B14F-4D97-AF65-F5344CB8AC3E}">
        <p14:creationId xmlns:p14="http://schemas.microsoft.com/office/powerpoint/2010/main" val="3530585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E62D7A3-FAEE-59DB-02F1-EE74C91E3170}"/>
              </a:ext>
            </a:extLst>
          </p:cNvPr>
          <p:cNvSpPr>
            <a:spLocks noGrp="1"/>
          </p:cNvSpPr>
          <p:nvPr>
            <p:ph type="sldNum" sz="quarter" idx="10"/>
          </p:nvPr>
        </p:nvSpPr>
        <p:spPr/>
        <p:txBody>
          <a:bodyPr/>
          <a:lstStyle/>
          <a:p>
            <a:fld id="{455C8EF8-7A42-7347-AA92-96F66710B79B}" type="slidenum">
              <a:rPr lang="en-US" smtClean="0"/>
              <a:pPr/>
              <a:t>2</a:t>
            </a:fld>
            <a:endParaRPr lang="en-US" dirty="0"/>
          </a:p>
        </p:txBody>
      </p:sp>
      <p:sp>
        <p:nvSpPr>
          <p:cNvPr id="8" name="AutoShape 6" descr="data:image/jpg;base64,%20/9j/4AAQSkZJRgABAQEAYABgAAD/2wBDAAUDBAQEAwUEBAQFBQUGBwwIBwcHBw8LCwkMEQ8SEhEPERETFhwXExQaFRERGCEYGh0dHx8fExciJCIeJBweHx7/2wBDAQUFBQcGBw4ICA4eFBEUHh4eHh4eHh4eHh4eHh4eHh4eHh4eHh4eHh4eHh4eHh4eHh4eHh4eHh4eHh4eHh4eHh7/wAARCADsAaE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wIDY5HfPXpUyNJKzRkgFl6k88dvemzxrJIXDHPGRjINaGk2Uk7KIopJOQM7c0oxctjkTQQLH/AGQEHmLJHch2JOVIKkYx9R696iuIDNMssZyR0Feh6H4Hu5LV2mu7CCB8ApJMC+QQei5p3xI0fStLtbFdOBuJkixMUUqH5PzH8/0o51DRpmroSa5rnH+HJVstTEz2wIZSrHGduT1r1HQ102+hEifM2OQWzXBQajaQadaxxx2xuJEAZguWLehzV/R7p7eVpLbehQ/vIM8xn1HtXtYaajHQ82vTc/I9LhtoYwNsag/SrKqB0AFY+j6tFd4jZgJPrwa2Qy7eSB9a7k09jzZRcXZjhT4+9VZL2zi4e4jz6A5qu+s2kfKLI/HBxgfnQ2kChJ7I1KdnIrnL3xItuBuWOLeMjfkkiqM3iC6kiLxGVlyR8oCjj61LqxRrHDVH0Owbao3NgfWqN1PZYKyTRn2HNczpV6t8Z2v2uLcKoMXy795P19KoCO9kh/fXXlcN0IA9qh1tdEaxwndm3eNahi0TNjGOeBXMajcrb6g7RrmUM3IHVWXH+NPMVjHMJbjUGkcENgHNGoWhurvzoWXa6qVyeSKxqzvuddCjyvQzY7+6jtGto8IrOr5zyCFIqC5nuZj+/mJ2gqP1q6tnH9iuZZJGEkRTaAOCGJBp2mtp0drqAuvLabykMBYZO7zFzj/gOa57pao6lF3tczEUFu7Ed+uOai1CaS1tGKrJGz/KrDjB9/Sumu9e09bWW3t7cnKTxhgoUYeRGX8gK53WtWme0EEUaIJGcOSMlg2Dz+VROUnTbsE4x2uS+H7a/wBSBtFjLTGRVT+8nGc/TOK6XUfC+tabM8l5bzJbeSF3O3ykccA+vtVj4cxm403ydNkgh1IR8faRgOw6HNbHi++8VWfhS6s9bt/I2j5MjMcgOclcHsAeeK45TkoK1rm8KMYq7ucLLp8bQM0Thx90o4wQcZ/Hp1rl9U06QXDqse7AJPPQA810fh1o/MktrgZeUBlcvngHoBVPxBDbwaoY7ZfNVwDuPX6GrjWkqalIynJbG/oimLw5bxnHFsM49xTdGt5I5o5h5nknP3uQPaq1peRpp3kfcKx4A/wqfR54SMCSRZMcjqrD/GvTUublcTjvpIXX133kW24aFwnBHQ/WotNadb6JJY1Pzf6xDx+IrS1aGOO9aO4EoUBQJQuV6Z5FMsrRo7hJY2EkX95Dkfj3FJTXOaqD9ncXW5JY0heJirAkkqcEdOc0+1vbu9gD3UxmZPlVj1x7+tU/EqxymBJGdCASrIcYNLoSutltd95LnnGK1il7S5y1W1TSNJXwvNcxrksjXcpW4aNd3OFH866F3ArLvnjuYTJfa1DHs4SCOIlsfgMfrSrS5Uh4WndtnOXLoLFw26YM68vznAJq34ZhmutVsYLWTyJpZFRZFHC5P9KgmuLWFTtsPtwLfKJSQAR3IFRC5mgnjmh/cSb8qUONnHb0rFScm0jecbRVz0e01rXLC3ilv7JL62aFphJF8rrGrbSxHTrW5pPiHR9RwsN0sch/5Zy/Kfw7GvPtO8ZXkenSWl1axzo1kLOI52FE37/xJPXpWVH5N1dA71twUXGTgE55PpV0a1WKtURhUwtOXwOx7gE4yOfSnheOa8f0vxDrGl2yTQ3m+HkiNjuGM46H6dq7Hw/44t72eO2vrfyJWbb5it8mffPSuuNRSOGphpwOvKj0FJtFV7XUbC6hMtveQSIOpDgYrP1DxPo1nkNdeaw/hiUt+vSqbRkoSfQnu9D0+aTzBD5EvaWE7GB/CqU+n6tHxHPDqEQ6R3K4cfRhWJqHj2Q5FhYbRwA0pLHJ9hxXO3/iDXr9sSXMkaENwh2rgHHapdSOxvChUe52R1yKyl8i7knsJP7suJY/zHIqS28W6bJdNblxKUGTJACyfrz/ADryuaSRydzs3IOR349av+HInleVocKQGfc3QBRmodSxssMup6HqXiq3t0P2e1mlI7t8o/KuR1jxvq0oMcKJADxgD/P86Zf2KR2lvLdawfMlj8zZt24BJ/nWC32cXKqrB1Byzew5rnjiJSv2Ol4WFPZGil4qkC5cLMRlmZdoYn3qaEFWDrNIyH+EnI/A1gWOqtNK5lwULHI6/QVq2JgYboQqhuuMj9KqhiFUWhnJcpPe3UMTRecGbB3hduQfTNZpvnjlLwxIuFIDMOmf/wBdS3sDzStIXjRfurk1AtoJUgjUF3eU7m6AL/nNZz5Xds6qfMo2M3WJjJNFBnPlrz/vHk1l3UKvIZpJBhQAqjJ+taniDTJrB973CSmQ5OBgjNULaSOOFk2rI7cAOOgrgqYq7tDY2jTcZ++UNx/2P+/a0VY8uX+5H+VFT7SRtemFhLFHOrSRoq5xucZ/T1rsIZLqSIIkxjQj7sQAGPpiuMaK2a2DLNKZXJ3qF+UYx3755rtdDms4tAXdcBJmOETZktjvnsDmtcFOzaZxSi3qbWgaVdOp+zGYs/Uu2efxq94u8N3dnp5e5EpdSvzxjdsJGRntWZZarcW2cM4rZHia6uLCTTrmQmCVCgJOdoP+fwrqqUak3olYuNWny2vqeYa3NBHN5VsjpGoG4HBJb146Vb0vVDLGs025JoeBMO49D61Nrejz2rmR8SRNkblHXnvWWy+TA7JwpOcHiuH95Sk2yE4yeh1MF2kz/a9PZopxjzIjwH47Vt2eofbLdpJZJUlAO1SpbJHqelcDoMzS3S2hm2NI4COvJBJ64rtYxeW9hNPqtxJbRKpSCSGAP5r9BnJ+UZ4rqo1lKneTsTKHvXtcs232z7SrzYMI+8oO3NLqS2bzsZJFiQscJv3EVg6fMt+sjXOpOpQYZScVa3aTCcjzLhh6ZraPLJKdwTfQ1bto7gJNci5u9q4jaTONo9M0kVw5UCG2WNckepHvWW+tFcRwWoAGQN7ZxVa81a6CAyXCxggHaoxxUznGnG8mPW+x1elzrBLJLqUYuYjHhBu2hWz1OPaua1PUPD8UjG61JOp+RHLke3GazJ5lmj3NcGQOpBySTiqcfhMeWZI5EaMAE7eSKcHze9DULpaSdjRXxNoMbBbKwmuG6BnGB+taTSNeRxXe5YCU+4D0xmsK10a3tTuHz+oI4rdaPSGto2uvtEOwY2o+AfbNN3SfMyVOKa5TLv5/s6MfMLEkDO73NW9AZtRt7yJbWOSaOLeP7wAIziqut/2W9kkun2xVVYxszMSxbj86f4Ruxb6h5MsaeVcjyZCwz8rHnp0NeTWryVbmT0Omnq9SK2sr66MjJCsKx/eMjj+XWtbT9At3YSX11I4B4WGPj8zXUeG/C2lzahd20d7HbLA20zTS7/MwM/L9Miu80Lwr4flltrFrya8d5Nq+VFsGeM5JPPSuyWNoJK+pUcHVkzzfUWs9J8OTy2ems5lDQ+bLIWaPj72Bxmk8ReK/EWveAbK388SKB5bqYRuZIxyw46Af1rtPjZoVnYaQNK00zwRRkTSkIdpJGBg/xf8A1q8Rn1CWERwLM3lovGCRyR83H6V5VStGpKXKtDeSlRVm9w8NR3UutwRwxvvLkBsZHHJ9sDvVfUbwy3tzI0PlShsBQcj0/wDr10VnNZQeEbd4ZJJNRW4kYPHklEYD5Qv4DP8AWsSXztUMEMKZcF5SxbDEg9Pw9KmnU5otdEZOktPMu6A/2qNtPVEedzujL8En0HoKvQW91aXYVo9k4XJT0FVLixl0VLDUYomjmeJjIJHG8PuIJwP4eBirOk6xF/asOp6oguQsiF1DEb1GFwTj0/WtqWLaguUh0Y81pG1d3l9/aUszF8NhWEnzK2OxBqSN7RnDJC0E2OQhyjfgeldlrMOiakjz6K247S7QS8MoPofyrgb24FpeFRHsfGCp44rupVJc15xsXUUYwcb3JL0RyS/v1fy1UDcvO0k9/wAqdZKkUAVJBIuSQwGKy5dWnhuDLBIYlKgMDyD9R3rQtZhcRLLtjXcMkIMAfhXbSqJ1HZnn1daaQTv174rntZv9PIxZaYYPUu5djWxciQqzqpGOh9K5u7gnkfc82SerMf8AGrrK7SHh5cqZnahMzrCrSFc9lHPWrMjMCgx68Y6mntbssif6REigDOE3MfbNX7OwkmkD29jdTnGAdpAH6VKpTbbSHUqwslcoeW6ny2DKSCCD24qWKFtzEdBxlBnHHeuit/Dmszbf9FggAHBkbJA+nNadt4PmfBu9Sb/diTH6mt40ZNanO68EcotqACHOFyBy2Mn6VajmtYhhthkP9wZz+ddlbeE9IiO6SOWc/wDTRzj8hWtaafY2uBb2sEfHVUArRUEQ8S+hwlt9tnP+i6VNMD/eUgH+VS3ej+IpladtPt1TGGhQjdj6f/Xr0EDgU5M+lWqUTP6xK55ZeSs7rDNCbORcZVkwcj69KgvLZltkkEiktgAA7j2OP1r1m80+zvoSt5BFImOrjp+PauO1fw/p0Dk6XfPvJ5jILL+dZOlG+hvDEt7nESZXPU9SBnpk1bhnktdNyknltKCHIHO3vV3xBpiWqQqi/vpDg9gR7D8aw9Za34gjVnkX5WycBQPT1rlxFT2cWzopx52Jd3RfEjO05wFG4547Cst7qVmOCVUkgA9qkM0MdtyOFPBByTVKFo3JIJC7sqW5ry61aU4I6FBInhkEchl+8fvAEcZrrdNaZ7SC7uLeSCGUFkLDO8DgkevNckQ+7aq7s4PIyK3ItUkjQRScxINqJzhR7emTRh6vsr2FKMZPU1Li5XyJpIrVUZCFRm+YknrWFc3135AZZm+0bvTG0e1PtU1G4vF+yLMyF8kAZH51tN4euWUS3k0MQJ5Ut82K64VKtVaLQJOEXe+pyGrX1xfT+ddHfIFC9OAB0rQ8OaFd6zMuzzFQYBYrgfnXZaL4d0+4lMcGJJgSVMp2hl6nnGB7cVaumaKeW1MNxDGhwrCRS2R1HHGPxqPqSb3sylWu7tFT/hXUn/P/ABf99f8A1qKXcf71x+dFX9Sl/N+Bp7al/Kjy/TpTOAD8xjO4ntXWeBngm1q2sLjMUV4TGky4xH7kntxXN2cfk8Ln396IXVLnyWMmwHjBIHPUVwtSjZozhOJ7lrPgVtJ01bv7QLqQrng/KW/wrk4Hin80ImxY22nKkAn2z1qg/izU7nT4o0lc3NtCYEJJJaMjH4kcc+1Z+matcSSeTfM24ngMCCp6Y/Ou6jWcZKMmTXdNq8UdPDNGq/Zbkq6NwCR0HofauV8VaWsDuqxTG3HO8DheM4Jrp9LjmuGuILZl85oG2h+nHJ9O2anjkYaVNazGIo0ZAkl+6ufX2rsxEIzi090ckL30PN4WbzlktSVniIaORTgqe3411N/eahLodxbyylhHMX2SNgDPOR+NczA0dveIIpYmw4O5eg9uf8816j4wtvDGs/DtbqyEsV/HGshmc4GQMMAoGT/KvBhUklypHp0l7ruzzOxuYYbtN+8fPg56HNb0DXzALaWDPuXCk9CQe1cvH5k0LQxRh5WcMG2ZckDBUe3f8K3PE97eW8OjGR5YgFOcttGMAEAV1YeTUW3sYSlbYh1iS6ivrYXDRLG83zmPnbjgio9fhjs7sxGbzk42sP7pGc/Ssl7hRO371nXecMo6D1wa1dNtm1ax0qCFk88MySvKQqgFvlySfSuerVcr3KjCUka3huOGZFMcO8iTCgglycdMDqK7OTwzfteSR21ncAfNksu3cBz7djR8ONA13SfFUz2sMiWyxFZbgKGQd+GGR179e1eoXum6hdxvdNI0i4+V5CSiHIXB9PpTp5m6a5Yo6I5ep6yPFL6C0W8n0uSZPNeJkVjnbFIMEk984BH41hajCjaY8kcc8ixsI/Mlz+9JycjpgYBrV8cS6NbeIbyHSrm4nkyytMw2qvHI6c9+c1YiknufBrQNDG3lurefuLP/ABZB7DrXPPETm7vqEaEV7vY4aC8WGFot6qk7FCMZyevU9KkkYhY5EUQjhkKn3/Sory3kWXd5cfl5ypYdCO496kS4D4J2NEq7TgcZPX360qjOdrU9T+HPiq70+Dy44bW4jd/MYSQhjk4Bwe2cdq9Z0C7n1O7gvrTTbSzMDeZNKpIJTb09BkZFeCeBLpXeG1K5Cj5NtfRHgxtLTw1cW92wZpwJGjzgsqYbH5isJO0rI9WhPmhdnnfxWvNEXW720vNUunS8DsjL8wgGOBjOT82emOteG6htjmxuhbadvmKxIYfQ1ueM7q3vPFF3dwQPa5mIWOcFtvP6euK5q6hkju5pd6OhJCvtwGOfTtV0ovc4cTU529Ni/p/mTrM1vbsfKRmMqgny+Pam+GJFiuEOxZpYyzbXAIJOeP61X024njWRY2OZQPMVM4YelTaVHLZ38d1AwsmSUsJP4gPQCto05yTUUZQqxjbXYs+KdZk1K4gnuUEbquxhFwmcnn9e1Jo81rIwjunxCpGSBuPWoRJbSMz3zPdTO25ghwCf51qWUGoTQNFpujLDG7bi7R8n0+Zufyrrw+W1rLSyM6uKhq27s6bT7pVtbmSOWGffBhWBIC5Ixj3AFUbnUrYRutzPDKzMC3OWJA9ahtPCmpTKv2u9jhTusY3Ef0rXsfCOlQHMySXB/wCmjcfkK+gp0Ha0jzJ4hM4++ksri5/0VZ5FH3U25IP6mtXTrPX5YhHaWbW8Z/ikOD+vNdvaWVrbDFvBHEP9lQKsKFBzThg6cJcyWplLESehyMPhO+mwb7Uv+AoCf1NaVt4S0mPmUTTt/tycfkMVvEjNGetdHKjF1JdytaaZptr/AKizhj9wgzV5QP4aiGKUE+posRdkwozTI9zdqkcRwr5k0iRr/tHFAXBck4qVI2J6ZrOn1q2jyttG07+pGFqm82qXx27jGh/hjGBUuSRpCnKXQ2bm7srQHz7hQw/hXk/lVCTWZpP3dja7e2+Tk/lVrRvCl5dMuImOe+K6pNC0XQ4lk1q+gtu4jJzIfoo5rnniIx0Wp2U8I7XkcVDYalqEu6aSR/Qdq6bR/Blw8fmyKI4xyXfgD3zT9Q8bWNkhj0LS0B7XF3/MIP6muS1fxBqOrP8A8TG7muhnhCcRj6IOKi1ap5Gt6NPzZseKtF0K4xEslve+WPlmQ52t32kV5rr/AIMnVjNYXEc//TOfhj9GFdpZNcXgS3sYZbl+gWNeAfr0FdPpPgbUrrEmrXS2cXB8qPlz9TU1nRjHlqMzpRrTm5QR893Gi6iIZ4WtGgRfnkMmAPlHGD3rHs1jLR/Lvd+wWvqPxtp/h3w74NvvLtEkZ4vL3OdzsTx1P1r5yYQLczMoKxP8seFyUHt614lZQduRHo2cfdnuV4YZ2/49FMmG5A+8D7etXms2BdkVpN6jazDj35Her1ythJPFLYreQiJM75wpJfAG7C4OMDoelCD9y901yGVDkrGu0Z+lVSoqUveIlJJbmno95Nb2AtRFHagHiNOT9SSasxushLMCx9WOa5+S+dZyrIqjueGI/AVoS6zpMEEf7ueaUrtYdB716VHF0eXlvsckoSuaN3qUFnpss0N2Ibgj5PlyTg88VoeD7+3uoJvMVrmcsHLMp8tR0wueua8/1/WF1KRV+yrCIl2qE7CtDwpqF5aszIwEYXBDDI/CuaFVVK/kdE5TVPRWZ6Vi3/59ovy/+vRXMf8ACSXH/PGH8qK9Plp9jh5q/c4ULk+p9qiZYvOVWOG7k8BfrWldXy6JJYqESWQllkkZeCOxA6/jWHqN9Jc3UjPh8sWwox1+lePXkoaJ6nVGDOz8O2FrCU1BtStXRQdyBWZfu8gkcjrXLXOpBr7zW3MGcscMeOemfT61o2Opyaf4fuBNGqKzCNFDAHBB3MPXHr71W0b+wYZit9f3T2oYBjDErn5h12txwR9feuatNSace2vqdNKHu8rOh8Qx30UFmtpBLKJAC7RZIweMZ6HPP5Vr+A7a68Sw39jMvkrb/wCsMrYG09B9a07iawv/AAvAkWotdW9vHiO3iwinOCWOOhyOB0rl9P1wafPKVt50E4G9pZAc4+7gfStXUr8zmloa+yox0uY/i3Q7TRr17WC7eRMnnjBA5yPxqxpetxW1ncQq8t400QAExwIzjHHt6CmeJ7mO9KXCrudDxn0rItV8+TcVCuF5PrWNNyhOzMajtflGafdXVreJNHw6Dg8ZX6frTr5rm+uTJcTPKT2bmpXNvA2WGTj16VdtPLmQSL9zpk8VvFR1i2c7m9ylYafctMqQ4Mr8Akc/hXReHvtemJshxM6nI3AOoOPfg9as+HI44r+OSS3875gFG4rg568dfpXaaL4fY34SO1cbmG0bTnJwcZx71lX5IrY7MN7SbTRp6BperXmsobQbZbkLtELhV3FRuYhe1ejeKJn8I+AptL06Vp9VliKiU/Ntz1fB9jxWtoNrp/hXQvt06o966KmF5yQPuj29a898U6y11LLcTyZkkzk+g9BXmOVnZdT2NFHVnz/r82q3FxcwzQy+ZLLuLmLaWI4GB3HPb1r0Dw1PpqfDJv7ctri0nilGGi4M6gcBlP8AOszX2DOZFZjIuRGx5Kf5xWHrF7NfW3k3JLKDn8a6o4ec0jzvbQpNu5fkj8I6l4QnuGupvtkc6pb2+0qVU9SzdGx+FcjLZ+RCWV1lLMOjYxUV75cEPkqTGGOTgZqWCC0dEaaeWQqwzHBH6+pPf8DV08POcnGJz1KylqdH8KlutQ8TW1na28077cCOJc496+mPG8Fv4c+Hs8rWZmka2SF1L7OOjYPbgmvmrw7c3On3cFxp+nNamJxJ5hfD4yOn5eldhrOq6vr8rLc3F3KrTuwaaUyHYy4C89ADn8666eUVZSuy44+lThy3POr0QxyDznlODkKSSCM9Mnr9ad9lutScG30yWUdiVO39cCum1HSpbWRGMbK8RJRscofb/CtDTNcjlItr5UgnzhXHEbn09j7H8K9uhgaEFseVWrVUc/a+GNXnUefNDar/AHV+Y4/DitWz8H2EeDcSTXDehbaPyFdHmjvXdGnGOyOB1pPcrWem2FmMW9rDH7hRn86upgDGPpUe4Uu7mrsZt3Jg1Lv5qAN704E570WEmT7/AFozTI0kbscVPDBI7BVBc+ijNTK0d2VFSl8KGDmnL9M1qWeh31xKsXlpE5GQJGG7HrtHNdFZ+Czt3XVwSB1VcKP8TXJUxlKHW5108FWqdLHGYXjJAPpVu2srqb/U2krD1I2j9a9L0nwrYQuFitdxwSWCcfixrVTT44SPNhihi7sSCQOf/rVxTzKTfuROqnl8Evflf0PHNUsdSt7ctuWIf7IyfzNc3b2F1fXXzGSQ+p5r074gav4csz9lkvkU4ywHzMfoBXEjxnDaRlNE0yNGH/LxdjJ+oQf1NXRrVai2ubTpUYeRs6L4OkaIT3G2GFRlnkIUD8TVi51rwjoY2W7Pq1yv8MAxGD7uePyzXn2s65qWqSeZqV9NdHsjNiMfRBxVKOSe4dYUjeVjwERcn8hW/sJNXqMydZLSmjsdU8f6xdRtb28kWmQdPLtR85Hu55/LFcxPdOWaUszM3V3OWP1J5Nb+g+Ada1LE1xGunwkZ3Py5GPTtXdaR4P8AD2jYlkT7XOOskxzjp0HboazliaFHSCuy44etV+LQ860PQNa1dx9ktJPLPWSX5UHv713Wh/D2xtVWbWLj7S+MmJPlQcdPet641iOIbYgFUcYHFY91rybjukLewNcdTEVqvkdUMPSpb6s6SObT9MgEVnbxQoOgUAVmX2tBQd0gA9K5e/1Oec4VvLX8zVIycF2P4n0rKFDqzWVTTQ5z41apLdaPBGrsqNKWwDyQP6c15noUfnXJjRC0hXhSOPrn+ldD8TL8XN5HDHIyeSCr+jAnPFcvZp5MYkaYgY+XnHFclWap1VfoYyvJE2sXkDPNCytuRR5bKcYPv7VTW8ZdPeGM7XfAlIbdu9zUN426cBSWQr90VXcbVOAw4xkcGk3KbciErD2k24jDuFUVIxLW64wJO249KoMxkUf6wNjAJbjNLNuLBQ3QcZPWsSh8gnj+bsM/dNX7W8e2hVElbJJJBFZ1rOMZkJyeCPSnyT7j93jHX0qk+VaMGrmv9t/6bfoaKxvMh/vp+Rop88u5PIjoviNp0v2G01S3zJGd6vIAcIeOD9cj9ap6H4R13XvDl5rthbxC2sgPNaWQRsR6gHrUUV9c6hodxZyzMbeKRJlQ5IJ+7z69a3NF1yK001pbuOW9ngYC2twQIYgepI7gnHA54qMXVlL3oI66VOPU4uVppLfySGYfeXI4z3q+mkyxaRa3pG+GZCx2dAQcYPv0/OrV/fHUbia9uliOXJEeSvU8/Srljr0Nn4ZOjWvlRxvP50u4cyEgDg+nA4FYupJRWhKhG7TZU02a5hR5LbekYwj46EHPB9e9bsN3pV5CrahGYZIowq4zsPOfwrNRUXRNQm8+FcTxyrAD8+7BHA64APX6VkR3LSMYmwemMjr9K9CGLcIbHJOh71rm9qVjAmnR6hHObi1km8sKjfMh9GPvU891app58iIsBIAUHKhsYyDjOfajSi9po2p6fLBEY5fKlXd0BBIJHoeRz6cVPoGnpfX1tDa3B+0yyAhUPC44rjqN1ZqSOqFKMItM5/UY3a43pwvlbiD2PvXR+BNKt9R819SnNrZowJuDE5QHIDAbepwc4pNY0PUdMJjuoS8WSomj5VsepqDS7yJGeGNmMzo4UocEdzn2wKvEU5Q06kUVDmVzp4IE0+2vbyNnltLdswvIm3eM8MR2/pXf/CTxJaSa5JcarciN7W0e6hQuyhyMnaB/EcAZ9K5TwLo0K6JLqmrzI9tNcpDEswaRcc5+UYyFH4VwmuakyeKPMtb1Lm3jRkSaCERFl5HI9cd+9ci9pZc56FlTd4i3PjPUb24kjnvbhIVuZJo0Z95iVmJ2k8evNdDD4gN1pEl9NIxhXO1mGCcde9cdrVoum+JLsrbL5G/MXGF8tgCpA+hFT3R2eCLS3G6WWS4l3KOgTKkD9STXQoKLUmcrc3fUu3GtQTTBBn5hlTUTSRuoJIwxGDmuaeK6gn+clMqGwB09qlfUC1gsEvASVWBHXIyMk10QrW+I46tFtjtVLf2g0c2HAU7QBjNdLocKzWMcsSCOURqd4HYlgc+o4HHWuY1G4+02iTq25T8rAH7p78103gm0vtQ09YLN4o5PL2gN94gMTkDvjNOnOUJuUGa0YcytJG/YSxkCORdkwHC54YeqnvWxZ3CxtvVgGXkE8jNJYeENU8QatBY2t3YhhaRsY5JdsgcZBZQOeo6/nWRenUNG1GTS9at3t7qNtuWGAx/z36HtX0eExkK3uy3PNxWDnTfNHY7/AE+90vxan2O8SOw1jGFHSK4P+yex9q5DxN4cmsJZI5ofUEMuQayhcI0nlsMjOfcGu30PxZb3VsmmeKm82DG2HUMZeP0EnqP9rqO9OdGVF3jquxUasanuz0ZwthqdxpreTciS4tRwOcyRj2/vD26/WultZoLuFZ7eVZIn+6ynirXi/wAHvbMLiDbNbyDdHIh3Kw9Qa461S507UFe2YoXcB0Iykgz3Hr79a3pVlNHNXw1nodXsOe9KsfXPT3q9azaa/l4a6u3YmMpbREKkmcLG7H7pY8Ct+PzLfRIrvS/DElzqf2k2txasC7RSAE/exhgQrYYcZwO9ctbM6UHaKua0csrVFeTsc/ZaZd3JHk28rj1xgfma1LTQVEskV5qFlbPCu6VDKC6L1yRnjgH8qsNbfEi7s7ie8u9J8KRQ5SOSZl/fAMvzAEkj+IVY8T2ngu41i7uFt7nUtQYfbp8OYUIWJNkfPqcdMHtmuCpmlWWkdD0KeWUoay1IdBbwnfa7ZaRY3h1a5uZCm6I5jjADZJPA/h/UV6jY+GrW2UAIiegxivDJ/Fc1gZI9J07Q/D26ZpPMs4xLckFicE8j+7kcD+VU4vEepz6xBqUc17NdwyNJHJcTkqpYEZCdOhPU1zWrVXdnUvY0loj6Bs9N0zSXeaYoZnYs7sf51kav448KaR8pmiuJx2QB2znPQfWvItTutU1IBtS1O4nB6pvwv5CsmS60uyZU8xPNJwEUbmY+mBWqwz6nnQqQimtz0XV/inqc4KaTp3kp2eY4/QVx+p63r+pktf6rKEP8EZ2D9OaqWUOvasp/snRpTH5fmCSYbFIzjjv1rqdJ+GN/c3C/25rGxfOVTFbjaGQrnr9TV/uKWsmbRVWStFWPOdQNrFKSrDeepJyx/rU+k+Hdd1httjp1wyksN7KUXKjJ5P4fnXtWkeDvC2h2oeK0jmlFud0knzM2G/x/lW9danb2zSxoixhZZPlA4yqYP65pvMWtKaLWBvrUZ5R4f+GN015/xOroRwRhGaOI8tkdM13uj6TomhwiOxtI1YAZfGWOB1zVTV9YWJXbzAN0mMZ5+VB/VqxptabBWFCxJxubp6VhOdas7yZvCFOmrJHQ6prXlIVDAcdM+1cteatLOxEZLfTpWVfXTTMXncuTyPQfhV/RkjYh5WCLnqfTP/66uNJQV7E87k7FW5mlOWlkI6/KOBUSEFc5AHvVrXXt/OCwd+c/iR/SqEalgOM98/l/hW8NtjOe5HJM3mDCk+hPAps8jGMmRvlAzjOBUkm0H5mAH6mmmH7WHRsxQiMszHrgDnitNEtTPldw17S9Mn8P5vrS3mxHuXzCFYZ7g9eM5rx7UbONEdvMXen3ELHkdAQe9dN428RnxE4aG3+z29uf3Xzct9e1cohVGEhDAtwNzH868TH1U6lrbG1Kk0itDYuZjKznLAFuKllt+PlFW4508slsL6k96fG6SKSnzYrak1yK5zzupGKLOTcQyrt7k8VBPaNv3xuWHcEYxWlqMiM20AfKcjByGFQ2amSR0PyrnOD1NYc/NP3djTZGYIx1U/gaYI5SxVQOBx2rbktEPAGPaqbWu1tyk1tKlFslTM/7LP6frRV/bJ6Gij2MQ5xujeVukg2vIHbBIBGF/i+vSvTofBMn2Np9NtVu4Gby1aI7+wIP0z3ryDRLhYZ7d7qM3Fv5is8atjcB2z6V6G2qX2i3U2n3EiKYnPlrEwARDyo44zjGe471wNSb0PTozik1JGpqnwe8Tx2l5qCwWrrFG0oUS5YgdcDv0rj7PQNXhsLbWf7OW4jkjeSLGBsKHkkH27d6nPivV/7WlMWoztE42spcrx7Gotb1tbnTY7YwuI4Qwjj3kqCc8/nVKNR9BSdJu5uWng3xD4k8InxZHZs8D8FkK5fDY5x3rh/KuoFWRo28pn2gleWA6j9a6j4U+MtR0fRb7Shd3CwTuWMQcqpJGD374rBuLOczXF5JJLBE0u5Yw2WBb09e1Jcyk4vYzqRhJJx3PRPBWgX3ijR7q60bT3lhSF4gAMhJAN2D+IFcJFFeWOupHdK0EofzHVHwygHnp9K7Twtr95ovw5ubbSdS1CKBp2VzkIFnAyMEdiOx9Oa8qmlure+F89y5nD8t1Oc85/z3qIc19yqtrRdtT6KFzazeEp/7WuZ4bCW3WRb6IYkRW+7kHqDjHrXkMmnf2LNaXEc0N5Fdp5sNywPlkHIYZPcHA6V1r/ErUbXQtPtZNJ064gS2gyJIQ3MRbbkHgjDHt3rgvEPia68RTxGVYVSIEW9rFHsjjz1wo6ZPNU3Ul8TCq6enLue1+G/E3hDUfDFno8du6XsMKmaRhkSMOoTJwPrXFa7pca3pbT7XbH6BsDPbio/h9ps2nyWGuX93Z2sdrOCttcTkHGCSZFALKpOMcck19Calq9rY3mmzDw3ZXOl38CzRXTR9Rt+6OM7t3PPY+tZ86ave51U4SktVY8OTQ73W9X33MDSyXMKMW9GEYBOOnUVV1HwVqn9m/Y5f3ZiuSWCnJwVHcfSvePEfijRtJ0eW9Tw9DFMgwhijVmDY4GMVw3w68U27XzSaxpIkszC/ylcGSUOMPnoflzwOOaz+tNvlWxbw8VqzxXxH4fm0O1Etw0sivwSxHWuaEiqhZWZs4xzx+NezfHDVdI8RhbXw94eaGWylxI/mZ8xWHYA4GD1NeRaxCjXiW9vZfYXVU8yPzC+5scnJ6H2rohUbRwVqSUtB+mWsrh4VgYqwBOD1HtXW2Ev9kQz2lvJLHJAnmRupG5SWibg/iRip/BsltG1tN9o8i6j243IA2M4JweMcirevwWt/r9zd20zTRrGFkYRbSNqjOBjnt1rahUdRtvYt0lTSOm0SA6gtncRXU9lrCKLi1u48hXyxwN3QHIPy9PrXS6jqVr44+waD4rt00zVbZnE16sf7uWLZ9/HruxlT9RWR8P8AxEuj29lY6lbrdaKyeU8gj5Uh2OSe6+o6+nNdt4k0+30650K/jkt7nTLm4IiuGbLFDH0J/iXPRj6c+tU21K5o0nGx4bqlvJo97NatMLqCJiomXPA7Hnkj37VYtbrbjowI7d69dUeELnXZdM8TaKbZLhVS01EyHaHPGDj7vru5HODXnPjLwTqHh7W7yPTA13pkNyIPN/hBI3A8cDg/Q9q9/A5mp2jVep5GKwDXvU9jQ8KeKbrRc2xj+26U5/e2bnlM9WjP8J9ulb+p6Jp+sQ22s+H5xcW5nRXXGHiJYfKw6g15ek7KSVYYB/Wr2majeW94JdOvri0mcBXaJsbh79jXoVcOmnODscdGu17s1c+jtc0nwgtydQ1S6MSSQKtzbCXZHM6rhZG77lBOCPQegrj/ABv490caPZaT4Zup4Vs3+R4NzYXaR1zyec5J6815pclpWMt9dS3L/wB6Vy1Upr61WRYoB5snJ8uNdx/IV40cvineTPVli3ayLt/qD3Uu5bTcWzlp5DJyxJJAzgZyfXqajup7u6cteXUsnAG0nC4HQYHFT2Gi+JtTjaS1037PF9n89Zbg4ypOBgepNdTb/DHBb+2tWll3SQoqRfKoJwX/AAxkVo3h6JmvbVNjhvOs0ZYwd0jHaEQZJPoAK1NJ03xBqJVrDSmjiZJHE1wdoATrx168V6Lplj4Z0WaJ7LT7dP8ASZ5gxGSAgKryaq3viJYbD90yriwVQVPdn5rN4tt2hEawyXxszrL4d391G0mtatKf3cTeVb/IFLHLfUAcV2vhzw34R0ySN7O1id/ty+WzcnkEHr1Awa4298WSG4lTzD804Qc9AFzUFv4uaSaGRELfvmnG1f8AZwo/rWMlVn8TNYqlD4UemtqtrDZAW6JGq2szKAOi79qj8zTri/H2hlZxtW5VSc9kiya82tL28uIEjLpCvlQ27NIemZC7H6fjSalNcSQzXE9y9zviuZwAwAUlxGG/PH4Vn9XRftXY6ifWoyYYxJ5pIt0KqM/eYyEfkv61mvqF5eRBgwjWVS5PVj5suPw6VSdkivZPLACxXM3A9ILcID+efzqC6vYbCBY2kHmIkC7R1ysJY/8Ajzr+VaxpW0Ic2PkVJI4JPMMkjjeSx5G6Q/0FQXkiwwqWYAkDAz3OcfzFUpLydwBChiVI1VWI54T/ABaqt0wL/O2456k5OM//AFq6IwZm5IaZpJZflUgZ4z3/AM4rRijuNgZicYBP5Cqti0MXzznnB2qBknj/AOvWi+oS3MJSGMQqSR6t7fSrqXJjaxRkYeZulf5sn6mrMYmkTai+UvqeW/KnWljl923JbqT1rat7EsQkSGRvYcCplUUUNU3LUzrXTwW+7uP95uTWZ4iuFt4ZLSEkyTRspI6KPr616Hp3h1pED3bbY/7udq/ie9ed+LpbHV5dVttPnjR4ZEggbdtBAzv/AFIH4VxVazmuWL1Now5dTgLnR9iFQd3BHNc9eRGMESt0wPl5I49a9A1nSv7E00RX18JUaDOMHco6ZJ7jPvXml8jLcxIzMSw3DBwFB715FWMue0jZP3RAPtELszFUBxg9TU1iFjtX3fOCPlwcYp2tWUtnbKwbd5hG0r39zUVvDJEqxytGMAHk5rdO6sc8oWKUUjRgrJswfmCnqPrRp08nnvO3IzjIpZVkYOyuH+bAcHBI/wAKZc7YY1jjmwHJLFj0qUnFXIaJ1uGa5Ub9wY8N2q+478ViW8ga5SLzCUHVRwK1TJxXXhb2dzCorMdt9qKj3fT86K6jOxhW0M/y+VGE4Az6fStPU70Ryq1wCGeMMxzks2ME/pXfR+GdF8jVEkuCyW9qWhaJ1YzSYyRj0HH61wGm2FjqUxW5uVsbWOVVuXHLKuQCRnvyT+Brz6js7WPSlCStqPt7VrqLzogdpp8tmEjJfJH1rc8EW9hqfiW40vTr2S3023iZ1eaMb5iMDL88HnjFXPHfhlbTRZ7yG8S48khiqr27k81tTVRx5kjKaXLqzh7W5tYJBtCxkn5q0jvuIht3YbBrFW0uGSC4SAuJ1LIFHQA84+lex/Dz4caxreiQ38zRWvmk7EnUh2XsxHbP+FRTk1uhQpym7JnCwRXD6O9u27yorhZQAf7wwT+grn7+3Ub4wCrb9x5zivpa0+D+pJBKv2myIdR69QfpXjHifw9dTeP7jwyYLaO5iEiIVlyrFRknj8eo7VhKactjonSnGKOPM0v7qFpCwxgNn+lQktDKuPvZBVuhBB45ratPDeqQ3921+kMFrbR5lnkmChmIyFUnqfao/Gnh250dLCSRV2Xib41EoJxgHkdR1HWtJe9A57STOqh8VxXHheeCGMTavMqRzTM5aYKjAg8jBXk5xzXpngPx/qWnaNBps8xvLdYwoWbqh7FT2IPSvBPAen6nqXiJdM0m2e7upkZQiEZwVwTn2r2LS/ht4vs4/MutOm6cqjKx+nWuJYeEFoz0adec7Ox6F4rbw7q3g21exnjt5UkT7SW4kI8sjp0bJArza80bX4rSG8KzXVrgrFcDLYi6L16DiuDu7zV7/U9Qn0kah5dkVeSFcgrg4y2Dkc+leqfsz+NtVY6npOpabeXmnQEATJAzmNm42EnqAB0qox02H7ZVJcp5f4wn1CzfAnUBl+ZMgNjryOpFZOjTNcafMvkB3MwYsW9B2rtf2m5dG/4TC3jtdF+xSeXua4EgIljP3SEH3O/B5rzzQtShS+to2iwHfYxj4GD7Dvmq5bLU52rTep2vha8+z6paXVnJsuEfaHEQcx+mNwxn37Vp+J2k0vW2jigZknRP3irwMkhh9cV1XhfwBr1sWmi027lJHG+HafzNTfEqx/sm+srC7xFNLp/mZ9H3SdP0ow38R9jqlFqGouj6ZbWnh5biFrjUpXJ82AQgKyhsGQZ6P83T/ZroPCM0mm6np7ea0+hpcPO0bgFw4jYEYP3eM8d6o/CPxGJLWG01VgJZ3dopiuFcgAEf7J6fXNd14z0O0jbS9Q0tVF5cXqQPExPlupDZJA78da1qNqTRMbWIPFPh6yvtFnvNGT7Zo8gOY0G54lK8lR12jnK9RjjjpxXhnxVZ+FIZ/D+qW6XuiSzlbm5OZDEgC7Pl/iXbkY6jArrL/wAZah4ZgW2j0fyreIlbu1ACyEYOPp6gj1rOt9O0/wAVz6/rmixJLYyXkKtZmMKdzRgvt6fNu7HhvY1EZW+IGcx8S/hk0O7xB4MmS+sXiW4aGNt5CEdsfeX36jvXG+EvC+u65FZXdjZ+RFdSGNJJzwoHU4HbPA9a9g+F+ha1oWqSDTdUi/sOUtJJbSg5SXqcDqp7EfpUPw51wL4E1JARiLWEjX/gUkn+Feth8wrqm4R6HBWwVJzUmYnh74SmYWl34h1B5T9oMU1uDtGT90Y/Mmu30TwboejRW0FjaxeckslkJNoyxPJP1q7eaizX1ygOAfEUcPHTgGoItVtoryyaaYZOt3TlRydqDnjrWVSdap8TNYQhBe6inrlwLfToXVkKTssSoMDYEcf/AK65fUNdmSXIckPeEtk9Bt/+sKvTXst9YWwgt0Ty7C5ui038XzEZAHfjviszUtFt1t7uSZ3nkSOykjzwFeXBPA68Z60U4JfEEpXOU/tC8v5YIbSF5ZHWZUWMHlmbgfU1PbeHtTu4le6lFtDJaM68bmHk5yCB0yeK9E0nT449X2wQpHEuvyFVUYACR/41Ctqy6QqkgEaJIOv8Ulzj+tbuso6Iy5G9WYVt4OtEkbcXnlMtptLnIDzJubH4VLeWXkwxxrAqgec4KcZG7HT0BFdjEbaPU3aJGmI1BdoTpiGLHXpVKLS73UHVG/cqtpHgIMk+ZLkgk/X9KwdZ31NlBJbHBzgwI0m7aURpNvXnGBx+dNspJ7oiCOFjGRZ2wZjgENJ5hP47a9C8SeH7PStAvruKEZijumRm+ZsYCqMn3rznwlpN9bXtxJNebNmpLCsc5O07Is59uTx25rOeM5PQXsm9iw0FxcWrlp2Ek0EjAJxlprgJ+tMuobfz5jDGu2SWZlYn+EyhF/QVL4ku4tGutP097uKOSUW6Lj5mUoWbOPTc3X2rNtRHI8QIkI2rvLHkMCS2MdjxXbSqxqK8TGcHB2Zbu7iP7TLHAu752wF543cfoBTIrGSb5pW2j+6vf8fxp0myEBAoU4APudoH8zSR6wqq8FvCZ5wSu0HHIb/61XUrKCvclRv0HPbiMkRqBk1uaNpM0kYITPv2rE0GePUdbFn5mR5m3f0VgDyRXpc2r6JpPk2/nRO7EJleQCWK9B1wcA+mawniU43jqawp66kFh4eVY1knOFHJzwBXM3/j7TbWPULewtne4gYxwNGu4N0wf1qx4t8YK0aWd1dwWgfdHJBHNm4hcdVbb8vJAxg5wa86t9G1/UWlh03TWs7Z3y1xO208tjJzz+Q/GvPdZSe9/Q2ceVaIbqHirW7rS3tdR1d5F8wiS2WYLIBwcH/ZIHasJLJtR1tPsKXkJONsEbeZtAxjDYGOtdbpnw/tbaUzaldS3kpG5lGQmcZ57nkjvW/GtrpUG6NI4IowWO0YwB/+r9K0ip27W+8lHk3j3XtRsbseHL9tzRAMY1fcRkcZwfTr2rmbF11jU4o/Mhti0nzPKxKovTP/ANarni6eDVtYvL4eWLhyWMq5UgHgA+uKTStBEN7Hc6lb3bxLzE4UhXKjuR1rNJzbZE5JaHWeM9GudO0izure5t7228sLvRgATjqVrjrCSWS7FvII387HTqP8Km1m4VryVIZvLgOVWPcMLnHGOo+tN8K3FqNZjjuoZZTINkbRY3A9M+4HNZKClO0SZNpXY+7tri3i8vylIz99R1H0qhdwwyIQv3zxkc4r0PWtBu7KN5hieBQSXQcgepFc0Y4pWdVUjaxH3euK6nScNGQpp6nHyqIZx1zWlE8jbRtJY4wMcmtG408MxcRqW9SKfpFiJdVgW8Ypbq2+UouTtUZI/IYqqK5b3M6sbtWIv7M1j/oE6h/4DP8A4UV3/wDwn1j/AHfEP/gRF/hRWvtUR7FnMaT4wi+yqWjbJ6rgYJrn7uLS0SZ7Bmill6+YgIX1xis/w3dzTxiBbfzSMsfl5UVrm3ZSfMgwPTbW9HDe3gpXKniGnysk07UNPtbdo1yGdt7kp1b/AApby/sbm2eHzAS4wdy/0qmIYhMFeMqCBgkYGT0H1qzFaWske8Rg9vu4x+ldsKM1HlRzyq3dyslvp5W1t0uTGiIfMKtyxyD3r0LQddgt4lUXuSOBiYrj9a4tdOtw3EYJPYHmrNtp0DDbs5PQen61jLC26I3pYhx1PVLbxTGsR26g+fa5Y/1rhPFey+8RNqVqrPNJAyNIZvunIy3BznGeagsdCWdgrIwz0wTXTaP4PEZe4XgmJkLuT+7DDBYY74z+dc9SlFI7YutWOA0vQRd3EzX95OYmK5CtgvjnJ68frWj8RbSa6t9Oa0huLqWNfLJ37/lA4B7/AI10sngnQ40EdrrkLuZQHna6jSFUzycH5yR6Y9afP4HWCxm1C21QT2ETFFuQdquR1x6jtmsfZxcLRJtKL1PPvCOmX8OsWGpW0hi+yXO64lil2luhAHGenFe2TfEHVZM41a447FI8f+g15ZcaWIXaWG6cg91bg/41i+JZr2wij2zSOknDFW5FONH2UeaUbkvEuPuxL899qOieLNTuNDuD5lxCS7NCG4yDjPbmrvhnUPFd09rdza29rbQXTTLFyd7ZzyoIBGc9Rx9K5O2vpgoga6kHmDHB4yfStq0TVlxtvmUevWjDU4VW5W2MHVcd2aXxNjv9f1KPU2uYFZEAmbysZweDjPJ7VgeDrWez8QW+srawahGlwcLKuQDn7xX264q7cyapH8sl4PmOMsBzUVvHq0UjvHOp3MC3yjGfyrSeGhKei+QQr2dz3e3+IOvNHhdSVB1+SBB/MGuG+JV9fa5c22qzXsl3c2qFDE+0bkJzhcAYb/GuXt210pn7Wir2wBTZ4tSkT9/eOR7HFbQw8Yv4TWpjJSVj2T4PNbah4QntLW4intpZXV3aEeYMquV56EHr71N4m07xLoOp2D3mrXkmlyXaRxzo2DFneBuPZhng9/rXmngDXZvDNhNqNvvkCsEkgzxMSwGfrj+VepeIviBZa1Y6ZpDaer2El7FJcS3GRsKMTtx19j+leNVT52d0bcqN6Lwvod3peo6gmplbz5Y/tV1eBzIxB+RlYgYP8zx7+aaPf6to2vXt5oDxObO8Pm2+/wAyKUHbnIB5GV4Ndpe+FNIs7gapap9s0aWTzImZiwhbpnn7yZOA3boearf2Ss2oarNpRSC7t7tGiIA2kGMZVh3BxWd7XRad9Tq9Pmk1/QV17Qo5rbUTG4uLe4GPMwuPmIzk+j9cYyCOnjXgS41Q+F7po4VS1OtwpKzOPllLOVAA6jrzXsvgjxZDGhtryH7Fdxxt5kLDrhPvKe4ryDwFOjeCnj3KGn8WQNj2+c/1rtwG0rrscuJWqsd5Z+dNrKwTXJeQ+KyrhflU4HX/ACal0CzzJpE8Y2M1xqLFgMkhV4/lUulQwSalEJiCH8U3EmAeSoAz0qXR7i4FhpX2OyZikV84Z+B82V/QVvNpXM4xehXitmj0ZflA2+HmUD3ab/69V/Et5p1lc3YuZ03rc2CBF+ZtkaAucDririaXql2tqt1K3lCLyxGg2qY1yQD6881zOt6Csejy3KXAWaK0aZeQScMM9awlW5U2a+zOi0vVbu9Mkmn24gX7Rc3SySjJIdML8vY4Hfua2NG0BrhT57PKHgs413Hgc7yAPrXGweLLXQtKli1PEupQm3Z1jO7ejAEnI4zg81FL8QtasLaMWiCVLe98wSuUXzoSMIvXHGR35xUc8pJNq1yvdWh1/jTxbovg+6jS+Ul5EurpQB1z8qj8TxTZvin4Z03TFvxGJcPbxlY2BY4i3njHYnFcB4/8Mf2loGiXOpXlxcPDZSx3xQ5khLSFkXb16GsHxVHovhvw1a2dxYRm9kCq0xbPmgA4wP4SRtyAK46lVJ2vqVyy3eh0PjPx/q2u6RJ9k228S2g3xFs+cdwfPA4+8Mr14rmYfFmt69LKIbO3W4lctPcsDtGcDJA4z04p0FnqviPTh9vibTNIdAxto+JJ/lbDHH3B8nTrW2tvbWkfkW8SxIjEKqj/AD/dFdFHCe096rt2FKq46QMe10mO1m+0Su9xdyIDLPKcsSfT0HsK1rFkXhR5j8gAdieB/OobwN5uHXaAANtTafthtZLps7EKZ/Nj/wCy16zcYQ7I5bNsdJAbhnaYgk87eg7/AOFV20a6trObWpJESKBiqryeRt6nscms+2k1bXplt9It3wxEY84bYiGBXBPU9CQRXUr4fvZtKiudd1ifUJFhgjijXCLtKs3zEctgBOteTiqjrfCtDopwUdzzfStS1S31LZpMTXE2XChIfN5bqMY6jqM13fhzwvrk8BudVlS1SSNjKkaBpWBG/kjjqVyCSfavQtL0ez0+2KQQxwiOMqdoCjIjVf8A0KQ/lSatqEKxzW9r+8Lb1XaMAfMo/kF/OsFFpWb0LjCzucroPhPTtP8ALuI7VHlbJM85LtgtjgdFxgn8a1Lu7ChlZ2Z3+ZiOvcn+ZNSst3MoV2EcSKPlXj5VLfpgfrVK/vtE0SAyX10i7flfHPdVP8ya1T5XaKK5VuKq3dy2AnlgnnjnqP8AA/lWD8SFi0nwhdPI+bmdRGgzliTjoP8AgRqaHxDrWvJt0XT/ALDZsv8Ax93C43ZDA7V7/eGO3FSLp8ELm6vZHvLnJbzZedpPXaOi/hWyhOW5DatoePaL8PtU1NjJqExsbRyrYK/vWA9u3412lw9to8NvpUa3LxqNqt97HHVvetOPW0udQms5IWjdMkMx+XHbnvmkncYO0Ak9c12UqSitEcsmm9TlPEWhaHc3iyR3UEtyVBMkAKvyO/Zq53TfD2r6dq3m288TQN1l/i+m0/0rsI7eEzSbmgedfvNHww9AabOFjG52JXqSPStnQp8ylYybvoOsb+8tTsV1liz80bcr+HpW/Y6V4d8QBYpE/s67IwrdAT6Z6H8axp77SdO2yTTTBJEzGhAyW7U7RdehWOe0v9LWSRmDWlxBKQckj5JFIx+IxW9Vc8dgpqMd2aGtfD7VtMtpJI7db6En/XRgkoPp2+vNcxLpskNpPIEwXxGPp1P8sfjXrmh+J9RsdmWUw7RiFlGwDHQEfdPT1rQ1D/hFPFCBZ4/7Ov8AGRggbifccN2968WrGcXod6owa0Pn/wCwSerUV7L/AMK7g/6Ci/8Afr/69FZc1XsH1dHyx4V1C6064JjY7cfdJOCK6hfFE7E7rSNvoxrjoHURjk4A5PtWjp/lyjMTs47krivXwjnBcqZ5FSCk7tHRrraPIHbTQWUcEP8A/WqUan5k7yxWzwuyqp3NkDBzkD1rKhjVBuODV2GTaBg13Jy6sz5UnoWftL+bvbJYnOcV6Z4dvfDkXh6C41G3tbm634KtjdivM1kDYU9MUjLzhMGoq0vaLexvRrezvpc+iNI1X4b7I2kWK3lK8qUzj8Qa3Yb74bNEwW+tlJXjLMK+VHdUI3YX37VFd6lb28EsrOp8pNxA/IfrXDVwcnrzndTx3aJ9XTD4eyWy/wCnWwJUA4kPXHPOK8Z+NOvaemr2Og+HvEBFs0BjmjxvjQk8AcdT3rkbDxJE2nQRowVQgyB2OOf1rl/GKi6lXUVkCugAdSODg8V5sVUsXiK6lFJEmgX87eJ7a0aSY280m2TLZ2juxzwOlX/GbWC3+xbyTcjYi2gMsgx7HHU/pXJyvdXkyrl0STqyDA2mnaqnlW8McO5okOTjls+tdUaj9i4NaHnyXvFq2byyZZ2O1WALAAHJ9PyrqfDTrqGnTzJIEe2jLeU3LEY65/MV5/Bvk2TNiTGcgtjPtWr4eeZVfy5GjEpKAlsHGen0rPD13SndbBOHNEnurxp74wW8k0sQYALLnO7Peug0CaTzpYbxki2AJGAdwyO/41yF1Yz29yZSp2b/AJXB6PWrYXMCszN1I4DH5V4rGpWnB88GaRgtEzf8T6lJp0+nrGJAnnCSVwpwqehrrksLGQWzPfIkUm4uWYD5ccEH34rh9UC6l4eZI23ycBCG2tkc5+mM1WtLCW4twd6l9oITqfxroweZtJ+0YVqD+yekaFpksWhXVxY3UbRxysbhhgsU8w4kjb0GADj3q7e+G79ok1GCaSf7RcRbyZMmRmYANmq/gqUf8Kt1qxuMJJbwySR4OCdrEnB7de1dFJdXGlXU1lLNCLcXVs8aHIxkCQlfbjleo6iuGVW85ep6ah7iG+EfEV14L1R9O1JZH0V38qdNiu9spOW25Byrd17jpW4bx9G1bXNQ0m3N/obSxTRSROXCRsg25z0HOMdRS6npN94itPOe3shPlmMwXHmpgnGBwSTjk5NYXgLxBceEtWudJuNLlvdLlu/9Mt/LBdWwuxgfQc8dCKrRoVmmej2FnoHi7QoLWLS7+1vo7V5Xv2kwVcr93J5Oc5HYDivF/Aken2ng+z1bULx0WPxNFC4J+QqFyW45zXqPivUdQ8IaRLe+H4ZdQsnhc5MRHlkryQO6gc47e4r5r1DXbibwJb6LC0Qj/tFr7eGwS+zbjHoK3w8pKnK3WxjXtzK59d+C7HT5rKy1CyeKS1bUrm5jdDxtKrzmpfDN1pY0tFimEj2n2iGUKnKZkO7OewB5IryT4bf8JBo/grwhNcES29414stm0m1Wt9yKXB5wfmJGeu0etdL8YUt/DvhTTPD+oSq16J5rdb+3RmdYA4ZC6k4JPcfTHAxWU6jtq9S4rqbniHxLfPLu0iC3aKxn8tmVtySKBjbns3Qkdq8b8WXEjPdBr02uYyrbcAu74z0JyOB9cGuw0xmE72ugteX1xdKtxdS3cvnRupB3MhQBQ/y8DGcmvOPiHoUkXjB1spCwitDNKkqlB8qksAe546euaal0THUTtdE2kPb2Vump6lrNrFdSsRJE1u2DGilQVbPzMw7YGOtdv/wjumh7fWJNSnTSLnThLbGKM7lfgrwOMg8j+leYafqug2VlcSXWnx6hds+IzcLlLcdM/wC0fpx0pLIa74pm3QXl1BpiZX7Q+ccLkLGvTHHXoKmfPVtGO5Cmoq7Ov8WeO9VuI5NK0/Vb3WbqV1kZZVAbC9N+OFFaXgfwT5/iO2udZm/tC/WcAEj93DidV+QH6NzSeHtH0zTbb7Dp8QCFmDszbnfc0KElup5LV2fhu4On7LqGPdISJMn282Tj/vpa6o4eFKPNb3gdWVSWp0vjDQ9N0qxUIQCwChc5IDDAP6muAWDa+8KNzc/T/Oa67UIbzUZjNdOSIyUyf7oc4/lTbbw+xIkuFKr2Tufr+VTCo4rV6mko3Z5/Nb3N3qrOkLfZoZP3jvwGwRkA+uO9XooZzpzwhiYTFErqo2q+NzBmA6kDPJ9a6Dxu8Ol2CbiFaRzsUDoMf/XFcffa9JLax2ljtRWljX5TkkCMAjI47fqa2lVc0jFQUWbOgy/Z3ZXO0KBgeh8tlH5bjXQXF5FcJ5Nrbs6BiwZhgYEaheO4wvt1rLtbK00jTmudRmUOqM7F25O2MZ/VqwvEnxK0fS2mtNNUXUyl0UgZHBQA+4wGricpN6I3uo7naXUdxOXa+uMKTIdpOFycZwPqT+VQXWoWVoN3nRwAk4kkwOd2RjPTtXL6V4q+0rpw1MMt1qfmTRKF/wBWpYkLn6etP13T7PUGU3SebHGeBnofcVvSpRb1JlJmtfrdW8IvJIpGiPSTnB/GuUuZoZHfGN7sXKsBySeo7VTeSeWVbe31S5S2t2KmBs9OuB7VFexsVbyXJDAjB7Zr0I0uVnI58x0ujeJBcXf9mzFJZFQtlOigf3scVLqOpW8dxHbtJiSUEqO3HvXJeGvD91bl7gySKzkeWE43L7j61k+LPG1vYX8mmWkRkvIkJdpYyBHj0U9fxolSXMSqr5ddzoddn0y3t3k1F0iRhnnhj/u45rz7xV40vZLRItFQxRyMUV2OX2jqT6CuTuNU1DUVmudUmfzJG+UE8hf6Zqsb1mufsKKSiL8xHIGe3vQ3bYS13NS11C6so5biGQ73BJYHnPrmtC38S3Ul3DJI77o8KcemOuO9c/PLC0TKpZQG28DgmorPy7iQRvKsUag/M3AzXmVK05TvcrlS0O5ia8vrt7ye6F15z+ZIsg43euO34VdWPafkJ49a5ywE8EJMkp3A/IwP8ParC64yxhWKSM33e35169GsmkmY1aTWqOmtPEWo6XF5KXW63JA8mT5lyew9PwrqNUa4t0X7RC8UmBvQ54NeZ6Td51myu5gsphmEzK4+UhTkL7DoK9im8Y6F4njEd9EttdkfxHHPs3+NZznH2nLY3paQ1Zy/9oTf89ZPzb/Git3+xdN/5+pfzFFbciD2jPnWD7223uokY/eUrk4rYtVZRuY/j0qpYR4UyzRRJIf7n+NWpDvXaTgexxWlOPKjilIsCWHzVjaVVz0Unk1ahHOGPI6H1rB/s+3dizBix77ua0bOKSFFUSuyjoGOcU+ZsVkaa8D5aejFcnpUIckAU5m4yvPqKrmCxW1GVlgY+Qlwn8SlscVzV3bNMVghi8vcfNmTP3R/CP61dv5rWe524uIWUEy5yBtA/WqlndFjJLg7pWySB27VxYqcnpE6aUVFXZcsd8ICDtVmWVmU5weOh5qm0hWEyYJIrOhuTIrSJK6MM5GM8VyVJOOhl8TuXIxMshZyee3oKkmUyQFAxGfSlsZhcLnC8Ad+c1MY/mAz16VpCzgRJu5lvb+WVxtwDzx1q3FMqSGPywjdcscADNTlFRHbrgZGaowZuHMjW8jDnlRxXLXpq9oo3pPubN6xurXklW2/uskYfHr+dY0Fxa28iySM0w6bR1B/Gr2nR3Vza/Z0gknfY4iVPvEn+VWLbw82naW8moRypdwEeZbyLypOMqR9DXPTpylFrsdDtzJo0LG4hMU9xKfJhckbQQeCKp2NxJNP5Cx4dTnzA3BGcis638z7PcLcb1TOEyMADtVfSLqKyuPJuS7wHjcQDs5/lWKoXjzFKetme2eFJoZNFmtiymeS3l/dIMnkZ/nXoui6SdT+1XFxE65ns5TjORswmQein5vxrx3wJqf2eY7n8xOBxjIX29RXrui2qbJbyx1K6jaYxM0SSfJJtdSMg1gouKszvpzUkrHWa3oM3g2VR9sS4tHZgI9wMiHBJYAdBzyO3XoeOcj083fiLWdSsmQXCyQkA/dcbOh/z/WvavDraZJpstlJp8Kl3diqsCztyS2TyDn/ADivI7i1utD8Xaz9m024h0hGgkmL8tbs6nggcbeO3St4SuiXvqXPBGoXNu9/e6prKCx8gqbWUf6pgvJHoSD1HWvF/HHwiuIfA2meMPDsL3kFzCZryyQksuOWlT068r+Ir1DxjaWuoaZJJBJDFdPHsCyMQsuccHH5/Wub+Gep6/ol7aRq015ptw8L3UCylGjwOCuPuk8ex71tTbjqjOolI5Pwv48msdO0ZRa299BGi2kSX0u2BYjICxJPRgcc/nXSftGeL9Pk0nSoIj9p1R/Md7hSpRkzyuV4I6flUPxx+FLy2EvjfwfZeVHOfNvdKjBG7IJMiL03DByo4PUeleMWGveTozaXPceZBPny28sb4G74OM4OBkVUEubmWxjUnK3JLQ9H8NeL7SLwFo4nnNosNy32yCM/NPDkheD127iR34rG17xob6Z5LafUZYppS3kzN5kjgKQAAOQMFunHrmuZtmuNZaS30y0hMscBeWQjYqIg5+pr0jwz4V07w9FcSQN9pvUW9VrmRcMV+zKNoHYbpK6FhnVd2tCPbNR5TL8LeBJLu8GoeIIEMasxWwU5QAQGQFiOp6cV3s+lmzt0hKoh+WJVUYG7y1UAfif1q2LhbMXESnzZg0wBOBwYo4snH+/VuFri6vN8mPnkCvkcHFwMFR24jNbqKh8IRsVPD2l+WwuJlwS0bbPTDuxBP/bOuj023Pmxxbd/yquB1xtjB/Dk1Fp9tNcRrDblQfLG6QjIDbGOMf8AA67LSbC3idmAAVWJJJyfvE4/JRWFSqbRgT6Tp7eV9ouME4yFHQZyT/6FXLePfF2m6CjRiRXvGU7V3c8ZyfcjHSofip8QrbQdN/s/TCHupoyFweSCuAw7jB9RXz3qU2p6nqt3qFwrs8kbBSTyWbqQOg6k1yRlFP3mbO9iTxD411fWrvzriTYgPyoenTB/PFKupXb2kD2ccjzEO2f7rcAf1puj+H23qXj82QkYJGRXofhnwqZpP9OUquOFQ9azqYuFNt2M1GUlY4DU117Wp5LrVr1xG7ltidAWwD9PuimWmnWsNxBFDAZQ77Wk64Oa9G8YyaVYWs2lL9ldJF2FG4ZWPGQe5zWboGirazhoZAr27jejxkDHoCeDn1965frc6nkaexSNcWukyanCsbRvf6dEqFVb5o1I6EenNRa7eS2rQMgyZptudpwoxwOOlef3viOKx8Qa5qVpG8N5qSGLcW3mB1OOOMY4711mi+JbPV72KwgJuJPs6u8wwF3AfMCO1d8Ki22EmmT38kYLA5Ei9guAff8A+vWTNMQDzgelV9c1qG11W2tHEm+8dxFhCUyOxPbIrE8Q6/8AZf3UMW+fP8f3V/KvdoSjKNrnmV7xlsal74jFsV06x1OOW4UK4fkIp/uA/wB4e+BXP6lpv9pu91eh01OQYkn67vY+oqK0uNN1Nd+Io5AcMV5AI61elnjthgSh+OAvOfeumEYtanNKTUrnG61oNxGIVlGVjJZmTJDN2z6VRhEsczKFUM3JzxWv4o1ibz4rcOFBBk2A9un4/jWDPduI9+UBJ+pxXj4huE5QR2U5ponlu3Zyu1EXrnHaqBWQTpLCN23DbMZBNNmCebkyghvQ5xVrTYIZVEjM3ythcnpXFFbBfU6FpNkS5ZUyMFD0z6VRSG3jnMkalSeCN2dv0pbuPzogoc8dCprPVpIU8sKwweSw5Y+tenCSTCo/dtcvpN5V48qtldoUL6etXUviy4yawZJ1QHnDY6UkV0r4wSpHX3rKTjKRnex0X2x/+ejf99UVgfaG96KfJ5i5y0Owp/J+gqtHdW5P+vQ/8CFTRzQkcTRn/gQr01JHO4sni4FWoycAVUjkjLAB1P41YSRAc7h+dO6BIsq3Xpio7qNnhOyQxv2IGaFkyB70TSIqMzHCqMn6UOw9ehzmpPOCbOaRGeXDORxtQdB+Jp8XlKhIZcDvWabhrq4nunU7nPy57L2/SpYnYoR1B9OB+Irxq9SXtHY6rXXKaTsogbnOV7Vl27eQxlC/KxIJ28fjUtrlZy75UkYIJyK1DpspjRXj3l/mVVIOB6n0rWEJVlcwfuspWT3EMuzygynuvfNdHp+j6heHEcIQYyDKwTP0zUGlW8um3KXU9xDEFz8pOWII5+lWW1qKCVmtUkllPG52JJropUFGOrE02yK30+8mkHlwABJQsoc7cDuK1XXS7MN9slVyDlY4z2/CsvdrGoAszmND17YqzaaNYJPEt9dsFZgGkA3FR64renBq/KgcVHckk8SNt+z6PZrCMEAouDWh4Rnu7TUvt+qQPdh2/epMNwZTwTz3rf8AEH/CJ+FbGG5iZLllbbJEMOZVYYzwOCByMY561z8upQzWvmIzxo/zIsnD47ZFWqUFpISqPeJ2mo6f8P8AVtSt9OiWW2uLtAytbf6tCegIPAJ9K8/+I3glvCuppE2+eyuAfs9xt4PHKn0YUumX3k63Fehd3kzJJtzjOK9Xk8U+FfE2myaXrCyW6SYI81M+W3Zgw6EV5VakoytDY7qfvxvLc8U8N3zaPMsVwCbVsfNjlP8A61eoaTqMgSAxSsyb1kRg/A5GT9MVx3inQWsLqS1YxyLjdHLHysiHowq74PY2+lpC2fldsfnXFWiuW63KpTlGVj6S8DeXcags1pdC41CGN5Hubm5y+098Ht+QHFdT4W1W1vfF/iaGRP7SeZLOGRIFBQsEYMTngL/jXgnhG90wXYh1aIPGRtV8kY9j6ivV/AusaevinVruzvLW2P8AosYVmCiQ4YbQB1PSuK7g7o9F2qK5Q+IPg2bQFuNQltkOjPny9jljaE4ADH+6ex7ZwfWrOheGFuNDsL7SlWK9+zxM+V4k+XnP+eK1PiP8WLexs7/QYtFmmujblZDPhYgGXqO7Dn2Fc58JfFUuim2sNXkY6cQggu2bPk5HCuT/AAknAPboa3ck0miEnbVGjHrUsYaxvI3ikTaskUnBHyNj8PQ186/GfwnpVt4v0+Ww/cpfoZLhIuFJGMnHYnPOK+svifpOi65BAkF9BZ60yFrZyeZDt+6R3Xn8Oo9K+S/Gj39345tdMmUNdwq0CqrhlZiQBtYcMCehFdmCgpVF2OXEv92xNGiWzSWGzEcMTRtHsx91C4yPqa7WW4Nw1xHCS3mSXW5/QPJEoP5KazfD3h9VhjuL352liikSP/nmxuRHgnv0Y/jXSLErTRQ26AmQusSAcEm5YgfkBXp1ZpbHNTg2tS5YWqR/O/zvI5LHqSTdLyB9IzW9pFhNcLHKU2x4Vsf3uZX5GOPvU7w1ouDb3N3875idVPSP55WIz+v41qarrGm6DYj7SfMnEagQpy3+rC5x1xkn9a4ak29EdcIqJbP2XSLM3F9KIoolGFHVtoUEAdScA/lXI694uuJlZIonggwSgI+WRSoIcnqGBzxXLaj4y+33f9oX9u90c74UD4ijPPzAEZzzWJqPi2a+WSAaeDvUrnzeckY64rzq05uSjBerO2FGSXNIJ1E8zXDKXnlO6SR+WYn3PNaek+G5bxY3hViWB37hgD6fUV0Xgnwjr58uTUtC0hAyAxfbbwtlex2oea7a1/ty1gupI7Hw1bR2knltiznbcAAdwOeRg/pXHUpOLfvIdrnKaT4UMLDeFUdckd/QVvpZfZI/3eQMfe7itK1vNWvLSK5Njo11FIMgRGWCT6fN3onkguYJWhV4ZYuZoXPK++e9cs6M3re47W1PDPiB4avrjUZrvz5X2vvUggs3I/IdT+NZmuarjw+LS1v2S5C4UtJkse6k/nXqniCKGeJ2jmAXYckjAX15r518VXjzavIsG3ez4Ih5UntzW2HTk0n0OerKyMy8uLqSIw+SoKsXc4Jbn1P4V6F8JHsYtM1C6ecyXvKODjCKB29jx+VeWpez212s8crKY5PnUdQQeR/OtnSNUS10jUpF823N037tYm4A5z+GePwr1LNHFCajLmPQLjULG5LmG4jk8k/MAOV/yK4bUpZLm8knVG8rcfmrAgv3tpWkVgZAODmt/T5PtmivaxKI2K7Tk9T1Nd9HESitrkWVaWrsM8MWiWIugjl/MYuSeOvarNzdJGCqfO/f0FMu40sbVI1k2sQPM7k4HNN09LS6jWa3kBQ+vY+lepRqRcUclaEr+g+fTYdShDS5E+OJB1Ht9K5zW9LvLLG1TIoBHmIM4+o7V2SgxrgZFPQ7htxVV8JCor7MzhUcTg59K1BbaO5+yMEI+Zccj3PerlpYTR2kfzHkZJI5rs2Xjjk1Ru4BIhKnY306/WuKeAcdYO5tCsnuYMZkQhcZpL+bZbOw+90A681ZnV4T+8XbzjOOKytYmjEOwON688Vyz900TujIlmZpWVmy2OD61PYcyD58NjoO5qonyjee5PPatLSBG6v0Zh6j+VZR3uKxZ+aipPl/vCiunmQuUylijL+YBg8rk4qtJpa7jl356UscgAXngnJ9q0IJo5JPLXJx3xWNKdnqVKUraGamnFcfvDkVLb2csbEh92fXNahUZ6UAAdq6bXM1VkY/2O8U/LdSfgxqVYL3aVa4dgRg5c1qgDHQVn3zss+0EDIyoqZScUNTcmSpbiKFs84GaZp1m13cRQ+ckQlbarPnGfSrCP8AuFduvekgJmchflAIO7sDWaSlJCu1c0bfT4IX2MGkKAqQ3HNXrG0lNpKsNyY5VGSAOGFR/ahLKN7FnI5bGMmpopDFKrr68j1FeuqUVHRGCm09SO20tmO+8mJ9qvwpaQSrHHDztzuI4FU5tRi898ApGOnck/0qvJqjZxCmB6tzUqUI7I195m8LjALZwvucCsy5nt2kdmmeQsMbVPArNJuLlsMWc+nar1tp4KZlfb7VXNOW2hForcRrmaVgI1OR0OckD61NbWs8zbmJH1qZWjtlGxB06mn6Vc/6Q+7LqxJbHY01RW7EqvY0dNsUtpkldFlU/eDdCPSt/wAQWMsfhaXU/COxrmBt9xEU3SiPuVzzke1ZsEZm4gJkHp3H1p8es22iOl19qlaUHCrbcgnuC54/nUVaULb2NadSd9rlO2nadN0rPIx/ickk/nV6wZIw0YYcHOB71jDU476e4vFhS2R5Wfy0OVXpnFc9o2uPJ4lnIwY3O3OMAKOn418/Ug+do7eZKzPTLe4xkdPQmuu+H19ZW+s+ddZNw7q0bE8AgYx+Veb2OoQXBIjlDsOoHatSG52gNkqR6VyyhdG9OfJK57z8QotP8SeEpbnKw39tbs0Uu3JIwMqfUf8A66w/BNv/AMJV4Lg/4R++tjcFE2+cgZGIBDI47ehrh4fFEjaHdW80h3iBxuPRhis/wz4kk8Gz6frmnyq6SW8Yv7FTjzQFwJFHZwOvqKzhF8tmdXOnqj2bW/DLaLe2Nx4wtvO0VW8uGeGck2xKD9256+UTnaT06E1yXxrTSIPjZ4MtdJhhitbWwjOE6D99nn8BW83xu0PVtOltY7K5u5bllgSH7N54uYiACNpOFJ5Bry2+0PUbr4xf2feWd9ptslurW9vePulhhJZlTd1P3Tg+lejg1ad3pocle7jY6HQEm1BbO3tVyStvHI//ADzYyu/Prya6vw/pkVmkNwwzIwhkdyOpyzGn6ZHa6Vp9vJJsiSKG2diTjlY2Yn82rjvGniyb+zmjsY3js1kW0luAdrbiQoKev8VaSk57PQcIW6HTa54uWxi/s/R0S4vRGFLHmOMqoUhiOh5Y1wWpXkjCee5naWbbIxdzkjIJwD6Zq7rdzY6V5UKJthlZmlmJ5Ldix7kk4rnr27hlh3x/OHHYcYrgdaVR2hpH8z1qeGhTjeXxGdJOhijRZAwCgVo+FrAX2qeVJAWj8ssjAZJYdvpVDTrOW9lCRxlhnlh0Feo+FrW2sLLcy5Krli3b3oqTUFZFxTk7s1vhzr+qzeGbzTVuSl5ECo82IfuiejooJ+XgZGfXpXo1rqk8UEFwz2l2/wAobk+WzdwO4PX6V5CfEV1J4cvr7SERbsMxtkEWXMYIz8pOCSN2PqKr6DLqH9rvqGoyXEkbXCXsERcxKHKbTwOAcH8ya4qlL2l29GZzp6Xij1i+vbhbEyNGLi4A3FEGNx9BXn3hbX/7V8RazfSvEsEUk29Q4YBEQBjnuM1J498Xw6V4eLaZ5t1qd9ugtrZTiVPl+dyO20d/XFcRqOn2+heDotP0qGVL/XAls5yR5cHO9mHbIz9T9K3wmG5IXl6nJKo4pmxospuPDlrJcIVaWIMAe4I+Xj6GvJfGuhabp+oXMzajcROql1SOHA8zGV5/KvUY/wDQrKO0j+aKJNqkdhiuN+JUkLaVFJNCswjmV1U8A49RXPTdp3RlPWJ5HqOmzrdfZpfNV2YM7OmMk8nPr1qzqdrFbyva2ZMiJyrjkmut1nUota0hZpITFLtJWRTu2kHkfpXB3M0puFZWkVhjewPb6V3wcpbnFUSiVZQtuWkJByccnJzWnpd1eiSBYz+6LYbj+HFZErfcZvmXO48dzXRaLbyGASloygIKhTk/Q11QlyvUzp/GXb1WuLry5B+7VNrEep/yKbZx/Ybb7PES+MkZ4yT/AJFVJ7h43uJZGXLMcoG521LYXT30iLDCcc727D8a7IVrytYqXL3NGC+a3srZ78LG0pC7M5w3oDWkzbgCMjI7jkfWoBDF+7Z1DOnKsegPtUpbcuAABXp0VNL32cdaUHL3UIZCvTk0lu9u84S4k2AjjnqajkwOQaqSyJDmSW3NwQp2Jnjd2z7VtcxRoXVlbG1ml+2xHYcCNhyw9q5fVNJinBMeVPpmrUVwl3cedMzQzD/lm3Kk/wCz/hUeralFYwglTJKTtVB6+9c9aMJr3ka0730OYktZFmMcgeNuwPpUsatb28iLne3AZatXBkmkMkpJduvpVaTcBjmvK5F0Om2hV8qX++PzNFS7W9/zopcrEViPMXau0KM5OcVNASWBkLBQBwOhqs8cgfe2EX7uAetSRB2wN3yjrWPKwNeKVWRSOh9aercVWR1IHI4qRXDN8uPTrXXGatYwaLAORTXUP94dP50gPQj8qXPPXirEQyx5XnJwOg71b0OFJFkg37Dw2T29RULL09DVjTRtu1w2MgjNXSilUTE9i3Iba3ZVhBkPdzwPwqSOQSJvIKgHmpfslqsT3UhdlHOxfWsye4kmVkgjwB8zbewr0JSsRHUFkX7WXVBIN33T3q9BarI3mGER+2ciq+mR+Wck5J5rUaUBPlHTgk1EafVmjn0RI0ZSLzI+APvYHNOiibAaaRYge2csfwFVRM6n75GeMU24ntrXJvJxB3C9Xb6D/GtL2IavsX2aBAAkZb1Z/wDDpSx7YVV22xR84LfKD9O5rKhv7++cR6RZGMHpNONzn/dH+AP1qw2g6vCzzv5092IvNZZgf3i5wVHbPfBOalVG/hQ3FR3Zes9SnnlP9k2r3DLw00nyRL/j9P0p3iPS9T0/wxp8kslvLZ+YzM0IPyOex9vTH0q/oErat4fAARJoXKoo4wO2RU2m6nc2wl0q+tWurOYES25HIHqp7etc86ftvVG8Zey9GcDa3jq1/GWLKqDarHisPTJGW63rwC3Tt/8AWrY8R29vpurX1vb3H2mB0XDKwyM8gHHf1rCt1PmAfdXsB1rzKkWpO50PVKx3Ph7dHI8hlBLDp6V0MUxbuc1zOkYEKsR83r61rxSd65bGnQ1HmLqyt91htIz1rJeNrXa0bMU6Ak9PapDeRLIIzIPMPQZpxlVkYPyD1zRypgpNF3wZ4jm8L6wmoRpvty+6RAPmjb/nov8AUV6LP4wt9a+I+q+LZrgNFb6bBGjg53Alun/fX614/OpjPy/dPQ+1WfCE1jDqd1aTsYftKDyZNxCo+ehHoa2owXNeRfPokeg+IfE8uqXKrK+NPWRkMSNkSxcAE/go/OuZ8U+Imvk0iGKLyraIrcSIBwPmwAR3HWuZgkls5TZh1WaIbDlzx8275R3zUt+6t5LDDEcc+lKdNzlFvbsdsJwhFqP3m5rXiLFvNbs6yEwbogxPzvnhf0Jz7VHp80jQoGUOhQAhegz1xmuautnmRzF8+WRsb0J4Ird8P3kLhmXlUHzk9BT9ioR0GqznK7O+8JlIU3KSC2CwPXPpXRXFzdfYpktJzbSlDslCbmQ+vNcTo+oQvI3lkbVYgMpzkDv+fH4V0cOoZQDBB964KkPeuz0KcvdL+jT2SS3CQJIu0/OXG3LZ54/qKi8V3Eb6HOZrkwKmHVlGSGU5B/PFZrBftHnM5344BPAqDUriGa0kjm5i25Y9cfQCpVNSkhtuzNTRzDdXNz4g1lFGnW1sshmkGGRcZKD3JwcVg6VqU+r63c+Ir7ERusJa254WCFc7AO27kk/WqPiTWbLVIbHwzo000uj2irNdzOpVriTspz2HX8vSo5bpQuxAoUccc49hXdVpJU+RdTzUvbScpbLY6eWcyb9jKBtJG44yPQe9cj4x01L9HmEj+bgBFZv3f4iphqLKFEjHaDkevSp3lt7gBnkxGT8zgZ/SvP8AYuJlUVtGce1pcQ6T9nMlubgZ4iG1Mk1yOo281uzbsg917H6eoru9TsmYnapyCaxdStRNH5M4fAIII4PFdUFY5ZJPQ4mMfJiVXbaRhVBxXY6RHb29lujUoZAGKnqKrxqsK+THgge3P41De3bLAVR0V8d+OKtxvuRFcupjXjxPfTvufZuJAB+79au6HqiaWCJHykrjhhwOKw5X/ekh+Se4q3Z20dxFlmO4c8dq6MO5RnzRMWub4juYbiO5TfG3Xnb/AIUOzYHasW1dViY7zH5YGwf1qzBfk/u5sZ/vD+tezTxCk3F9DnqUHHVF4ykVE5U9eT6U124yvIPcVXkkjjCtI+0McKM8mtm0kZJEV55yoZLdEyoO5icY44ArDTy4ikTsZJ1Uln9Cepq7NevcbWwEi3E4/wBkf1NZzACZ5Odznk46/wD1q4a1RPY6oU2lcm6n1qJhnqKN386N3FchTZHtSijcfWii4iFlEgAYcA5FNVFV8ZAJ7VKMYxVG9Z1cZG0+maJ6K4ldsezEEhmwxPGKbFc7TuPUH061XZyyjqDjP40KzsMsMrXNsVY3rZ/MjVm4zUoGe1ZNpeeXtjK8dB61phs4rrpy5kZOJID2PSlibbKvYZ61CW/OkY98itE7GbRsX0ki6e5ilIcZziuftL2S1vYrhPm2HlexXuPyrS0+Zp7WdXI8xDtPvxwaw1SaacQQRs7k/KqLkk101JXs0aU47nY+SrPHJaAywzLvhwO3p+HSpNqr8sshL944vmYfU9F/E1n6ZDd21vHb3F55dsr7mtk+YnPYkdB+NWJ5YwCqrhR90dAPoK6U5SRk0kWbw3NvErW72sGPvJy8jD03YwPw/OsKYGS7LWsW+V0YtNNyQe2K1I23H3pkSJFNggAN0+tRKnfdjUy/4dvZNH1aO+kkeZJY/LlB6Y//AF1Y8V+ILjU5IF01ljaNyRKFyynGMhj3xVC3ZnUiSPYM8DINDKY5QF8tU7ggkn2Faq6VkZ7yuaOm3UlhcR3ERBcj50/v+tdFrd7ptxopuWhkfzx5TonH0Oe2DXIxovniQou7GAx6gVo2lwEjNrL/AKiUjbk/db/69Y1KabUjanU6HMX2jN9me4iDsycv6Y/pVO2sl3AtzXZahdSJaPYrtkhmThlAGOfUdawbm2a32Pg+W/AJ9a4sVTsueK0NqU9eVvUltCIlAGcVb83C53YFZ8bcYqQOqnnOK4VG50N2RQuDIdSMpd9objJxipL6+KPHjeBxk56mnywbpN+4Ee9V51DSRqw+Td1ApOFjNybRpXN//wASxpcEcYAxzntWH9ul3AlsEgcjjkd6fqblLZYlbeMgj2rK84rjknJJzjP4VF2RJ30Os0DVNPKiPVYpZFXLJPEf3iN6nPUVopp73jyzaXc212isuAGAldf9088VyGlSHdtXLgnk46GrF1IYmAhZlnz1TqPoa6oVUo3kVCpKKsbmqW99ZqGks7gEEfKykbu3eprVZZYY3CtDHhvMgU57cZ/nUmjeIPEdvbp5eqO4IBMVyiyr/wCPV0dt4q1F4lF54Z8PXuBjcsRiY/lxVycGtzenWtuh+gIqRpKrKuRnAGOvOK6CG6jU5Y5x3Y96xIvE2njmbwTIp9ba9OP1p58SeG2I8zw7r0Z/2ZlbFc8qPM90dkMbCK6m1JeK2NuWY/lVK5unX5d3Xp61TPiXwq3BsfEif8BQ02LWfCc7lRa6+uB95wgApwwcpPQcsfTtqMllUA9ATyQOMn1qrLOACwwxAqvqNxHJMRaRvDAPuq7bmP1NUhu3d8HqM13Usvk9ZHHVzGK0giSxvLpgzXiqjEgKB0Aqz9teNvlwVPUHnNVHIbjA/wAabb3zWMcpjsba7z2lzlPx7ita+Bi/eRz0cbaPLURqR3sEyE7m+X7ynr+HrVa/kgklIX5FYny1JBbbnj61QfVtUkAMGm6ZCCPl2qT/AFrndT1S4uLtYWYLKjHmId+/FeTVoxpvR3NPa3eiNiZYnkYxsCQcHB6Vz/iCMjDK4VsdMdRUMGpzQzhmZnBPJ7HmtfUIRPCVbPzDrjp3qFroK9zkHAZ8lwrE9+ta+n28iSq5ZTGRnIP6U6SzRWLMoYkdcUqFojuU8d/etqas7sSSW5NFMkjbeCew68VJIreblSCDjPtVeER/vJI1CylSMZ4JqtpL3n71LrP7s8AjvXdH3klIltJtxNpbjyQzr0HO3Gc1Unkz5c92/wA3IC99zdqjluhFJEmCzyHAA/Mms+SRsBpsvNvL7c8J2A/KtJuxktiWe5aSZhn92pwo+lRyPnvUKjvnNHSuV6srmaViQN175pC1NBxRRYm4u6ikzRSsHMPX9aguYUlBOBv9al7009D9adrhcoND5fybxuHJ+lOEgx5aqAPT2pt2SJzgmo7Xlzk54rkno7Gq2JwnnMuPlYHn2q8bhEAUtzjpWUkjbie4p8xO9jV058qIkjXjkDAHd2pc1m6cSWOSelXgSa3jK6M5iSTvayNNGM5Xa46fQ1T07UprTVILiHCMjg59fX86uyKG4YZBHNYLnbcceo/nV87RrTSZ6BctHuW4gI8mUb09vUfgcio545dnmFSFHUn09aybS+uLeyMMTKFLlgSoJUnrg9qZpkksmsKXmkJYEMS2SQV6V3Ktsc/s9zYEig4PWpWwy9cZ/SqyoOF7ZqaNmYDNbR1Mye2b5SMAEdanUqRjjpVLJWQEHG7g1Rmu50SZVbor4PfjpS57aDUbm00iLkFsEDOKp3Wos0ERgQsJM8+lQSEm7gkJJJg5qWxjRvkxhFPCjpUuTloOyRoaFJ9sY26oIyvzjJz83er/AIisbttLR2ZZWhJY7RjK9+Pas0HyWTygEx0xXQW17M2lmZ9rOpxkjr9axqRajyt6G1Plk9tTk7G3uboN9nhkl2jJ2rkDFRq3ByTXTabdTLfJCpAQjIAGAv0A4FZPiqGO31UNCuwSxrIyjoCeuK4qmH5NUzRVHIzy/wApBJqtPnPzH5Rzmn5PFNk5OD0PWotoMy76VCp29f4u+RVFJT5gC42joCOlPv8A93dMq9M4qIEt3wD2H1Nc27EXdKneDcqDIP3h7U2W6mknPzHC9M9xVaBds3BPbvUyZZ2diWJOOfSiKuCL9rqrwyRRRnuAc85rsrSYKoOe2cVyVrBF58bbBleh+ldBZ8vtPSny3fKarRXNxJ93zDj1pxuMZ9azpXZHRV4B607PzfhWssLyyUb7ke1LU1wSDtb5iagYyMRkbR/tVIFAQNjJI6moS7V7OFw/s4HHVqczHMxY4BpSymodx3YpJCdldhkK7knHpTA+CDmkZjionPJrOTCwMzRbnjxz95Ox9x6Vzuoxx2+pfaAm5GywUnBHrXRD5lOa5wKpmZGAYHIyRkivNxmHjJcy3OmjN7GfLPalwXhkIXacI2ATW4uoo1oszoyDO3b6VXgsba3eVo4+SDyecVivLIU3MxJPHP1ryE7HS9NTozLBIuVkU7jxzUUkYHORWFaSMt9Go6dcVvP2PqK2pybJZVYenHNOSXna/NLLwKhl6it1JpisR3UoL5jTaQNu49fwqvg5qy6jNVrlihG0CiU2SKGBB5BNIetVN7bC27nIq3HyOeeBUQndgKOlHtSHrjtTwOlaEiYHpRUmBRSuB//Z"/>
          <p:cNvSpPr>
            <a:spLocks noChangeAspect="1" noChangeArrowheads="1"/>
          </p:cNvSpPr>
          <p:nvPr/>
        </p:nvSpPr>
        <p:spPr bwMode="auto">
          <a:xfrm>
            <a:off x="-1" y="-1"/>
            <a:ext cx="1410789" cy="141078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2"/>
          <a:stretch>
            <a:fillRect/>
          </a:stretch>
        </p:blipFill>
        <p:spPr>
          <a:xfrm>
            <a:off x="1975104" y="261258"/>
            <a:ext cx="7656576" cy="5422548"/>
          </a:xfrm>
          <a:prstGeom prst="rect">
            <a:avLst/>
          </a:prstGeom>
        </p:spPr>
      </p:pic>
    </p:spTree>
    <p:extLst>
      <p:ext uri="{BB962C8B-B14F-4D97-AF65-F5344CB8AC3E}">
        <p14:creationId xmlns:p14="http://schemas.microsoft.com/office/powerpoint/2010/main" val="3289859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6FAC-201C-3819-DBDB-37CC7033F2F6}"/>
              </a:ext>
            </a:extLst>
          </p:cNvPr>
          <p:cNvSpPr>
            <a:spLocks noGrp="1"/>
          </p:cNvSpPr>
          <p:nvPr>
            <p:ph type="title"/>
          </p:nvPr>
        </p:nvSpPr>
        <p:spPr/>
        <p:txBody>
          <a:bodyPr/>
          <a:lstStyle/>
          <a:p>
            <a:pPr algn="ctr"/>
            <a:r>
              <a:rPr lang="en-US" dirty="0" smtClean="0"/>
              <a:t>Personal Training Logs</a:t>
            </a:r>
            <a:endParaRPr lang="en-US" dirty="0"/>
          </a:p>
        </p:txBody>
      </p:sp>
      <p:sp>
        <p:nvSpPr>
          <p:cNvPr id="5" name="Slide Number Placeholder 4">
            <a:extLst>
              <a:ext uri="{FF2B5EF4-FFF2-40B4-BE49-F238E27FC236}">
                <a16:creationId xmlns:a16="http://schemas.microsoft.com/office/drawing/2014/main" id="{62CCC07B-D6FC-A7ED-2F53-F18DAF1CE9AA}"/>
              </a:ext>
            </a:extLst>
          </p:cNvPr>
          <p:cNvSpPr>
            <a:spLocks noGrp="1"/>
          </p:cNvSpPr>
          <p:nvPr>
            <p:ph type="sldNum" sz="quarter" idx="10"/>
          </p:nvPr>
        </p:nvSpPr>
        <p:spPr/>
        <p:txBody>
          <a:bodyPr/>
          <a:lstStyle/>
          <a:p>
            <a:fld id="{455C8EF8-7A42-7347-AA92-96F66710B79B}" type="slidenum">
              <a:rPr lang="en-US" smtClean="0"/>
              <a:pPr/>
              <a:t>20</a:t>
            </a:fld>
            <a:endParaRPr lang="en-US" dirty="0"/>
          </a:p>
        </p:txBody>
      </p:sp>
      <p:sp>
        <p:nvSpPr>
          <p:cNvPr id="6" name="Content Placeholder 2"/>
          <p:cNvSpPr>
            <a:spLocks noGrp="1"/>
          </p:cNvSpPr>
          <p:nvPr>
            <p:ph type="body" sz="quarter" idx="11"/>
          </p:nvPr>
        </p:nvSpPr>
        <p:spPr>
          <a:xfrm>
            <a:off x="601663" y="1096963"/>
            <a:ext cx="11042650" cy="3390672"/>
          </a:xfrm>
        </p:spPr>
        <p:txBody>
          <a:bodyPr vert="horz" lIns="0" tIns="0" rIns="0" bIns="0" rtlCol="0" anchor="t">
            <a:spAutoFit/>
          </a:bodyPr>
          <a:lstStyle/>
          <a:p>
            <a:pPr marL="342900" indent="-342900">
              <a:buFont typeface="Arial" panose="020B0604020202020204" pitchFamily="34" charset="0"/>
              <a:buChar char="•"/>
            </a:pPr>
            <a:r>
              <a:rPr lang="en-US" sz="2000" dirty="0">
                <a:latin typeface="Arial"/>
                <a:cs typeface="Arial"/>
              </a:rPr>
              <a:t>All employees required to have </a:t>
            </a:r>
            <a:r>
              <a:rPr lang="en-US" sz="2000" dirty="0" smtClean="0">
                <a:latin typeface="Arial"/>
                <a:cs typeface="Arial"/>
              </a:rPr>
              <a:t>one</a:t>
            </a:r>
          </a:p>
          <a:p>
            <a:pPr marL="800100" lvl="1" indent="-342900">
              <a:buFont typeface="Arial" panose="020B0604020202020204" pitchFamily="34" charset="0"/>
              <a:buChar char="•"/>
            </a:pPr>
            <a:r>
              <a:rPr lang="en-US" sz="2000" dirty="0" smtClean="0">
                <a:latin typeface="Arial"/>
                <a:cs typeface="Arial"/>
              </a:rPr>
              <a:t>3 </a:t>
            </a:r>
            <a:r>
              <a:rPr lang="en-US" sz="2000" dirty="0">
                <a:latin typeface="Arial"/>
                <a:cs typeface="Arial"/>
              </a:rPr>
              <a:t>ring binder or folder   -</a:t>
            </a:r>
            <a:r>
              <a:rPr lang="en-US" sz="2000" dirty="0" smtClean="0">
                <a:latin typeface="Arial"/>
                <a:cs typeface="Arial"/>
              </a:rPr>
              <a:t>or-</a:t>
            </a:r>
          </a:p>
          <a:p>
            <a:pPr marL="800100" lvl="1" indent="-342900">
              <a:buFont typeface="Arial" panose="020B0604020202020204" pitchFamily="34" charset="0"/>
              <a:buChar char="•"/>
            </a:pPr>
            <a:r>
              <a:rPr lang="en-US" sz="2000" dirty="0" smtClean="0">
                <a:latin typeface="Arial"/>
                <a:cs typeface="Arial"/>
              </a:rPr>
              <a:t>Digital </a:t>
            </a:r>
            <a:r>
              <a:rPr lang="en-US" sz="2000" dirty="0">
                <a:latin typeface="Arial"/>
                <a:cs typeface="Arial"/>
              </a:rPr>
              <a:t>upload available in eIACUC</a:t>
            </a:r>
            <a:endParaRPr lang="en-US" sz="2000" dirty="0"/>
          </a:p>
          <a:p>
            <a:pPr marL="0" indent="0">
              <a:buNone/>
            </a:pPr>
            <a:endParaRPr lang="en-US" sz="2000" dirty="0"/>
          </a:p>
          <a:p>
            <a:pPr marL="342900" indent="-342900">
              <a:buFont typeface="Arial" panose="020B0604020202020204" pitchFamily="34" charset="0"/>
              <a:buChar char="•"/>
            </a:pPr>
            <a:r>
              <a:rPr lang="en-US" sz="2000" dirty="0">
                <a:latin typeface="Arial"/>
                <a:cs typeface="Arial"/>
              </a:rPr>
              <a:t>In-House Certificates</a:t>
            </a:r>
          </a:p>
          <a:p>
            <a:pPr marL="0" indent="0">
              <a:buNone/>
            </a:pPr>
            <a:endParaRPr lang="en-US" sz="2000" dirty="0"/>
          </a:p>
          <a:p>
            <a:pPr marL="342900" indent="-342900">
              <a:buFont typeface="Arial" panose="020B0604020202020204" pitchFamily="34" charset="0"/>
              <a:buChar char="•"/>
            </a:pPr>
            <a:r>
              <a:rPr lang="en-US" sz="2000" dirty="0">
                <a:latin typeface="Arial"/>
                <a:cs typeface="Arial"/>
              </a:rPr>
              <a:t>Procedure Specific Record</a:t>
            </a:r>
          </a:p>
          <a:p>
            <a:pPr marL="0" indent="0">
              <a:buNone/>
            </a:pPr>
            <a:endParaRPr lang="en-US" sz="2000" dirty="0"/>
          </a:p>
          <a:p>
            <a:pPr marL="342900" indent="-342900">
              <a:buFont typeface="Arial" panose="020B0604020202020204" pitchFamily="34" charset="0"/>
              <a:buChar char="•"/>
            </a:pPr>
            <a:r>
              <a:rPr lang="en-US" sz="2000" dirty="0">
                <a:latin typeface="Arial"/>
                <a:cs typeface="Arial"/>
              </a:rPr>
              <a:t>Any outside training received</a:t>
            </a:r>
          </a:p>
        </p:txBody>
      </p:sp>
      <p:pic>
        <p:nvPicPr>
          <p:cNvPr id="7" name="Picture 6"/>
          <p:cNvPicPr>
            <a:picLocks noChangeAspect="1"/>
          </p:cNvPicPr>
          <p:nvPr/>
        </p:nvPicPr>
        <p:blipFill>
          <a:blip r:embed="rId2"/>
          <a:stretch>
            <a:fillRect/>
          </a:stretch>
        </p:blipFill>
        <p:spPr>
          <a:xfrm>
            <a:off x="8786486" y="286749"/>
            <a:ext cx="2392845" cy="2722892"/>
          </a:xfrm>
          <a:prstGeom prst="rect">
            <a:avLst/>
          </a:prstGeom>
        </p:spPr>
      </p:pic>
      <p:grpSp>
        <p:nvGrpSpPr>
          <p:cNvPr id="12" name="Group 11"/>
          <p:cNvGrpSpPr/>
          <p:nvPr/>
        </p:nvGrpSpPr>
        <p:grpSpPr>
          <a:xfrm>
            <a:off x="4890733" y="2842147"/>
            <a:ext cx="6980698" cy="3290975"/>
            <a:chOff x="4890733" y="2842147"/>
            <a:chExt cx="6980698" cy="3290975"/>
          </a:xfrm>
        </p:grpSpPr>
        <p:pic>
          <p:nvPicPr>
            <p:cNvPr id="8" name="Picture 7"/>
            <p:cNvPicPr>
              <a:picLocks noChangeAspect="1"/>
            </p:cNvPicPr>
            <p:nvPr/>
          </p:nvPicPr>
          <p:blipFill>
            <a:blip r:embed="rId3"/>
            <a:stretch>
              <a:fillRect/>
            </a:stretch>
          </p:blipFill>
          <p:spPr>
            <a:xfrm>
              <a:off x="5091030" y="2842147"/>
              <a:ext cx="6780401" cy="3290975"/>
            </a:xfrm>
            <a:prstGeom prst="rect">
              <a:avLst/>
            </a:prstGeom>
          </p:spPr>
        </p:pic>
        <p:cxnSp>
          <p:nvCxnSpPr>
            <p:cNvPr id="9" name="Straight Arrow Connector 8">
              <a:extLst>
                <a:ext uri="{FF2B5EF4-FFF2-40B4-BE49-F238E27FC236}">
                  <a16:creationId xmlns:a16="http://schemas.microsoft.com/office/drawing/2014/main" id="{86B779C6-4FA8-A549-4664-7DD8A5A9324B}"/>
                </a:ext>
              </a:extLst>
            </p:cNvPr>
            <p:cNvCxnSpPr/>
            <p:nvPr/>
          </p:nvCxnSpPr>
          <p:spPr>
            <a:xfrm>
              <a:off x="4890733" y="4136571"/>
              <a:ext cx="564315" cy="518596"/>
            </a:xfrm>
            <a:prstGeom prst="straightConnector1">
              <a:avLst/>
            </a:prstGeom>
            <a:ln w="57150">
              <a:solidFill>
                <a:srgbClr val="FF0000"/>
              </a:solidFill>
              <a:tailEnd type="triangle"/>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1473214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936057" y="1105989"/>
            <a:ext cx="3623387" cy="4988786"/>
          </a:xfrm>
          <a:prstGeom prst="rect">
            <a:avLst/>
          </a:prstGeom>
        </p:spPr>
      </p:pic>
      <p:sp>
        <p:nvSpPr>
          <p:cNvPr id="2" name="Title 1">
            <a:extLst>
              <a:ext uri="{FF2B5EF4-FFF2-40B4-BE49-F238E27FC236}">
                <a16:creationId xmlns:a16="http://schemas.microsoft.com/office/drawing/2014/main" id="{40766FAC-201C-3819-DBDB-37CC7033F2F6}"/>
              </a:ext>
            </a:extLst>
          </p:cNvPr>
          <p:cNvSpPr>
            <a:spLocks noGrp="1"/>
          </p:cNvSpPr>
          <p:nvPr>
            <p:ph type="title"/>
          </p:nvPr>
        </p:nvSpPr>
        <p:spPr/>
        <p:txBody>
          <a:bodyPr/>
          <a:lstStyle/>
          <a:p>
            <a:pPr algn="ctr"/>
            <a:r>
              <a:rPr lang="en-US" dirty="0" smtClean="0"/>
              <a:t>Procedure Specific Training Documentation</a:t>
            </a:r>
            <a:endParaRPr lang="en-US" dirty="0"/>
          </a:p>
        </p:txBody>
      </p:sp>
      <p:sp>
        <p:nvSpPr>
          <p:cNvPr id="5" name="Slide Number Placeholder 4">
            <a:extLst>
              <a:ext uri="{FF2B5EF4-FFF2-40B4-BE49-F238E27FC236}">
                <a16:creationId xmlns:a16="http://schemas.microsoft.com/office/drawing/2014/main" id="{62CCC07B-D6FC-A7ED-2F53-F18DAF1CE9AA}"/>
              </a:ext>
            </a:extLst>
          </p:cNvPr>
          <p:cNvSpPr>
            <a:spLocks noGrp="1"/>
          </p:cNvSpPr>
          <p:nvPr>
            <p:ph type="sldNum" sz="quarter" idx="10"/>
          </p:nvPr>
        </p:nvSpPr>
        <p:spPr/>
        <p:txBody>
          <a:bodyPr/>
          <a:lstStyle/>
          <a:p>
            <a:fld id="{455C8EF8-7A42-7347-AA92-96F66710B79B}" type="slidenum">
              <a:rPr lang="en-US" smtClean="0"/>
              <a:pPr/>
              <a:t>21</a:t>
            </a:fld>
            <a:endParaRPr lang="en-US" dirty="0"/>
          </a:p>
        </p:txBody>
      </p:sp>
    </p:spTree>
    <p:extLst>
      <p:ext uri="{BB962C8B-B14F-4D97-AF65-F5344CB8AC3E}">
        <p14:creationId xmlns:p14="http://schemas.microsoft.com/office/powerpoint/2010/main" val="9406690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6FAC-201C-3819-DBDB-37CC7033F2F6}"/>
              </a:ext>
            </a:extLst>
          </p:cNvPr>
          <p:cNvSpPr>
            <a:spLocks noGrp="1"/>
          </p:cNvSpPr>
          <p:nvPr>
            <p:ph type="title"/>
          </p:nvPr>
        </p:nvSpPr>
        <p:spPr/>
        <p:txBody>
          <a:bodyPr/>
          <a:lstStyle/>
          <a:p>
            <a:pPr algn="ctr"/>
            <a:r>
              <a:rPr lang="en-US" dirty="0" smtClean="0"/>
              <a:t>Laboratory Manager Training</a:t>
            </a:r>
            <a:endParaRPr lang="en-US" dirty="0"/>
          </a:p>
        </p:txBody>
      </p:sp>
      <p:sp>
        <p:nvSpPr>
          <p:cNvPr id="5" name="Slide Number Placeholder 4">
            <a:extLst>
              <a:ext uri="{FF2B5EF4-FFF2-40B4-BE49-F238E27FC236}">
                <a16:creationId xmlns:a16="http://schemas.microsoft.com/office/drawing/2014/main" id="{62CCC07B-D6FC-A7ED-2F53-F18DAF1CE9AA}"/>
              </a:ext>
            </a:extLst>
          </p:cNvPr>
          <p:cNvSpPr>
            <a:spLocks noGrp="1"/>
          </p:cNvSpPr>
          <p:nvPr>
            <p:ph type="sldNum" sz="quarter" idx="10"/>
          </p:nvPr>
        </p:nvSpPr>
        <p:spPr/>
        <p:txBody>
          <a:bodyPr/>
          <a:lstStyle/>
          <a:p>
            <a:fld id="{455C8EF8-7A42-7347-AA92-96F66710B79B}" type="slidenum">
              <a:rPr lang="en-US" smtClean="0"/>
              <a:pPr/>
              <a:t>22</a:t>
            </a:fld>
            <a:endParaRPr lang="en-US" dirty="0"/>
          </a:p>
        </p:txBody>
      </p:sp>
      <p:sp>
        <p:nvSpPr>
          <p:cNvPr id="6" name="Content Placeholder 2"/>
          <p:cNvSpPr>
            <a:spLocks noGrp="1"/>
          </p:cNvSpPr>
          <p:nvPr>
            <p:ph type="body" sz="quarter" idx="11"/>
          </p:nvPr>
        </p:nvSpPr>
        <p:spPr>
          <a:xfrm>
            <a:off x="488452" y="1686152"/>
            <a:ext cx="11042650" cy="2635593"/>
          </a:xfrm>
        </p:spPr>
        <p:txBody>
          <a:bodyPr vert="horz" lIns="0" tIns="0" rIns="0" bIns="0" rtlCol="0" anchor="t">
            <a:spAutoFit/>
          </a:bodyPr>
          <a:lstStyle/>
          <a:p>
            <a:pPr marL="342900" indent="-342900">
              <a:buFont typeface="Arial" panose="020B0604020202020204" pitchFamily="34" charset="0"/>
              <a:buChar char="•"/>
            </a:pPr>
            <a:r>
              <a:rPr lang="en-US" sz="2400" dirty="0">
                <a:solidFill>
                  <a:schemeClr val="tx1"/>
                </a:solidFill>
                <a:latin typeface="Arial"/>
                <a:cs typeface="Arial"/>
              </a:rPr>
              <a:t>Inspection Preparation</a:t>
            </a:r>
            <a:endParaRPr lang="en-US" dirty="0">
              <a:solidFill>
                <a:schemeClr val="tx1"/>
              </a:solidFill>
              <a:latin typeface="Arial"/>
              <a:cs typeface="Arial"/>
            </a:endParaRPr>
          </a:p>
          <a:p>
            <a:endParaRPr lang="en-US" sz="2400" dirty="0">
              <a:solidFill>
                <a:schemeClr val="tx1"/>
              </a:solidFill>
              <a:latin typeface="Arial"/>
              <a:cs typeface="Arial"/>
            </a:endParaRPr>
          </a:p>
          <a:p>
            <a:pPr marL="342900" indent="-342900">
              <a:buFont typeface="Arial" panose="020B0604020202020204" pitchFamily="34" charset="0"/>
              <a:buChar char="•"/>
            </a:pPr>
            <a:r>
              <a:rPr lang="en-US" sz="2400" dirty="0">
                <a:solidFill>
                  <a:schemeClr val="tx1"/>
                </a:solidFill>
                <a:latin typeface="Arial"/>
                <a:cs typeface="Arial"/>
              </a:rPr>
              <a:t>Training Log Management</a:t>
            </a:r>
            <a:endParaRPr lang="en-US" dirty="0">
              <a:solidFill>
                <a:schemeClr val="tx1"/>
              </a:solidFill>
              <a:latin typeface="Arial"/>
              <a:cs typeface="Arial"/>
            </a:endParaRPr>
          </a:p>
          <a:p>
            <a:endParaRPr lang="en-US" sz="2400" dirty="0">
              <a:solidFill>
                <a:schemeClr val="tx1"/>
              </a:solidFill>
              <a:latin typeface="Arial"/>
              <a:cs typeface="Arial"/>
            </a:endParaRPr>
          </a:p>
          <a:p>
            <a:pPr marL="342900" indent="-342900">
              <a:buFont typeface="Arial" panose="020B0604020202020204" pitchFamily="34" charset="0"/>
              <a:buChar char="•"/>
            </a:pPr>
            <a:r>
              <a:rPr lang="en-US" sz="2400" dirty="0">
                <a:solidFill>
                  <a:schemeClr val="tx1"/>
                </a:solidFill>
                <a:latin typeface="Arial"/>
                <a:cs typeface="Arial"/>
              </a:rPr>
              <a:t>Recordkeeping (ARP, DEA, Experimental, Surgical, etc.)</a:t>
            </a:r>
            <a:endParaRPr lang="en-US" dirty="0">
              <a:solidFill>
                <a:schemeClr val="tx1"/>
              </a:solidFill>
              <a:latin typeface="Arial"/>
              <a:cs typeface="Arial"/>
            </a:endParaRPr>
          </a:p>
          <a:p>
            <a:endParaRPr lang="en-US" sz="2400" dirty="0">
              <a:solidFill>
                <a:schemeClr val="tx1"/>
              </a:solidFill>
            </a:endParaRPr>
          </a:p>
        </p:txBody>
      </p:sp>
    </p:spTree>
    <p:extLst>
      <p:ext uri="{BB962C8B-B14F-4D97-AF65-F5344CB8AC3E}">
        <p14:creationId xmlns:p14="http://schemas.microsoft.com/office/powerpoint/2010/main" val="19738724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6FAC-201C-3819-DBDB-37CC7033F2F6}"/>
              </a:ext>
            </a:extLst>
          </p:cNvPr>
          <p:cNvSpPr>
            <a:spLocks noGrp="1"/>
          </p:cNvSpPr>
          <p:nvPr>
            <p:ph type="title"/>
          </p:nvPr>
        </p:nvSpPr>
        <p:spPr/>
        <p:txBody>
          <a:bodyPr/>
          <a:lstStyle/>
          <a:p>
            <a:pPr algn="ctr"/>
            <a:r>
              <a:rPr lang="en-US" dirty="0" smtClean="0"/>
              <a:t>How To Access CTSI Website from Intranet</a:t>
            </a:r>
            <a:endParaRPr lang="en-US" dirty="0"/>
          </a:p>
        </p:txBody>
      </p:sp>
      <p:sp>
        <p:nvSpPr>
          <p:cNvPr id="5" name="Slide Number Placeholder 4">
            <a:extLst>
              <a:ext uri="{FF2B5EF4-FFF2-40B4-BE49-F238E27FC236}">
                <a16:creationId xmlns:a16="http://schemas.microsoft.com/office/drawing/2014/main" id="{62CCC07B-D6FC-A7ED-2F53-F18DAF1CE9AA}"/>
              </a:ext>
            </a:extLst>
          </p:cNvPr>
          <p:cNvSpPr>
            <a:spLocks noGrp="1"/>
          </p:cNvSpPr>
          <p:nvPr>
            <p:ph type="sldNum" sz="quarter" idx="10"/>
          </p:nvPr>
        </p:nvSpPr>
        <p:spPr/>
        <p:txBody>
          <a:bodyPr/>
          <a:lstStyle/>
          <a:p>
            <a:fld id="{455C8EF8-7A42-7347-AA92-96F66710B79B}" type="slidenum">
              <a:rPr lang="en-US" smtClean="0"/>
              <a:pPr/>
              <a:t>23</a:t>
            </a:fld>
            <a:endParaRPr lang="en-US" dirty="0"/>
          </a:p>
        </p:txBody>
      </p:sp>
      <p:grpSp>
        <p:nvGrpSpPr>
          <p:cNvPr id="9" name="Group 8"/>
          <p:cNvGrpSpPr/>
          <p:nvPr/>
        </p:nvGrpSpPr>
        <p:grpSpPr>
          <a:xfrm>
            <a:off x="2284792" y="1030638"/>
            <a:ext cx="8436442" cy="5113930"/>
            <a:chOff x="2284792" y="1030638"/>
            <a:chExt cx="8436442" cy="5113930"/>
          </a:xfrm>
        </p:grpSpPr>
        <p:pic>
          <p:nvPicPr>
            <p:cNvPr id="6" name="Picture 5"/>
            <p:cNvPicPr>
              <a:picLocks noChangeAspect="1"/>
            </p:cNvPicPr>
            <p:nvPr/>
          </p:nvPicPr>
          <p:blipFill>
            <a:blip r:embed="rId2"/>
            <a:stretch>
              <a:fillRect/>
            </a:stretch>
          </p:blipFill>
          <p:spPr>
            <a:xfrm>
              <a:off x="2284792" y="1030638"/>
              <a:ext cx="6597951" cy="5113930"/>
            </a:xfrm>
            <a:prstGeom prst="rect">
              <a:avLst/>
            </a:prstGeom>
          </p:spPr>
        </p:pic>
        <p:pic>
          <p:nvPicPr>
            <p:cNvPr id="7" name="Picture 6"/>
            <p:cNvPicPr>
              <a:picLocks noChangeAspect="1"/>
            </p:cNvPicPr>
            <p:nvPr/>
          </p:nvPicPr>
          <p:blipFill>
            <a:blip r:embed="rId3"/>
            <a:stretch>
              <a:fillRect/>
            </a:stretch>
          </p:blipFill>
          <p:spPr>
            <a:xfrm>
              <a:off x="6878404" y="1873680"/>
              <a:ext cx="1396105" cy="1213209"/>
            </a:xfrm>
            <a:prstGeom prst="rect">
              <a:avLst/>
            </a:prstGeom>
          </p:spPr>
        </p:pic>
        <p:pic>
          <p:nvPicPr>
            <p:cNvPr id="8" name="Picture 7"/>
            <p:cNvPicPr>
              <a:picLocks noChangeAspect="1"/>
            </p:cNvPicPr>
            <p:nvPr/>
          </p:nvPicPr>
          <p:blipFill>
            <a:blip r:embed="rId4"/>
            <a:stretch>
              <a:fillRect/>
            </a:stretch>
          </p:blipFill>
          <p:spPr>
            <a:xfrm>
              <a:off x="8124113" y="2819441"/>
              <a:ext cx="2597121" cy="512108"/>
            </a:xfrm>
            <a:prstGeom prst="rect">
              <a:avLst/>
            </a:prstGeom>
          </p:spPr>
        </p:pic>
      </p:grpSp>
    </p:spTree>
    <p:extLst>
      <p:ext uri="{BB962C8B-B14F-4D97-AF65-F5344CB8AC3E}">
        <p14:creationId xmlns:p14="http://schemas.microsoft.com/office/powerpoint/2010/main" val="3702093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6FAC-201C-3819-DBDB-37CC7033F2F6}"/>
              </a:ext>
            </a:extLst>
          </p:cNvPr>
          <p:cNvSpPr>
            <a:spLocks noGrp="1"/>
          </p:cNvSpPr>
          <p:nvPr>
            <p:ph type="title"/>
          </p:nvPr>
        </p:nvSpPr>
        <p:spPr/>
        <p:txBody>
          <a:bodyPr/>
          <a:lstStyle/>
          <a:p>
            <a:pPr algn="ctr"/>
            <a:r>
              <a:rPr lang="en-US" dirty="0"/>
              <a:t>How To Access CTSI Website from Intranet</a:t>
            </a:r>
          </a:p>
        </p:txBody>
      </p:sp>
      <p:sp>
        <p:nvSpPr>
          <p:cNvPr id="5" name="Slide Number Placeholder 4">
            <a:extLst>
              <a:ext uri="{FF2B5EF4-FFF2-40B4-BE49-F238E27FC236}">
                <a16:creationId xmlns:a16="http://schemas.microsoft.com/office/drawing/2014/main" id="{62CCC07B-D6FC-A7ED-2F53-F18DAF1CE9AA}"/>
              </a:ext>
            </a:extLst>
          </p:cNvPr>
          <p:cNvSpPr>
            <a:spLocks noGrp="1"/>
          </p:cNvSpPr>
          <p:nvPr>
            <p:ph type="sldNum" sz="quarter" idx="10"/>
          </p:nvPr>
        </p:nvSpPr>
        <p:spPr/>
        <p:txBody>
          <a:bodyPr/>
          <a:lstStyle/>
          <a:p>
            <a:fld id="{455C8EF8-7A42-7347-AA92-96F66710B79B}" type="slidenum">
              <a:rPr lang="en-US" smtClean="0"/>
              <a:pPr/>
              <a:t>24</a:t>
            </a:fld>
            <a:endParaRPr lang="en-US" dirty="0"/>
          </a:p>
        </p:txBody>
      </p:sp>
      <p:pic>
        <p:nvPicPr>
          <p:cNvPr id="6" name="Picture 3" descr="Graphical user interface, application, Word&#10;&#10;Description automatically generated">
            <a:extLst>
              <a:ext uri="{FF2B5EF4-FFF2-40B4-BE49-F238E27FC236}">
                <a16:creationId xmlns:a16="http://schemas.microsoft.com/office/drawing/2014/main" id="{96CFA815-34BE-3C68-E44E-3FC3A0F5C32C}"/>
              </a:ext>
            </a:extLst>
          </p:cNvPr>
          <p:cNvPicPr>
            <a:picLocks noChangeAspect="1"/>
          </p:cNvPicPr>
          <p:nvPr/>
        </p:nvPicPr>
        <p:blipFill rotWithShape="1">
          <a:blip r:embed="rId2"/>
          <a:srcRect l="11115" t="8974" r="58800" b="5698"/>
          <a:stretch/>
        </p:blipFill>
        <p:spPr>
          <a:xfrm>
            <a:off x="2665732" y="948715"/>
            <a:ext cx="6382474" cy="5120330"/>
          </a:xfrm>
          <a:prstGeom prst="rect">
            <a:avLst/>
          </a:prstGeom>
        </p:spPr>
      </p:pic>
      <p:cxnSp>
        <p:nvCxnSpPr>
          <p:cNvPr id="7" name="Straight Arrow Connector 6">
            <a:extLst>
              <a:ext uri="{FF2B5EF4-FFF2-40B4-BE49-F238E27FC236}">
                <a16:creationId xmlns:a16="http://schemas.microsoft.com/office/drawing/2014/main" id="{388436A8-70D0-4B0D-BE2E-111798CF6FFC}"/>
              </a:ext>
            </a:extLst>
          </p:cNvPr>
          <p:cNvCxnSpPr/>
          <p:nvPr/>
        </p:nvCxnSpPr>
        <p:spPr>
          <a:xfrm flipH="1" flipV="1">
            <a:off x="6290393" y="2051362"/>
            <a:ext cx="2000167" cy="721452"/>
          </a:xfrm>
          <a:prstGeom prst="straightConnector1">
            <a:avLst/>
          </a:prstGeom>
          <a:ln w="38100">
            <a:solidFill>
              <a:srgbClr val="CC9900"/>
            </a:solidFill>
            <a:tailEnd type="triangle"/>
          </a:ln>
        </p:spPr>
        <p:style>
          <a:lnRef idx="3">
            <a:schemeClr val="accent1"/>
          </a:lnRef>
          <a:fillRef idx="0">
            <a:schemeClr val="accent1"/>
          </a:fillRef>
          <a:effectRef idx="2">
            <a:schemeClr val="accent1"/>
          </a:effectRef>
          <a:fontRef idx="minor">
            <a:schemeClr val="tx1"/>
          </a:fontRef>
        </p:style>
      </p:cxnSp>
      <p:sp>
        <p:nvSpPr>
          <p:cNvPr id="9" name="TextBox 8">
            <a:extLst>
              <a:ext uri="{FF2B5EF4-FFF2-40B4-BE49-F238E27FC236}">
                <a16:creationId xmlns:a16="http://schemas.microsoft.com/office/drawing/2014/main" id="{39848265-1452-4353-9B91-531B66CD548D}"/>
              </a:ext>
            </a:extLst>
          </p:cNvPr>
          <p:cNvSpPr txBox="1"/>
          <p:nvPr/>
        </p:nvSpPr>
        <p:spPr>
          <a:xfrm>
            <a:off x="8290560" y="2731801"/>
            <a:ext cx="1358537" cy="369332"/>
          </a:xfrm>
          <a:prstGeom prst="rect">
            <a:avLst/>
          </a:prstGeom>
          <a:solidFill>
            <a:srgbClr val="CC9900"/>
          </a:solidFill>
          <a:ln>
            <a:solidFill>
              <a:srgbClr val="CC9900"/>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Click CTSI</a:t>
            </a:r>
          </a:p>
        </p:txBody>
      </p:sp>
    </p:spTree>
    <p:extLst>
      <p:ext uri="{BB962C8B-B14F-4D97-AF65-F5344CB8AC3E}">
        <p14:creationId xmlns:p14="http://schemas.microsoft.com/office/powerpoint/2010/main" val="2441985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6FAC-201C-3819-DBDB-37CC7033F2F6}"/>
              </a:ext>
            </a:extLst>
          </p:cNvPr>
          <p:cNvSpPr>
            <a:spLocks noGrp="1"/>
          </p:cNvSpPr>
          <p:nvPr>
            <p:ph type="title"/>
          </p:nvPr>
        </p:nvSpPr>
        <p:spPr/>
        <p:txBody>
          <a:bodyPr/>
          <a:lstStyle/>
          <a:p>
            <a:pPr algn="ctr"/>
            <a:r>
              <a:rPr lang="en-US" dirty="0" smtClean="0"/>
              <a:t>Clinical and Translational Science Institute</a:t>
            </a:r>
            <a:endParaRPr lang="en-US" dirty="0"/>
          </a:p>
        </p:txBody>
      </p:sp>
      <p:sp>
        <p:nvSpPr>
          <p:cNvPr id="5" name="Slide Number Placeholder 4">
            <a:extLst>
              <a:ext uri="{FF2B5EF4-FFF2-40B4-BE49-F238E27FC236}">
                <a16:creationId xmlns:a16="http://schemas.microsoft.com/office/drawing/2014/main" id="{62CCC07B-D6FC-A7ED-2F53-F18DAF1CE9AA}"/>
              </a:ext>
            </a:extLst>
          </p:cNvPr>
          <p:cNvSpPr>
            <a:spLocks noGrp="1"/>
          </p:cNvSpPr>
          <p:nvPr>
            <p:ph type="sldNum" sz="quarter" idx="10"/>
          </p:nvPr>
        </p:nvSpPr>
        <p:spPr/>
        <p:txBody>
          <a:bodyPr/>
          <a:lstStyle/>
          <a:p>
            <a:fld id="{455C8EF8-7A42-7347-AA92-96F66710B79B}" type="slidenum">
              <a:rPr lang="en-US" smtClean="0"/>
              <a:pPr/>
              <a:t>25</a:t>
            </a:fld>
            <a:endParaRPr lang="en-US" dirty="0"/>
          </a:p>
        </p:txBody>
      </p:sp>
      <p:pic>
        <p:nvPicPr>
          <p:cNvPr id="6" name="Picture 3" descr="Graphical user interface, application&#10;&#10;Description automatically generated">
            <a:extLst>
              <a:ext uri="{FF2B5EF4-FFF2-40B4-BE49-F238E27FC236}">
                <a16:creationId xmlns:a16="http://schemas.microsoft.com/office/drawing/2014/main" id="{5EFB76A6-8679-014C-090B-C2ACF582DA8C}"/>
              </a:ext>
            </a:extLst>
          </p:cNvPr>
          <p:cNvPicPr>
            <a:picLocks noChangeAspect="1"/>
          </p:cNvPicPr>
          <p:nvPr/>
        </p:nvPicPr>
        <p:blipFill rotWithShape="1">
          <a:blip r:embed="rId2"/>
          <a:srcRect l="8810" t="12603" r="55951" b="4657"/>
          <a:stretch/>
        </p:blipFill>
        <p:spPr>
          <a:xfrm>
            <a:off x="2466460" y="1030638"/>
            <a:ext cx="7315560" cy="4858581"/>
          </a:xfrm>
          <a:prstGeom prst="rect">
            <a:avLst/>
          </a:prstGeom>
        </p:spPr>
      </p:pic>
    </p:spTree>
    <p:extLst>
      <p:ext uri="{BB962C8B-B14F-4D97-AF65-F5344CB8AC3E}">
        <p14:creationId xmlns:p14="http://schemas.microsoft.com/office/powerpoint/2010/main" val="12614066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6FAC-201C-3819-DBDB-37CC7033F2F6}"/>
              </a:ext>
            </a:extLst>
          </p:cNvPr>
          <p:cNvSpPr>
            <a:spLocks noGrp="1"/>
          </p:cNvSpPr>
          <p:nvPr>
            <p:ph type="title"/>
          </p:nvPr>
        </p:nvSpPr>
        <p:spPr/>
        <p:txBody>
          <a:bodyPr/>
          <a:lstStyle/>
          <a:p>
            <a:pPr algn="ctr"/>
            <a:r>
              <a:rPr lang="en-US" dirty="0" smtClean="0"/>
              <a:t>Institutional Policies</a:t>
            </a:r>
            <a:endParaRPr lang="en-US" dirty="0"/>
          </a:p>
        </p:txBody>
      </p:sp>
      <p:sp>
        <p:nvSpPr>
          <p:cNvPr id="5" name="Slide Number Placeholder 4">
            <a:extLst>
              <a:ext uri="{FF2B5EF4-FFF2-40B4-BE49-F238E27FC236}">
                <a16:creationId xmlns:a16="http://schemas.microsoft.com/office/drawing/2014/main" id="{62CCC07B-D6FC-A7ED-2F53-F18DAF1CE9AA}"/>
              </a:ext>
            </a:extLst>
          </p:cNvPr>
          <p:cNvSpPr>
            <a:spLocks noGrp="1"/>
          </p:cNvSpPr>
          <p:nvPr>
            <p:ph type="sldNum" sz="quarter" idx="10"/>
          </p:nvPr>
        </p:nvSpPr>
        <p:spPr/>
        <p:txBody>
          <a:bodyPr/>
          <a:lstStyle/>
          <a:p>
            <a:fld id="{455C8EF8-7A42-7347-AA92-96F66710B79B}" type="slidenum">
              <a:rPr lang="en-US" smtClean="0"/>
              <a:pPr/>
              <a:t>26</a:t>
            </a:fld>
            <a:endParaRPr lang="en-US" dirty="0"/>
          </a:p>
        </p:txBody>
      </p:sp>
      <p:sp>
        <p:nvSpPr>
          <p:cNvPr id="6" name="Content Placeholder 2"/>
          <p:cNvSpPr>
            <a:spLocks noGrp="1"/>
          </p:cNvSpPr>
          <p:nvPr>
            <p:ph type="body" sz="quarter" idx="11"/>
          </p:nvPr>
        </p:nvSpPr>
        <p:spPr>
          <a:xfrm>
            <a:off x="601663" y="1096963"/>
            <a:ext cx="11042650" cy="4441825"/>
          </a:xfrm>
        </p:spPr>
        <p:txBody>
          <a:bodyPr/>
          <a:lstStyle/>
          <a:p>
            <a:pPr marL="342900" indent="-342900">
              <a:buFont typeface="Arial" panose="020B0604020202020204" pitchFamily="34" charset="0"/>
              <a:buChar char="•"/>
            </a:pPr>
            <a:r>
              <a:rPr lang="en-US" sz="2400" dirty="0">
                <a:solidFill>
                  <a:schemeClr val="tx1"/>
                </a:solidFill>
              </a:rPr>
              <a:t>No one under 18 allowed in animal </a:t>
            </a:r>
            <a:r>
              <a:rPr lang="en-US" sz="2400" dirty="0" err="1">
                <a:solidFill>
                  <a:schemeClr val="tx1"/>
                </a:solidFill>
              </a:rPr>
              <a:t>vivariums</a:t>
            </a:r>
            <a:endParaRPr lang="en-US" sz="2400" dirty="0">
              <a:solidFill>
                <a:schemeClr val="tx1"/>
              </a:solidFill>
            </a:endParaRPr>
          </a:p>
          <a:p>
            <a:endParaRPr lang="en-US" sz="2400" dirty="0">
              <a:solidFill>
                <a:schemeClr val="tx1"/>
              </a:solidFill>
            </a:endParaRPr>
          </a:p>
          <a:p>
            <a:pPr marL="342900" indent="-342900">
              <a:buFont typeface="Arial" panose="020B0604020202020204" pitchFamily="34" charset="0"/>
              <a:buChar char="•"/>
            </a:pPr>
            <a:r>
              <a:rPr lang="en-US" sz="2400" dirty="0">
                <a:solidFill>
                  <a:schemeClr val="tx1"/>
                </a:solidFill>
              </a:rPr>
              <a:t>Tours of facility must be pre-approved</a:t>
            </a:r>
          </a:p>
          <a:p>
            <a:endParaRPr lang="en-US" sz="2400" dirty="0">
              <a:solidFill>
                <a:schemeClr val="tx1"/>
              </a:solidFill>
            </a:endParaRPr>
          </a:p>
          <a:p>
            <a:pPr marL="342900" indent="-342900">
              <a:buFont typeface="Arial" panose="020B0604020202020204" pitchFamily="34" charset="0"/>
              <a:buChar char="•"/>
            </a:pPr>
            <a:r>
              <a:rPr lang="en-US" sz="2400" dirty="0">
                <a:solidFill>
                  <a:schemeClr val="tx1"/>
                </a:solidFill>
              </a:rPr>
              <a:t>Closed toe shoes and long pants (or equivalent)</a:t>
            </a:r>
          </a:p>
          <a:p>
            <a:endParaRPr lang="en-US" sz="2400" dirty="0">
              <a:solidFill>
                <a:schemeClr val="tx1"/>
              </a:solidFill>
            </a:endParaRPr>
          </a:p>
          <a:p>
            <a:pPr marL="342900" indent="-342900">
              <a:buFont typeface="Arial" panose="020B0604020202020204" pitchFamily="34" charset="0"/>
              <a:buChar char="•"/>
            </a:pPr>
            <a:r>
              <a:rPr lang="en-US" sz="2400" dirty="0">
                <a:solidFill>
                  <a:schemeClr val="tx1"/>
                </a:solidFill>
              </a:rPr>
              <a:t>Eating, drinking, applying contacts, applying make-up, </a:t>
            </a:r>
            <a:r>
              <a:rPr lang="en-US" sz="2400" dirty="0" smtClean="0">
                <a:solidFill>
                  <a:schemeClr val="tx1"/>
                </a:solidFill>
              </a:rPr>
              <a:t>talking </a:t>
            </a:r>
            <a:r>
              <a:rPr lang="en-US" sz="2400" dirty="0">
                <a:solidFill>
                  <a:schemeClr val="tx1"/>
                </a:solidFill>
              </a:rPr>
              <a:t>on cell phones or smoking (including e-cigs) should not be done in areas where there are animals or their products, including the laboratories.</a:t>
            </a:r>
          </a:p>
          <a:p>
            <a:endParaRPr lang="en-US" sz="2400" dirty="0">
              <a:solidFill>
                <a:schemeClr val="tx1"/>
              </a:solidFill>
            </a:endParaRPr>
          </a:p>
          <a:p>
            <a:endParaRPr lang="en-US" sz="2400" dirty="0"/>
          </a:p>
        </p:txBody>
      </p:sp>
      <p:pic>
        <p:nvPicPr>
          <p:cNvPr id="7" name="Picture 6"/>
          <p:cNvPicPr>
            <a:picLocks noChangeAspect="1"/>
          </p:cNvPicPr>
          <p:nvPr/>
        </p:nvPicPr>
        <p:blipFill>
          <a:blip r:embed="rId2"/>
          <a:stretch>
            <a:fillRect/>
          </a:stretch>
        </p:blipFill>
        <p:spPr>
          <a:xfrm>
            <a:off x="8182500" y="1465803"/>
            <a:ext cx="1731414" cy="1292464"/>
          </a:xfrm>
          <a:prstGeom prst="rect">
            <a:avLst/>
          </a:prstGeom>
        </p:spPr>
      </p:pic>
      <p:pic>
        <p:nvPicPr>
          <p:cNvPr id="8" name="Picture 7"/>
          <p:cNvPicPr>
            <a:picLocks noChangeAspect="1"/>
          </p:cNvPicPr>
          <p:nvPr/>
        </p:nvPicPr>
        <p:blipFill>
          <a:blip r:embed="rId3"/>
          <a:stretch>
            <a:fillRect/>
          </a:stretch>
        </p:blipFill>
        <p:spPr>
          <a:xfrm>
            <a:off x="10445871" y="1096963"/>
            <a:ext cx="1402202" cy="2030144"/>
          </a:xfrm>
          <a:prstGeom prst="rect">
            <a:avLst/>
          </a:prstGeom>
        </p:spPr>
      </p:pic>
    </p:spTree>
    <p:extLst>
      <p:ext uri="{BB962C8B-B14F-4D97-AF65-F5344CB8AC3E}">
        <p14:creationId xmlns:p14="http://schemas.microsoft.com/office/powerpoint/2010/main" val="41816598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6FAC-201C-3819-DBDB-37CC7033F2F6}"/>
              </a:ext>
            </a:extLst>
          </p:cNvPr>
          <p:cNvSpPr>
            <a:spLocks noGrp="1"/>
          </p:cNvSpPr>
          <p:nvPr>
            <p:ph type="title"/>
          </p:nvPr>
        </p:nvSpPr>
        <p:spPr/>
        <p:txBody>
          <a:bodyPr/>
          <a:lstStyle/>
          <a:p>
            <a:pPr algn="ctr"/>
            <a:r>
              <a:rPr lang="en-US" dirty="0" smtClean="0"/>
              <a:t>Occupational Health Requirements</a:t>
            </a:r>
            <a:endParaRPr lang="en-US" dirty="0"/>
          </a:p>
        </p:txBody>
      </p:sp>
      <p:sp>
        <p:nvSpPr>
          <p:cNvPr id="4" name="Text Placeholder 3">
            <a:extLst>
              <a:ext uri="{FF2B5EF4-FFF2-40B4-BE49-F238E27FC236}">
                <a16:creationId xmlns:a16="http://schemas.microsoft.com/office/drawing/2014/main" id="{06157A92-FDD2-0B02-4CBE-B417E120264C}"/>
              </a:ext>
            </a:extLst>
          </p:cNvPr>
          <p:cNvSpPr>
            <a:spLocks noGrp="1"/>
          </p:cNvSpPr>
          <p:nvPr>
            <p:ph type="body" sz="quarter" idx="11"/>
          </p:nvPr>
        </p:nvSpPr>
        <p:spPr>
          <a:xfrm>
            <a:off x="531995" y="1558834"/>
            <a:ext cx="11043141" cy="3579223"/>
          </a:xfrm>
        </p:spPr>
        <p:txBody>
          <a:bodyPr/>
          <a:lstStyle/>
          <a:p>
            <a:pPr marL="342900" indent="-342900">
              <a:buFont typeface="Arial" panose="020B0604020202020204" pitchFamily="34" charset="0"/>
              <a:buChar char="•"/>
            </a:pPr>
            <a:r>
              <a:rPr lang="en-US" dirty="0">
                <a:cs typeface="Arial"/>
              </a:rPr>
              <a:t>All employees working with animals must be enrolled in the Wake Forest Occupational Health Program to participate in </a:t>
            </a:r>
            <a:r>
              <a:rPr lang="en-US" dirty="0" smtClean="0">
                <a:cs typeface="Arial"/>
              </a:rPr>
              <a:t>research.</a:t>
            </a:r>
          </a:p>
          <a:p>
            <a:endParaRPr lang="en-US" dirty="0" smtClean="0">
              <a:cs typeface="Arial"/>
            </a:endParaRPr>
          </a:p>
          <a:p>
            <a:pPr marL="800100" lvl="1" indent="-342900">
              <a:buFont typeface="Arial" panose="020B0604020202020204" pitchFamily="34" charset="0"/>
              <a:buChar char="•"/>
            </a:pPr>
            <a:r>
              <a:rPr lang="en-US" dirty="0" smtClean="0">
                <a:cs typeface="Arial"/>
              </a:rPr>
              <a:t>Tetanus </a:t>
            </a:r>
            <a:r>
              <a:rPr lang="en-US" dirty="0">
                <a:cs typeface="Arial"/>
              </a:rPr>
              <a:t>vaccine required for entry into animal housing </a:t>
            </a:r>
            <a:r>
              <a:rPr lang="en-US" dirty="0" smtClean="0">
                <a:cs typeface="Arial"/>
              </a:rPr>
              <a:t>areas</a:t>
            </a:r>
          </a:p>
          <a:p>
            <a:pPr lvl="1"/>
            <a:endParaRPr lang="en-US" dirty="0"/>
          </a:p>
          <a:p>
            <a:pPr marL="800100" lvl="1" indent="-342900">
              <a:buFont typeface="Arial" panose="020B0604020202020204" pitchFamily="34" charset="0"/>
              <a:buChar char="•"/>
            </a:pPr>
            <a:r>
              <a:rPr lang="en-US" dirty="0" smtClean="0">
                <a:cs typeface="Arial"/>
              </a:rPr>
              <a:t>Annual </a:t>
            </a:r>
            <a:r>
              <a:rPr lang="en-US" dirty="0">
                <a:cs typeface="Arial"/>
              </a:rPr>
              <a:t>Allergy Screening Questionnaire </a:t>
            </a:r>
            <a:endParaRPr lang="en-US" dirty="0" smtClean="0">
              <a:cs typeface="Arial"/>
            </a:endParaRPr>
          </a:p>
          <a:p>
            <a:pPr lvl="1"/>
            <a:endParaRPr lang="en-US" dirty="0" smtClean="0"/>
          </a:p>
          <a:p>
            <a:pPr marL="800100" lvl="1" indent="-342900">
              <a:buFont typeface="Arial" panose="020B0604020202020204" pitchFamily="34" charset="0"/>
              <a:buChar char="•"/>
            </a:pPr>
            <a:r>
              <a:rPr lang="en-US" dirty="0" smtClean="0">
                <a:cs typeface="Arial"/>
              </a:rPr>
              <a:t>Bi-Annual </a:t>
            </a:r>
            <a:r>
              <a:rPr lang="en-US" dirty="0">
                <a:cs typeface="Arial"/>
              </a:rPr>
              <a:t>TB Blood test required if working with Nonhuman Primates</a:t>
            </a:r>
          </a:p>
          <a:p>
            <a:endParaRPr lang="en-US" dirty="0"/>
          </a:p>
        </p:txBody>
      </p:sp>
      <p:sp>
        <p:nvSpPr>
          <p:cNvPr id="5" name="Slide Number Placeholder 4">
            <a:extLst>
              <a:ext uri="{FF2B5EF4-FFF2-40B4-BE49-F238E27FC236}">
                <a16:creationId xmlns:a16="http://schemas.microsoft.com/office/drawing/2014/main" id="{62CCC07B-D6FC-A7ED-2F53-F18DAF1CE9AA}"/>
              </a:ext>
            </a:extLst>
          </p:cNvPr>
          <p:cNvSpPr>
            <a:spLocks noGrp="1"/>
          </p:cNvSpPr>
          <p:nvPr>
            <p:ph type="sldNum" sz="quarter" idx="10"/>
          </p:nvPr>
        </p:nvSpPr>
        <p:spPr/>
        <p:txBody>
          <a:bodyPr/>
          <a:lstStyle/>
          <a:p>
            <a:fld id="{455C8EF8-7A42-7347-AA92-96F66710B79B}" type="slidenum">
              <a:rPr lang="en-US" smtClean="0"/>
              <a:pPr/>
              <a:t>27</a:t>
            </a:fld>
            <a:endParaRPr lang="en-US" dirty="0"/>
          </a:p>
        </p:txBody>
      </p:sp>
    </p:spTree>
    <p:extLst>
      <p:ext uri="{BB962C8B-B14F-4D97-AF65-F5344CB8AC3E}">
        <p14:creationId xmlns:p14="http://schemas.microsoft.com/office/powerpoint/2010/main" val="239047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6FAC-201C-3819-DBDB-37CC7033F2F6}"/>
              </a:ext>
            </a:extLst>
          </p:cNvPr>
          <p:cNvSpPr>
            <a:spLocks noGrp="1"/>
          </p:cNvSpPr>
          <p:nvPr>
            <p:ph type="title"/>
          </p:nvPr>
        </p:nvSpPr>
        <p:spPr/>
        <p:txBody>
          <a:bodyPr/>
          <a:lstStyle/>
          <a:p>
            <a:pPr algn="ctr"/>
            <a:r>
              <a:rPr lang="en-US" dirty="0" smtClean="0"/>
              <a:t>Occupational Health Locations</a:t>
            </a:r>
            <a:endParaRPr lang="en-US" dirty="0"/>
          </a:p>
        </p:txBody>
      </p:sp>
      <p:sp>
        <p:nvSpPr>
          <p:cNvPr id="5" name="Slide Number Placeholder 4">
            <a:extLst>
              <a:ext uri="{FF2B5EF4-FFF2-40B4-BE49-F238E27FC236}">
                <a16:creationId xmlns:a16="http://schemas.microsoft.com/office/drawing/2014/main" id="{62CCC07B-D6FC-A7ED-2F53-F18DAF1CE9AA}"/>
              </a:ext>
            </a:extLst>
          </p:cNvPr>
          <p:cNvSpPr>
            <a:spLocks noGrp="1"/>
          </p:cNvSpPr>
          <p:nvPr>
            <p:ph type="sldNum" sz="quarter" idx="10"/>
          </p:nvPr>
        </p:nvSpPr>
        <p:spPr/>
        <p:txBody>
          <a:bodyPr/>
          <a:lstStyle/>
          <a:p>
            <a:fld id="{455C8EF8-7A42-7347-AA92-96F66710B79B}" type="slidenum">
              <a:rPr lang="en-US" smtClean="0"/>
              <a:pPr/>
              <a:t>28</a:t>
            </a:fld>
            <a:endParaRPr lang="en-US" dirty="0"/>
          </a:p>
        </p:txBody>
      </p:sp>
      <p:sp>
        <p:nvSpPr>
          <p:cNvPr id="6" name="Content Placeholder 2">
            <a:extLst>
              <a:ext uri="{FF2B5EF4-FFF2-40B4-BE49-F238E27FC236}">
                <a16:creationId xmlns:a16="http://schemas.microsoft.com/office/drawing/2014/main" id="{8183E1B6-2FFA-62C0-297B-D9E3B2D3649E}"/>
              </a:ext>
            </a:extLst>
          </p:cNvPr>
          <p:cNvSpPr>
            <a:spLocks noGrp="1"/>
          </p:cNvSpPr>
          <p:nvPr>
            <p:ph type="body" sz="quarter" idx="11"/>
          </p:nvPr>
        </p:nvSpPr>
        <p:spPr>
          <a:xfrm>
            <a:off x="436200" y="2020072"/>
            <a:ext cx="11042650" cy="2443233"/>
          </a:xfrm>
        </p:spPr>
        <p:txBody>
          <a:bodyPr vert="horz" lIns="0" tIns="0" rIns="0" bIns="0" rtlCol="0" anchor="t">
            <a:spAutoFit/>
          </a:bodyPr>
          <a:lstStyle/>
          <a:p>
            <a:pPr marL="342900" indent="-342900">
              <a:buFont typeface="Arial" panose="020B0604020202020204" pitchFamily="34" charset="0"/>
              <a:buChar char="•"/>
            </a:pPr>
            <a:r>
              <a:rPr lang="en-US" dirty="0">
                <a:latin typeface="Arial"/>
                <a:cs typeface="Arial"/>
              </a:rPr>
              <a:t>Charlotte:  </a:t>
            </a:r>
            <a:endParaRPr lang="en-US" dirty="0"/>
          </a:p>
          <a:p>
            <a:pPr marL="800100" lvl="1" indent="-342900">
              <a:buFont typeface="Arial" panose="020B0604020202020204" pitchFamily="34" charset="0"/>
              <a:buChar char="•"/>
            </a:pPr>
            <a:r>
              <a:rPr lang="en-US" dirty="0" smtClean="0">
                <a:latin typeface="Arial"/>
                <a:cs typeface="Arial"/>
              </a:rPr>
              <a:t>Teammate </a:t>
            </a:r>
            <a:r>
              <a:rPr lang="en-US" dirty="0">
                <a:latin typeface="Arial"/>
                <a:cs typeface="Arial"/>
              </a:rPr>
              <a:t>Health, CMC Main Annex Bldg.</a:t>
            </a:r>
            <a:endParaRPr lang="en-US" dirty="0"/>
          </a:p>
          <a:p>
            <a:pPr marL="0" indent="0">
              <a:buNone/>
            </a:pPr>
            <a:endParaRPr lang="en-US" dirty="0">
              <a:latin typeface="Arial"/>
              <a:cs typeface="Arial"/>
            </a:endParaRPr>
          </a:p>
          <a:p>
            <a:pPr marL="342900" indent="-342900">
              <a:buFont typeface="Arial" panose="020B0604020202020204" pitchFamily="34" charset="0"/>
              <a:buChar char="•"/>
            </a:pPr>
            <a:r>
              <a:rPr lang="en-US" dirty="0">
                <a:latin typeface="Arial"/>
                <a:cs typeface="Arial"/>
              </a:rPr>
              <a:t>Winston Salem and Clarkson:  </a:t>
            </a:r>
            <a:endParaRPr lang="en-US" dirty="0"/>
          </a:p>
          <a:p>
            <a:pPr marL="800100" lvl="1" indent="-342900">
              <a:buFont typeface="Arial" panose="020B0604020202020204" pitchFamily="34" charset="0"/>
              <a:buChar char="•"/>
            </a:pPr>
            <a:r>
              <a:rPr lang="en-US" dirty="0" smtClean="0">
                <a:latin typeface="Arial"/>
                <a:cs typeface="Arial"/>
              </a:rPr>
              <a:t>Employee </a:t>
            </a:r>
            <a:r>
              <a:rPr lang="en-US" dirty="0">
                <a:latin typeface="Arial"/>
                <a:cs typeface="Arial"/>
              </a:rPr>
              <a:t>Health, Meads Hall (</a:t>
            </a:r>
            <a:r>
              <a:rPr lang="en-US" dirty="0" smtClean="0">
                <a:latin typeface="Arial"/>
                <a:cs typeface="Arial"/>
              </a:rPr>
              <a:t>Spine)</a:t>
            </a:r>
            <a:endParaRPr lang="en-US" dirty="0"/>
          </a:p>
          <a:p>
            <a:pPr marL="800100" lvl="1" indent="-342900">
              <a:buFont typeface="Arial" panose="020B0604020202020204" pitchFamily="34" charset="0"/>
              <a:buChar char="•"/>
            </a:pPr>
            <a:r>
              <a:rPr lang="en-US" dirty="0" smtClean="0">
                <a:latin typeface="Arial"/>
                <a:cs typeface="Arial"/>
              </a:rPr>
              <a:t>Student </a:t>
            </a:r>
            <a:r>
              <a:rPr lang="en-US" dirty="0">
                <a:latin typeface="Arial"/>
                <a:cs typeface="Arial"/>
              </a:rPr>
              <a:t>&amp; Teammate Health, </a:t>
            </a:r>
            <a:r>
              <a:rPr lang="en-US" dirty="0" err="1">
                <a:latin typeface="Arial"/>
                <a:cs typeface="Arial"/>
              </a:rPr>
              <a:t>BioTech</a:t>
            </a:r>
            <a:r>
              <a:rPr lang="en-US" dirty="0">
                <a:latin typeface="Arial"/>
                <a:cs typeface="Arial"/>
              </a:rPr>
              <a:t> Place</a:t>
            </a:r>
            <a:endParaRPr lang="en-US" dirty="0"/>
          </a:p>
        </p:txBody>
      </p:sp>
    </p:spTree>
    <p:extLst>
      <p:ext uri="{BB962C8B-B14F-4D97-AF65-F5344CB8AC3E}">
        <p14:creationId xmlns:p14="http://schemas.microsoft.com/office/powerpoint/2010/main" val="33118469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6FAC-201C-3819-DBDB-37CC7033F2F6}"/>
              </a:ext>
            </a:extLst>
          </p:cNvPr>
          <p:cNvSpPr>
            <a:spLocks noGrp="1"/>
          </p:cNvSpPr>
          <p:nvPr>
            <p:ph type="title"/>
          </p:nvPr>
        </p:nvSpPr>
        <p:spPr>
          <a:xfrm>
            <a:off x="603503" y="365126"/>
            <a:ext cx="11041475" cy="1629138"/>
          </a:xfrm>
        </p:spPr>
        <p:txBody>
          <a:bodyPr/>
          <a:lstStyle/>
          <a:p>
            <a:pPr algn="ctr"/>
            <a:r>
              <a:rPr lang="en-US" dirty="0" smtClean="0"/>
              <a:t>Researchers Working with Nonhuman Primates Require a </a:t>
            </a:r>
            <a:br>
              <a:rPr lang="en-US" dirty="0" smtClean="0"/>
            </a:br>
            <a:r>
              <a:rPr lang="en-US" dirty="0" smtClean="0"/>
              <a:t>Herpes B Card</a:t>
            </a:r>
            <a:br>
              <a:rPr lang="en-US" dirty="0" smtClean="0"/>
            </a:br>
            <a:endParaRPr lang="en-US" dirty="0"/>
          </a:p>
        </p:txBody>
      </p:sp>
      <p:sp>
        <p:nvSpPr>
          <p:cNvPr id="5" name="Slide Number Placeholder 4">
            <a:extLst>
              <a:ext uri="{FF2B5EF4-FFF2-40B4-BE49-F238E27FC236}">
                <a16:creationId xmlns:a16="http://schemas.microsoft.com/office/drawing/2014/main" id="{62CCC07B-D6FC-A7ED-2F53-F18DAF1CE9AA}"/>
              </a:ext>
            </a:extLst>
          </p:cNvPr>
          <p:cNvSpPr>
            <a:spLocks noGrp="1"/>
          </p:cNvSpPr>
          <p:nvPr>
            <p:ph type="sldNum" sz="quarter" idx="10"/>
          </p:nvPr>
        </p:nvSpPr>
        <p:spPr/>
        <p:txBody>
          <a:bodyPr/>
          <a:lstStyle/>
          <a:p>
            <a:fld id="{455C8EF8-7A42-7347-AA92-96F66710B79B}" type="slidenum">
              <a:rPr lang="en-US" smtClean="0"/>
              <a:pPr/>
              <a:t>29</a:t>
            </a:fld>
            <a:endParaRPr lang="en-US" dirty="0"/>
          </a:p>
        </p:txBody>
      </p:sp>
      <p:pic>
        <p:nvPicPr>
          <p:cNvPr id="7" name="Picture 6"/>
          <p:cNvPicPr>
            <a:picLocks noChangeAspect="1"/>
          </p:cNvPicPr>
          <p:nvPr/>
        </p:nvPicPr>
        <p:blipFill>
          <a:blip r:embed="rId2"/>
          <a:stretch>
            <a:fillRect/>
          </a:stretch>
        </p:blipFill>
        <p:spPr>
          <a:xfrm>
            <a:off x="1700403" y="2187006"/>
            <a:ext cx="8791194" cy="3511600"/>
          </a:xfrm>
          <a:prstGeom prst="rect">
            <a:avLst/>
          </a:prstGeom>
        </p:spPr>
      </p:pic>
    </p:spTree>
    <p:extLst>
      <p:ext uri="{BB962C8B-B14F-4D97-AF65-F5344CB8AC3E}">
        <p14:creationId xmlns:p14="http://schemas.microsoft.com/office/powerpoint/2010/main" val="2923225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2627AC1-84BA-148F-91AC-EACD24D74E1D}"/>
              </a:ext>
            </a:extLst>
          </p:cNvPr>
          <p:cNvSpPr>
            <a:spLocks noGrp="1"/>
          </p:cNvSpPr>
          <p:nvPr>
            <p:ph type="title"/>
          </p:nvPr>
        </p:nvSpPr>
        <p:spPr/>
        <p:txBody>
          <a:bodyPr/>
          <a:lstStyle/>
          <a:p>
            <a:pPr algn="ctr"/>
            <a:r>
              <a:rPr lang="en-US" dirty="0" smtClean="0"/>
              <a:t>Institutional Official (IO)</a:t>
            </a:r>
            <a:endParaRPr lang="en-US" dirty="0"/>
          </a:p>
        </p:txBody>
      </p:sp>
      <p:sp>
        <p:nvSpPr>
          <p:cNvPr id="7" name="Slide Number Placeholder 6">
            <a:extLst>
              <a:ext uri="{FF2B5EF4-FFF2-40B4-BE49-F238E27FC236}">
                <a16:creationId xmlns:a16="http://schemas.microsoft.com/office/drawing/2014/main" id="{DFAB15DB-ED87-A9EC-06D1-778E65C130E2}"/>
              </a:ext>
            </a:extLst>
          </p:cNvPr>
          <p:cNvSpPr>
            <a:spLocks noGrp="1"/>
          </p:cNvSpPr>
          <p:nvPr>
            <p:ph type="sldNum" sz="quarter" idx="10"/>
          </p:nvPr>
        </p:nvSpPr>
        <p:spPr/>
        <p:txBody>
          <a:bodyPr/>
          <a:lstStyle/>
          <a:p>
            <a:fld id="{DE02E54D-CEB8-0646-8A95-1DC5FC3845A8}" type="slidenum">
              <a:rPr lang="en-US" smtClean="0"/>
              <a:pPr/>
              <a:t>3</a:t>
            </a:fld>
            <a:endParaRPr lang="en-US"/>
          </a:p>
        </p:txBody>
      </p:sp>
      <p:sp>
        <p:nvSpPr>
          <p:cNvPr id="9" name="Text Placeholder 8">
            <a:extLst>
              <a:ext uri="{FF2B5EF4-FFF2-40B4-BE49-F238E27FC236}">
                <a16:creationId xmlns:a16="http://schemas.microsoft.com/office/drawing/2014/main" id="{97B97C8A-B43F-B2D1-DCF2-42F040EB49C1}"/>
              </a:ext>
            </a:extLst>
          </p:cNvPr>
          <p:cNvSpPr>
            <a:spLocks noGrp="1"/>
          </p:cNvSpPr>
          <p:nvPr>
            <p:ph type="body" sz="quarter" idx="11"/>
          </p:nvPr>
        </p:nvSpPr>
        <p:spPr>
          <a:xfrm>
            <a:off x="600889" y="1500505"/>
            <a:ext cx="5904413" cy="1878421"/>
          </a:xfrm>
        </p:spPr>
        <p:txBody>
          <a:bodyPr/>
          <a:lstStyle/>
          <a:p>
            <a:r>
              <a:rPr lang="en-US" dirty="0" smtClean="0"/>
              <a:t>Chris O’Byrne</a:t>
            </a:r>
          </a:p>
          <a:p>
            <a:r>
              <a:rPr lang="en-US" b="0" dirty="0" smtClean="0"/>
              <a:t>Vice President and Associate Dean</a:t>
            </a:r>
          </a:p>
          <a:p>
            <a:r>
              <a:rPr lang="en-US" b="0" dirty="0" smtClean="0"/>
              <a:t>Research Administration and Operations</a:t>
            </a:r>
            <a:endParaRPr lang="en-US" b="0" dirty="0"/>
          </a:p>
        </p:txBody>
      </p:sp>
      <p:pic>
        <p:nvPicPr>
          <p:cNvPr id="4" name="Picture 3"/>
          <p:cNvPicPr>
            <a:picLocks noChangeAspect="1"/>
          </p:cNvPicPr>
          <p:nvPr/>
        </p:nvPicPr>
        <p:blipFill>
          <a:blip r:embed="rId2"/>
          <a:stretch>
            <a:fillRect/>
          </a:stretch>
        </p:blipFill>
        <p:spPr>
          <a:xfrm>
            <a:off x="7893781" y="1435472"/>
            <a:ext cx="2395936" cy="3133616"/>
          </a:xfrm>
          <a:prstGeom prst="rect">
            <a:avLst/>
          </a:prstGeom>
        </p:spPr>
      </p:pic>
    </p:spTree>
    <p:extLst>
      <p:ext uri="{BB962C8B-B14F-4D97-AF65-F5344CB8AC3E}">
        <p14:creationId xmlns:p14="http://schemas.microsoft.com/office/powerpoint/2010/main" val="3348598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6FAC-201C-3819-DBDB-37CC7033F2F6}"/>
              </a:ext>
            </a:extLst>
          </p:cNvPr>
          <p:cNvSpPr>
            <a:spLocks noGrp="1"/>
          </p:cNvSpPr>
          <p:nvPr>
            <p:ph type="title"/>
          </p:nvPr>
        </p:nvSpPr>
        <p:spPr/>
        <p:txBody>
          <a:bodyPr/>
          <a:lstStyle/>
          <a:p>
            <a:pPr algn="ctr"/>
            <a:r>
              <a:rPr lang="en-US" dirty="0" smtClean="0"/>
              <a:t>Occupational Health Concerns</a:t>
            </a:r>
            <a:endParaRPr lang="en-US" dirty="0"/>
          </a:p>
        </p:txBody>
      </p:sp>
      <p:sp>
        <p:nvSpPr>
          <p:cNvPr id="5" name="Slide Number Placeholder 4">
            <a:extLst>
              <a:ext uri="{FF2B5EF4-FFF2-40B4-BE49-F238E27FC236}">
                <a16:creationId xmlns:a16="http://schemas.microsoft.com/office/drawing/2014/main" id="{62CCC07B-D6FC-A7ED-2F53-F18DAF1CE9AA}"/>
              </a:ext>
            </a:extLst>
          </p:cNvPr>
          <p:cNvSpPr>
            <a:spLocks noGrp="1"/>
          </p:cNvSpPr>
          <p:nvPr>
            <p:ph type="sldNum" sz="quarter" idx="10"/>
          </p:nvPr>
        </p:nvSpPr>
        <p:spPr/>
        <p:txBody>
          <a:bodyPr/>
          <a:lstStyle/>
          <a:p>
            <a:fld id="{455C8EF8-7A42-7347-AA92-96F66710B79B}" type="slidenum">
              <a:rPr lang="en-US" smtClean="0"/>
              <a:pPr/>
              <a:t>30</a:t>
            </a:fld>
            <a:endParaRPr lang="en-US" dirty="0"/>
          </a:p>
        </p:txBody>
      </p:sp>
      <p:sp>
        <p:nvSpPr>
          <p:cNvPr id="6" name="Content Placeholder 2"/>
          <p:cNvSpPr>
            <a:spLocks noGrp="1"/>
          </p:cNvSpPr>
          <p:nvPr>
            <p:ph type="body" sz="quarter" idx="11"/>
          </p:nvPr>
        </p:nvSpPr>
        <p:spPr>
          <a:xfrm>
            <a:off x="488451" y="1626870"/>
            <a:ext cx="11042650" cy="4911725"/>
          </a:xfrm>
        </p:spPr>
        <p:txBody>
          <a:bodyPr/>
          <a:lstStyle/>
          <a:p>
            <a:pPr marL="342900" indent="-342900">
              <a:buFont typeface="Arial" panose="020B0604020202020204" pitchFamily="34" charset="0"/>
              <a:buChar char="•"/>
            </a:pPr>
            <a:r>
              <a:rPr lang="en-US" sz="2400" dirty="0"/>
              <a:t>Allergen </a:t>
            </a:r>
            <a:r>
              <a:rPr lang="en-US" sz="2400" dirty="0" smtClean="0"/>
              <a:t>Sources</a:t>
            </a:r>
          </a:p>
          <a:p>
            <a:pPr marL="800100" lvl="1" indent="-342900">
              <a:buFont typeface="Arial" panose="020B0604020202020204" pitchFamily="34" charset="0"/>
              <a:buChar char="•"/>
            </a:pPr>
            <a:r>
              <a:rPr lang="en-US" sz="2000" dirty="0" smtClean="0"/>
              <a:t>Urine</a:t>
            </a:r>
            <a:endParaRPr lang="en-US" sz="2000" dirty="0"/>
          </a:p>
          <a:p>
            <a:pPr marL="800100" lvl="1" indent="-342900">
              <a:buFont typeface="Arial" panose="020B0604020202020204" pitchFamily="34" charset="0"/>
              <a:buChar char="•"/>
            </a:pPr>
            <a:r>
              <a:rPr lang="en-US" sz="2000" dirty="0" smtClean="0"/>
              <a:t>Feces</a:t>
            </a:r>
            <a:endParaRPr lang="en-US" sz="2000" dirty="0"/>
          </a:p>
          <a:p>
            <a:pPr marL="800100" lvl="1" indent="-342900">
              <a:buFont typeface="Arial" panose="020B0604020202020204" pitchFamily="34" charset="0"/>
              <a:buChar char="•"/>
            </a:pPr>
            <a:r>
              <a:rPr lang="en-US" sz="2000" dirty="0" smtClean="0"/>
              <a:t>Dander</a:t>
            </a:r>
            <a:endParaRPr lang="en-US" sz="2000" dirty="0"/>
          </a:p>
          <a:p>
            <a:pPr marL="800100" lvl="1" indent="-342900">
              <a:buFont typeface="Arial" panose="020B0604020202020204" pitchFamily="34" charset="0"/>
              <a:buChar char="•"/>
            </a:pPr>
            <a:r>
              <a:rPr lang="en-US" sz="2000" dirty="0" smtClean="0"/>
              <a:t>Hair</a:t>
            </a:r>
            <a:endParaRPr lang="en-US" sz="2000" dirty="0"/>
          </a:p>
          <a:p>
            <a:pPr marL="800100" lvl="1" indent="-342900">
              <a:buFont typeface="Arial" panose="020B0604020202020204" pitchFamily="34" charset="0"/>
              <a:buChar char="•"/>
            </a:pPr>
            <a:r>
              <a:rPr lang="en-US" sz="2000" dirty="0" smtClean="0"/>
              <a:t>Fur</a:t>
            </a:r>
            <a:endParaRPr lang="en-US" sz="2000" dirty="0"/>
          </a:p>
          <a:p>
            <a:pPr marL="800100" lvl="1" indent="-342900">
              <a:buFont typeface="Arial" panose="020B0604020202020204" pitchFamily="34" charset="0"/>
              <a:buChar char="•"/>
            </a:pPr>
            <a:r>
              <a:rPr lang="en-US" sz="2000" dirty="0" smtClean="0"/>
              <a:t>Scales</a:t>
            </a:r>
            <a:endParaRPr lang="en-US" sz="2000" dirty="0"/>
          </a:p>
          <a:p>
            <a:pPr marL="800100" lvl="1" indent="-342900">
              <a:buFont typeface="Arial" panose="020B0604020202020204" pitchFamily="34" charset="0"/>
              <a:buChar char="•"/>
            </a:pPr>
            <a:r>
              <a:rPr lang="en-US" sz="2000" dirty="0" smtClean="0"/>
              <a:t>Saliva</a:t>
            </a:r>
            <a:endParaRPr lang="en-US" sz="2000" dirty="0"/>
          </a:p>
          <a:p>
            <a:pPr marL="800100" lvl="1" indent="-342900">
              <a:buFont typeface="Arial" panose="020B0604020202020204" pitchFamily="34" charset="0"/>
              <a:buChar char="•"/>
            </a:pPr>
            <a:r>
              <a:rPr lang="en-US" sz="2000" dirty="0" smtClean="0"/>
              <a:t>Latex</a:t>
            </a:r>
            <a:endParaRPr lang="en-US" dirty="0"/>
          </a:p>
        </p:txBody>
      </p:sp>
      <p:pic>
        <p:nvPicPr>
          <p:cNvPr id="7" name="Picture 6"/>
          <p:cNvPicPr>
            <a:picLocks noChangeAspect="1"/>
          </p:cNvPicPr>
          <p:nvPr/>
        </p:nvPicPr>
        <p:blipFill>
          <a:blip r:embed="rId2"/>
          <a:stretch>
            <a:fillRect/>
          </a:stretch>
        </p:blipFill>
        <p:spPr>
          <a:xfrm>
            <a:off x="4828727" y="1976732"/>
            <a:ext cx="2591025" cy="2591025"/>
          </a:xfrm>
          <a:prstGeom prst="rect">
            <a:avLst/>
          </a:prstGeom>
        </p:spPr>
      </p:pic>
      <p:pic>
        <p:nvPicPr>
          <p:cNvPr id="8" name="Picture 7"/>
          <p:cNvPicPr>
            <a:picLocks noChangeAspect="1"/>
          </p:cNvPicPr>
          <p:nvPr/>
        </p:nvPicPr>
        <p:blipFill>
          <a:blip r:embed="rId3"/>
          <a:stretch>
            <a:fillRect/>
          </a:stretch>
        </p:blipFill>
        <p:spPr>
          <a:xfrm>
            <a:off x="7811589" y="1846103"/>
            <a:ext cx="2812868" cy="2805818"/>
          </a:xfrm>
          <a:prstGeom prst="rect">
            <a:avLst/>
          </a:prstGeom>
        </p:spPr>
      </p:pic>
    </p:spTree>
    <p:extLst>
      <p:ext uri="{BB962C8B-B14F-4D97-AF65-F5344CB8AC3E}">
        <p14:creationId xmlns:p14="http://schemas.microsoft.com/office/powerpoint/2010/main" val="17437537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6FAC-201C-3819-DBDB-37CC7033F2F6}"/>
              </a:ext>
            </a:extLst>
          </p:cNvPr>
          <p:cNvSpPr>
            <a:spLocks noGrp="1"/>
          </p:cNvSpPr>
          <p:nvPr>
            <p:ph type="title"/>
          </p:nvPr>
        </p:nvSpPr>
        <p:spPr>
          <a:xfrm>
            <a:off x="603503" y="365125"/>
            <a:ext cx="11041475" cy="1116241"/>
          </a:xfrm>
        </p:spPr>
        <p:txBody>
          <a:bodyPr/>
          <a:lstStyle/>
          <a:p>
            <a:pPr algn="ctr"/>
            <a:r>
              <a:rPr lang="en-US" dirty="0" smtClean="0"/>
              <a:t>Occupational Health Concerns</a:t>
            </a:r>
            <a:br>
              <a:rPr lang="en-US" dirty="0" smtClean="0"/>
            </a:br>
            <a:r>
              <a:rPr lang="en-US" dirty="0" smtClean="0"/>
              <a:t>Allergens</a:t>
            </a:r>
            <a:endParaRPr lang="en-US" dirty="0"/>
          </a:p>
        </p:txBody>
      </p:sp>
      <p:sp>
        <p:nvSpPr>
          <p:cNvPr id="5" name="Slide Number Placeholder 4">
            <a:extLst>
              <a:ext uri="{FF2B5EF4-FFF2-40B4-BE49-F238E27FC236}">
                <a16:creationId xmlns:a16="http://schemas.microsoft.com/office/drawing/2014/main" id="{62CCC07B-D6FC-A7ED-2F53-F18DAF1CE9AA}"/>
              </a:ext>
            </a:extLst>
          </p:cNvPr>
          <p:cNvSpPr>
            <a:spLocks noGrp="1"/>
          </p:cNvSpPr>
          <p:nvPr>
            <p:ph type="sldNum" sz="quarter" idx="10"/>
          </p:nvPr>
        </p:nvSpPr>
        <p:spPr/>
        <p:txBody>
          <a:bodyPr/>
          <a:lstStyle/>
          <a:p>
            <a:fld id="{455C8EF8-7A42-7347-AA92-96F66710B79B}" type="slidenum">
              <a:rPr lang="en-US" smtClean="0"/>
              <a:pPr/>
              <a:t>31</a:t>
            </a:fld>
            <a:endParaRPr lang="en-US" dirty="0"/>
          </a:p>
        </p:txBody>
      </p:sp>
      <p:sp>
        <p:nvSpPr>
          <p:cNvPr id="6" name="Content Placeholder 2"/>
          <p:cNvSpPr>
            <a:spLocks noGrp="1"/>
          </p:cNvSpPr>
          <p:nvPr>
            <p:ph type="body" sz="quarter" idx="11"/>
          </p:nvPr>
        </p:nvSpPr>
        <p:spPr>
          <a:xfrm>
            <a:off x="488950" y="1750604"/>
            <a:ext cx="11042650" cy="4267200"/>
          </a:xfrm>
        </p:spPr>
        <p:txBody>
          <a:bodyPr/>
          <a:lstStyle/>
          <a:p>
            <a:pPr marL="342900" indent="-342900">
              <a:buFont typeface="Arial" panose="020B0604020202020204" pitchFamily="34" charset="0"/>
              <a:buChar char="•"/>
            </a:pPr>
            <a:r>
              <a:rPr lang="en-US" sz="2400" dirty="0">
                <a:solidFill>
                  <a:schemeClr val="tx1"/>
                </a:solidFill>
              </a:rPr>
              <a:t>The estimated prevalence of allergic symptoms in the general population of regularly exposed animal-care workers is 10-44%.</a:t>
            </a:r>
          </a:p>
          <a:p>
            <a:endParaRPr lang="en-US" sz="2400" dirty="0">
              <a:solidFill>
                <a:schemeClr val="tx1"/>
              </a:solidFill>
            </a:endParaRPr>
          </a:p>
          <a:p>
            <a:pPr marL="342900" indent="-342900">
              <a:buFont typeface="Arial" panose="020B0604020202020204" pitchFamily="34" charset="0"/>
              <a:buChar char="•"/>
            </a:pPr>
            <a:r>
              <a:rPr lang="en-US" sz="2400" dirty="0">
                <a:solidFill>
                  <a:schemeClr val="tx1"/>
                </a:solidFill>
              </a:rPr>
              <a:t>10%of eventually develop occupation related asthma</a:t>
            </a:r>
          </a:p>
          <a:p>
            <a:endParaRPr lang="en-US" sz="2400" dirty="0">
              <a:solidFill>
                <a:schemeClr val="tx1"/>
              </a:solidFill>
            </a:endParaRPr>
          </a:p>
          <a:p>
            <a:pPr marL="342900" indent="-342900">
              <a:buFont typeface="Arial" panose="020B0604020202020204" pitchFamily="34" charset="0"/>
              <a:buChar char="•"/>
            </a:pPr>
            <a:r>
              <a:rPr lang="en-US" sz="2400" dirty="0">
                <a:solidFill>
                  <a:schemeClr val="tx1"/>
                </a:solidFill>
              </a:rPr>
              <a:t>Reactions can occur immediately after exposure or up to 8 hours later. Sometimes symptoms can progress to asthma and rarely, anaphylaxis (shock) reactions.</a:t>
            </a:r>
          </a:p>
          <a:p>
            <a:endParaRPr lang="en-US" sz="2400" dirty="0"/>
          </a:p>
          <a:p>
            <a:endParaRPr lang="en-US" sz="2400" dirty="0"/>
          </a:p>
        </p:txBody>
      </p:sp>
    </p:spTree>
    <p:extLst>
      <p:ext uri="{BB962C8B-B14F-4D97-AF65-F5344CB8AC3E}">
        <p14:creationId xmlns:p14="http://schemas.microsoft.com/office/powerpoint/2010/main" val="34078405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6FAC-201C-3819-DBDB-37CC7033F2F6}"/>
              </a:ext>
            </a:extLst>
          </p:cNvPr>
          <p:cNvSpPr>
            <a:spLocks noGrp="1"/>
          </p:cNvSpPr>
          <p:nvPr>
            <p:ph type="title"/>
          </p:nvPr>
        </p:nvSpPr>
        <p:spPr>
          <a:xfrm>
            <a:off x="603503" y="365126"/>
            <a:ext cx="11041475" cy="1132748"/>
          </a:xfrm>
        </p:spPr>
        <p:txBody>
          <a:bodyPr/>
          <a:lstStyle/>
          <a:p>
            <a:pPr algn="ctr"/>
            <a:r>
              <a:rPr lang="en-US" dirty="0" smtClean="0"/>
              <a:t>Occupational Health Concerns</a:t>
            </a:r>
            <a:br>
              <a:rPr lang="en-US" dirty="0" smtClean="0"/>
            </a:br>
            <a:r>
              <a:rPr lang="en-US" dirty="0" smtClean="0"/>
              <a:t>Zoonosis</a:t>
            </a:r>
            <a:endParaRPr lang="en-US" dirty="0"/>
          </a:p>
        </p:txBody>
      </p:sp>
      <p:sp>
        <p:nvSpPr>
          <p:cNvPr id="4" name="Text Placeholder 3">
            <a:extLst>
              <a:ext uri="{FF2B5EF4-FFF2-40B4-BE49-F238E27FC236}">
                <a16:creationId xmlns:a16="http://schemas.microsoft.com/office/drawing/2014/main" id="{06157A92-FDD2-0B02-4CBE-B417E120264C}"/>
              </a:ext>
            </a:extLst>
          </p:cNvPr>
          <p:cNvSpPr>
            <a:spLocks noGrp="1"/>
          </p:cNvSpPr>
          <p:nvPr>
            <p:ph type="body" sz="quarter" idx="11"/>
          </p:nvPr>
        </p:nvSpPr>
        <p:spPr>
          <a:xfrm>
            <a:off x="601663" y="1584960"/>
            <a:ext cx="11043141" cy="4171406"/>
          </a:xfrm>
        </p:spPr>
        <p:txBody>
          <a:bodyPr/>
          <a:lstStyle/>
          <a:p>
            <a:pPr marL="342900" indent="-342900">
              <a:buFont typeface="Arial" panose="020B0604020202020204" pitchFamily="34" charset="0"/>
              <a:buChar char="•"/>
            </a:pPr>
            <a:r>
              <a:rPr lang="en-US" u="sng" dirty="0" smtClean="0">
                <a:solidFill>
                  <a:schemeClr val="tx1"/>
                </a:solidFill>
              </a:rPr>
              <a:t>Must</a:t>
            </a:r>
            <a:r>
              <a:rPr lang="en-US" dirty="0" smtClean="0">
                <a:solidFill>
                  <a:schemeClr val="tx1"/>
                </a:solidFill>
              </a:rPr>
              <a:t> wear proper PPE</a:t>
            </a:r>
          </a:p>
          <a:p>
            <a:pPr marL="342900" indent="-342900">
              <a:buFont typeface="Arial" panose="020B0604020202020204" pitchFamily="34" charset="0"/>
              <a:buChar char="•"/>
            </a:pPr>
            <a:r>
              <a:rPr lang="en-US" dirty="0" smtClean="0">
                <a:solidFill>
                  <a:schemeClr val="tx1"/>
                </a:solidFill>
              </a:rPr>
              <a:t>Dedicated scrubs for large animals</a:t>
            </a:r>
          </a:p>
          <a:p>
            <a:pPr marL="342900" indent="-342900">
              <a:buFont typeface="Arial" panose="020B0604020202020204" pitchFamily="34" charset="0"/>
              <a:buChar char="•"/>
            </a:pPr>
            <a:r>
              <a:rPr lang="en-US" dirty="0" smtClean="0">
                <a:solidFill>
                  <a:schemeClr val="tx1"/>
                </a:solidFill>
              </a:rPr>
              <a:t>Close toed shoes</a:t>
            </a:r>
          </a:p>
          <a:p>
            <a:pPr marL="342900" indent="-342900">
              <a:buFont typeface="Arial" panose="020B0604020202020204" pitchFamily="34" charset="0"/>
              <a:buChar char="•"/>
            </a:pPr>
            <a:r>
              <a:rPr lang="en-US" dirty="0" smtClean="0">
                <a:solidFill>
                  <a:schemeClr val="tx1"/>
                </a:solidFill>
              </a:rPr>
              <a:t>Wash hands after working with animals</a:t>
            </a:r>
            <a:endParaRPr lang="en-US" dirty="0">
              <a:solidFill>
                <a:schemeClr val="tx1"/>
              </a:solidFill>
            </a:endParaRPr>
          </a:p>
        </p:txBody>
      </p:sp>
      <p:sp>
        <p:nvSpPr>
          <p:cNvPr id="5" name="Slide Number Placeholder 4">
            <a:extLst>
              <a:ext uri="{FF2B5EF4-FFF2-40B4-BE49-F238E27FC236}">
                <a16:creationId xmlns:a16="http://schemas.microsoft.com/office/drawing/2014/main" id="{62CCC07B-D6FC-A7ED-2F53-F18DAF1CE9AA}"/>
              </a:ext>
            </a:extLst>
          </p:cNvPr>
          <p:cNvSpPr>
            <a:spLocks noGrp="1"/>
          </p:cNvSpPr>
          <p:nvPr>
            <p:ph type="sldNum" sz="quarter" idx="10"/>
          </p:nvPr>
        </p:nvSpPr>
        <p:spPr/>
        <p:txBody>
          <a:bodyPr/>
          <a:lstStyle/>
          <a:p>
            <a:fld id="{455C8EF8-7A42-7347-AA92-96F66710B79B}" type="slidenum">
              <a:rPr lang="en-US" smtClean="0"/>
              <a:pPr/>
              <a:t>32</a:t>
            </a:fld>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444" y="3527762"/>
            <a:ext cx="3087585" cy="2315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3"/>
          <a:stretch>
            <a:fillRect/>
          </a:stretch>
        </p:blipFill>
        <p:spPr>
          <a:xfrm>
            <a:off x="10268667" y="1524791"/>
            <a:ext cx="1042506" cy="2822693"/>
          </a:xfrm>
          <a:prstGeom prst="rect">
            <a:avLst/>
          </a:prstGeom>
        </p:spPr>
      </p:pic>
      <p:pic>
        <p:nvPicPr>
          <p:cNvPr id="9" name="Picture 8"/>
          <p:cNvPicPr>
            <a:picLocks noChangeAspect="1"/>
          </p:cNvPicPr>
          <p:nvPr/>
        </p:nvPicPr>
        <p:blipFill>
          <a:blip r:embed="rId4"/>
          <a:stretch>
            <a:fillRect/>
          </a:stretch>
        </p:blipFill>
        <p:spPr>
          <a:xfrm>
            <a:off x="6201610" y="3779914"/>
            <a:ext cx="3206559" cy="1811383"/>
          </a:xfrm>
          <a:prstGeom prst="rect">
            <a:avLst/>
          </a:prstGeom>
        </p:spPr>
      </p:pic>
    </p:spTree>
    <p:extLst>
      <p:ext uri="{BB962C8B-B14F-4D97-AF65-F5344CB8AC3E}">
        <p14:creationId xmlns:p14="http://schemas.microsoft.com/office/powerpoint/2010/main" val="40060226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6FAC-201C-3819-DBDB-37CC7033F2F6}"/>
              </a:ext>
            </a:extLst>
          </p:cNvPr>
          <p:cNvSpPr>
            <a:spLocks noGrp="1"/>
          </p:cNvSpPr>
          <p:nvPr>
            <p:ph type="title"/>
          </p:nvPr>
        </p:nvSpPr>
        <p:spPr>
          <a:xfrm>
            <a:off x="603503" y="365126"/>
            <a:ext cx="11041475" cy="1202418"/>
          </a:xfrm>
        </p:spPr>
        <p:txBody>
          <a:bodyPr/>
          <a:lstStyle/>
          <a:p>
            <a:pPr algn="ctr"/>
            <a:r>
              <a:rPr lang="en-US" dirty="0" smtClean="0"/>
              <a:t>Remember:</a:t>
            </a:r>
            <a:br>
              <a:rPr lang="en-US" dirty="0" smtClean="0"/>
            </a:br>
            <a:r>
              <a:rPr lang="en-US" dirty="0" smtClean="0"/>
              <a:t>No Pants, No Shoes, No Science!</a:t>
            </a:r>
            <a:endParaRPr lang="en-US" dirty="0"/>
          </a:p>
        </p:txBody>
      </p:sp>
      <p:pic>
        <p:nvPicPr>
          <p:cNvPr id="10" name="Picture 9"/>
          <p:cNvPicPr>
            <a:picLocks noChangeAspect="1"/>
          </p:cNvPicPr>
          <p:nvPr/>
        </p:nvPicPr>
        <p:blipFill>
          <a:blip r:embed="rId2"/>
          <a:stretch>
            <a:fillRect/>
          </a:stretch>
        </p:blipFill>
        <p:spPr>
          <a:xfrm>
            <a:off x="2812869" y="1476448"/>
            <a:ext cx="6601097" cy="4360754"/>
          </a:xfrm>
          <a:prstGeom prst="rect">
            <a:avLst/>
          </a:prstGeom>
        </p:spPr>
      </p:pic>
      <p:sp>
        <p:nvSpPr>
          <p:cNvPr id="5" name="Slide Number Placeholder 4">
            <a:extLst>
              <a:ext uri="{FF2B5EF4-FFF2-40B4-BE49-F238E27FC236}">
                <a16:creationId xmlns:a16="http://schemas.microsoft.com/office/drawing/2014/main" id="{62CCC07B-D6FC-A7ED-2F53-F18DAF1CE9AA}"/>
              </a:ext>
            </a:extLst>
          </p:cNvPr>
          <p:cNvSpPr>
            <a:spLocks noGrp="1"/>
          </p:cNvSpPr>
          <p:nvPr>
            <p:ph type="sldNum" sz="quarter" idx="10"/>
          </p:nvPr>
        </p:nvSpPr>
        <p:spPr/>
        <p:txBody>
          <a:bodyPr/>
          <a:lstStyle/>
          <a:p>
            <a:fld id="{455C8EF8-7A42-7347-AA92-96F66710B79B}" type="slidenum">
              <a:rPr lang="en-US" smtClean="0"/>
              <a:pPr/>
              <a:t>33</a:t>
            </a:fld>
            <a:endParaRPr lang="en-US" dirty="0"/>
          </a:p>
        </p:txBody>
      </p:sp>
    </p:spTree>
    <p:extLst>
      <p:ext uri="{BB962C8B-B14F-4D97-AF65-F5344CB8AC3E}">
        <p14:creationId xmlns:p14="http://schemas.microsoft.com/office/powerpoint/2010/main" val="41498567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6FAC-201C-3819-DBDB-37CC7033F2F6}"/>
              </a:ext>
            </a:extLst>
          </p:cNvPr>
          <p:cNvSpPr>
            <a:spLocks noGrp="1"/>
          </p:cNvSpPr>
          <p:nvPr>
            <p:ph type="title"/>
          </p:nvPr>
        </p:nvSpPr>
        <p:spPr/>
        <p:txBody>
          <a:bodyPr/>
          <a:lstStyle/>
          <a:p>
            <a:pPr algn="ctr"/>
            <a:r>
              <a:rPr lang="en-US" dirty="0" smtClean="0"/>
              <a:t>PPE Signage for Vivarium Spaces</a:t>
            </a:r>
            <a:endParaRPr lang="en-US" dirty="0"/>
          </a:p>
        </p:txBody>
      </p:sp>
      <p:sp>
        <p:nvSpPr>
          <p:cNvPr id="5" name="Slide Number Placeholder 4">
            <a:extLst>
              <a:ext uri="{FF2B5EF4-FFF2-40B4-BE49-F238E27FC236}">
                <a16:creationId xmlns:a16="http://schemas.microsoft.com/office/drawing/2014/main" id="{62CCC07B-D6FC-A7ED-2F53-F18DAF1CE9AA}"/>
              </a:ext>
            </a:extLst>
          </p:cNvPr>
          <p:cNvSpPr>
            <a:spLocks noGrp="1"/>
          </p:cNvSpPr>
          <p:nvPr>
            <p:ph type="sldNum" sz="quarter" idx="10"/>
          </p:nvPr>
        </p:nvSpPr>
        <p:spPr/>
        <p:txBody>
          <a:bodyPr/>
          <a:lstStyle/>
          <a:p>
            <a:fld id="{455C8EF8-7A42-7347-AA92-96F66710B79B}" type="slidenum">
              <a:rPr lang="en-US" smtClean="0"/>
              <a:pPr/>
              <a:t>34</a:t>
            </a:fld>
            <a:endParaRPr lang="en-US" dirty="0"/>
          </a:p>
        </p:txBody>
      </p:sp>
      <p:pic>
        <p:nvPicPr>
          <p:cNvPr id="6" name="Picture 5"/>
          <p:cNvPicPr>
            <a:picLocks noChangeAspect="1"/>
          </p:cNvPicPr>
          <p:nvPr/>
        </p:nvPicPr>
        <p:blipFill>
          <a:blip r:embed="rId2"/>
          <a:stretch>
            <a:fillRect/>
          </a:stretch>
        </p:blipFill>
        <p:spPr>
          <a:xfrm>
            <a:off x="2095757" y="1140965"/>
            <a:ext cx="8058437" cy="4556406"/>
          </a:xfrm>
          <a:prstGeom prst="rect">
            <a:avLst/>
          </a:prstGeom>
        </p:spPr>
      </p:pic>
    </p:spTree>
    <p:extLst>
      <p:ext uri="{BB962C8B-B14F-4D97-AF65-F5344CB8AC3E}">
        <p14:creationId xmlns:p14="http://schemas.microsoft.com/office/powerpoint/2010/main" val="33979377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6FAC-201C-3819-DBDB-37CC7033F2F6}"/>
              </a:ext>
            </a:extLst>
          </p:cNvPr>
          <p:cNvSpPr>
            <a:spLocks noGrp="1"/>
          </p:cNvSpPr>
          <p:nvPr>
            <p:ph type="title"/>
          </p:nvPr>
        </p:nvSpPr>
        <p:spPr/>
        <p:txBody>
          <a:bodyPr/>
          <a:lstStyle/>
          <a:p>
            <a:pPr algn="ctr"/>
            <a:r>
              <a:rPr lang="en-US" dirty="0" smtClean="0"/>
              <a:t>Additional Occupational Health Concerns</a:t>
            </a:r>
            <a:endParaRPr lang="en-US" dirty="0"/>
          </a:p>
        </p:txBody>
      </p:sp>
      <p:sp>
        <p:nvSpPr>
          <p:cNvPr id="4" name="Text Placeholder 3">
            <a:extLst>
              <a:ext uri="{FF2B5EF4-FFF2-40B4-BE49-F238E27FC236}">
                <a16:creationId xmlns:a16="http://schemas.microsoft.com/office/drawing/2014/main" id="{06157A92-FDD2-0B02-4CBE-B417E120264C}"/>
              </a:ext>
            </a:extLst>
          </p:cNvPr>
          <p:cNvSpPr>
            <a:spLocks noGrp="1"/>
          </p:cNvSpPr>
          <p:nvPr>
            <p:ph type="body" sz="quarter" idx="11"/>
          </p:nvPr>
        </p:nvSpPr>
        <p:spPr>
          <a:xfrm>
            <a:off x="601663" y="1097280"/>
            <a:ext cx="11043141" cy="4876800"/>
          </a:xfrm>
        </p:spPr>
        <p:txBody>
          <a:bodyPr/>
          <a:lstStyle/>
          <a:p>
            <a:pPr marL="342900" indent="-342900">
              <a:buFont typeface="Arial" panose="020B0604020202020204" pitchFamily="34" charset="0"/>
              <a:buChar char="•"/>
            </a:pPr>
            <a:r>
              <a:rPr lang="en-US" dirty="0" smtClean="0">
                <a:solidFill>
                  <a:schemeClr val="tx1"/>
                </a:solidFill>
              </a:rPr>
              <a:t>Chemicals</a:t>
            </a:r>
          </a:p>
          <a:p>
            <a:pPr marL="342900" indent="-342900">
              <a:buFont typeface="Arial" panose="020B0604020202020204" pitchFamily="34" charset="0"/>
              <a:buChar char="•"/>
            </a:pPr>
            <a:r>
              <a:rPr lang="en-US" dirty="0" smtClean="0">
                <a:solidFill>
                  <a:schemeClr val="tx1"/>
                </a:solidFill>
              </a:rPr>
              <a:t>Sharps</a:t>
            </a:r>
          </a:p>
          <a:p>
            <a:pPr marL="342900" indent="-342900">
              <a:buFont typeface="Arial" panose="020B0604020202020204" pitchFamily="34" charset="0"/>
              <a:buChar char="•"/>
            </a:pPr>
            <a:r>
              <a:rPr lang="en-US" dirty="0" smtClean="0">
                <a:solidFill>
                  <a:schemeClr val="tx1"/>
                </a:solidFill>
              </a:rPr>
              <a:t>Bites &amp; Scratches – Monkey Exposure Kits</a:t>
            </a:r>
          </a:p>
          <a:p>
            <a:pPr marL="342900" indent="-342900">
              <a:buFont typeface="Arial" panose="020B0604020202020204" pitchFamily="34" charset="0"/>
              <a:buChar char="•"/>
            </a:pPr>
            <a:r>
              <a:rPr lang="en-US" dirty="0" smtClean="0">
                <a:solidFill>
                  <a:schemeClr val="tx1"/>
                </a:solidFill>
              </a:rPr>
              <a:t>Biohazards</a:t>
            </a:r>
          </a:p>
          <a:p>
            <a:pPr marL="342900" indent="-342900">
              <a:buFont typeface="Arial" panose="020B0604020202020204" pitchFamily="34" charset="0"/>
              <a:buChar char="•"/>
            </a:pPr>
            <a:r>
              <a:rPr lang="en-US" dirty="0" smtClean="0">
                <a:solidFill>
                  <a:schemeClr val="tx1"/>
                </a:solidFill>
              </a:rPr>
              <a:t>Radiation Hazards</a:t>
            </a:r>
          </a:p>
          <a:p>
            <a:pPr marL="342900" indent="-342900">
              <a:buFont typeface="Arial" panose="020B0604020202020204" pitchFamily="34" charset="0"/>
              <a:buChar char="•"/>
            </a:pPr>
            <a:r>
              <a:rPr lang="en-US" dirty="0" smtClean="0">
                <a:solidFill>
                  <a:schemeClr val="tx1"/>
                </a:solidFill>
              </a:rPr>
              <a:t>Burns</a:t>
            </a:r>
          </a:p>
          <a:p>
            <a:pPr marL="800100" lvl="1" indent="-342900">
              <a:buFont typeface="Arial" panose="020B0604020202020204" pitchFamily="34" charset="0"/>
              <a:buChar char="•"/>
            </a:pPr>
            <a:r>
              <a:rPr lang="en-US" dirty="0" smtClean="0"/>
              <a:t>Cage Wash</a:t>
            </a:r>
          </a:p>
          <a:p>
            <a:pPr marL="800100" lvl="1" indent="-342900">
              <a:buFont typeface="Arial" panose="020B0604020202020204" pitchFamily="34" charset="0"/>
              <a:buChar char="•"/>
            </a:pPr>
            <a:r>
              <a:rPr lang="en-US" dirty="0" smtClean="0">
                <a:solidFill>
                  <a:schemeClr val="tx1"/>
                </a:solidFill>
              </a:rPr>
              <a:t>Autoclaves</a:t>
            </a:r>
          </a:p>
          <a:p>
            <a:pPr marL="800100" lvl="1" indent="-342900">
              <a:buFont typeface="Arial" panose="020B0604020202020204" pitchFamily="34" charset="0"/>
              <a:buChar char="•"/>
            </a:pPr>
            <a:r>
              <a:rPr lang="en-US" dirty="0" smtClean="0"/>
              <a:t>Chemicals</a:t>
            </a:r>
            <a:endParaRPr lang="en-US" dirty="0">
              <a:solidFill>
                <a:schemeClr val="tx1"/>
              </a:solidFill>
            </a:endParaRPr>
          </a:p>
        </p:txBody>
      </p:sp>
      <p:sp>
        <p:nvSpPr>
          <p:cNvPr id="5" name="Slide Number Placeholder 4">
            <a:extLst>
              <a:ext uri="{FF2B5EF4-FFF2-40B4-BE49-F238E27FC236}">
                <a16:creationId xmlns:a16="http://schemas.microsoft.com/office/drawing/2014/main" id="{62CCC07B-D6FC-A7ED-2F53-F18DAF1CE9AA}"/>
              </a:ext>
            </a:extLst>
          </p:cNvPr>
          <p:cNvSpPr>
            <a:spLocks noGrp="1"/>
          </p:cNvSpPr>
          <p:nvPr>
            <p:ph type="sldNum" sz="quarter" idx="10"/>
          </p:nvPr>
        </p:nvSpPr>
        <p:spPr/>
        <p:txBody>
          <a:bodyPr/>
          <a:lstStyle/>
          <a:p>
            <a:fld id="{455C8EF8-7A42-7347-AA92-96F66710B79B}" type="slidenum">
              <a:rPr lang="en-US" smtClean="0"/>
              <a:pPr/>
              <a:t>35</a:t>
            </a:fld>
            <a:endParaRPr lang="en-US" dirty="0"/>
          </a:p>
        </p:txBody>
      </p:sp>
      <p:pic>
        <p:nvPicPr>
          <p:cNvPr id="7" name="Picture 6"/>
          <p:cNvPicPr>
            <a:picLocks noChangeAspect="1"/>
          </p:cNvPicPr>
          <p:nvPr/>
        </p:nvPicPr>
        <p:blipFill>
          <a:blip r:embed="rId2"/>
          <a:stretch>
            <a:fillRect/>
          </a:stretch>
        </p:blipFill>
        <p:spPr>
          <a:xfrm>
            <a:off x="9308815" y="1164629"/>
            <a:ext cx="1481754" cy="1108237"/>
          </a:xfrm>
          <a:prstGeom prst="rect">
            <a:avLst/>
          </a:prstGeom>
        </p:spPr>
      </p:pic>
      <p:pic>
        <p:nvPicPr>
          <p:cNvPr id="8" name="Picture 7"/>
          <p:cNvPicPr>
            <a:picLocks noChangeAspect="1"/>
          </p:cNvPicPr>
          <p:nvPr/>
        </p:nvPicPr>
        <p:blipFill>
          <a:blip r:embed="rId3"/>
          <a:stretch>
            <a:fillRect/>
          </a:stretch>
        </p:blipFill>
        <p:spPr>
          <a:xfrm>
            <a:off x="9482417" y="4385811"/>
            <a:ext cx="1481754" cy="1176687"/>
          </a:xfrm>
          <a:prstGeom prst="rect">
            <a:avLst/>
          </a:prstGeom>
        </p:spPr>
      </p:pic>
      <p:pic>
        <p:nvPicPr>
          <p:cNvPr id="9" name="Picture 8"/>
          <p:cNvPicPr>
            <a:picLocks noChangeAspect="1"/>
          </p:cNvPicPr>
          <p:nvPr/>
        </p:nvPicPr>
        <p:blipFill>
          <a:blip r:embed="rId4"/>
          <a:stretch>
            <a:fillRect/>
          </a:stretch>
        </p:blipFill>
        <p:spPr>
          <a:xfrm>
            <a:off x="4461595" y="4386912"/>
            <a:ext cx="1188823" cy="1432684"/>
          </a:xfrm>
          <a:prstGeom prst="rect">
            <a:avLst/>
          </a:prstGeom>
        </p:spPr>
      </p:pic>
      <p:pic>
        <p:nvPicPr>
          <p:cNvPr id="10" name="Picture 9"/>
          <p:cNvPicPr>
            <a:picLocks noChangeAspect="1"/>
          </p:cNvPicPr>
          <p:nvPr/>
        </p:nvPicPr>
        <p:blipFill>
          <a:blip r:embed="rId5"/>
          <a:stretch>
            <a:fillRect/>
          </a:stretch>
        </p:blipFill>
        <p:spPr>
          <a:xfrm>
            <a:off x="6827797" y="4399105"/>
            <a:ext cx="1213209" cy="1420491"/>
          </a:xfrm>
          <a:prstGeom prst="rect">
            <a:avLst/>
          </a:prstGeom>
        </p:spPr>
      </p:pic>
      <p:pic>
        <p:nvPicPr>
          <p:cNvPr id="11" name="Picture 10"/>
          <p:cNvPicPr>
            <a:picLocks noChangeAspect="1"/>
          </p:cNvPicPr>
          <p:nvPr/>
        </p:nvPicPr>
        <p:blipFill>
          <a:blip r:embed="rId6"/>
          <a:stretch>
            <a:fillRect/>
          </a:stretch>
        </p:blipFill>
        <p:spPr>
          <a:xfrm>
            <a:off x="9308815" y="2418458"/>
            <a:ext cx="1828959" cy="1822862"/>
          </a:xfrm>
          <a:prstGeom prst="rect">
            <a:avLst/>
          </a:prstGeom>
        </p:spPr>
      </p:pic>
    </p:spTree>
    <p:extLst>
      <p:ext uri="{BB962C8B-B14F-4D97-AF65-F5344CB8AC3E}">
        <p14:creationId xmlns:p14="http://schemas.microsoft.com/office/powerpoint/2010/main" val="15342242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6FAC-201C-3819-DBDB-37CC7033F2F6}"/>
              </a:ext>
            </a:extLst>
          </p:cNvPr>
          <p:cNvSpPr>
            <a:spLocks noGrp="1"/>
          </p:cNvSpPr>
          <p:nvPr>
            <p:ph type="title"/>
          </p:nvPr>
        </p:nvSpPr>
        <p:spPr>
          <a:xfrm>
            <a:off x="603503" y="365126"/>
            <a:ext cx="11041475" cy="1150165"/>
          </a:xfrm>
        </p:spPr>
        <p:txBody>
          <a:bodyPr/>
          <a:lstStyle/>
          <a:p>
            <a:pPr algn="ctr"/>
            <a:r>
              <a:rPr lang="en-US" dirty="0" smtClean="0"/>
              <a:t>Post Incident Management</a:t>
            </a:r>
            <a:br>
              <a:rPr lang="en-US" dirty="0" smtClean="0"/>
            </a:br>
            <a:r>
              <a:rPr lang="en-US" sz="2800" b="0" dirty="0" smtClean="0"/>
              <a:t>Winston-Salem and Clarkson Campuses</a:t>
            </a:r>
            <a:endParaRPr lang="en-US" sz="2800" b="0" dirty="0"/>
          </a:p>
        </p:txBody>
      </p:sp>
      <p:sp>
        <p:nvSpPr>
          <p:cNvPr id="5" name="Slide Number Placeholder 4">
            <a:extLst>
              <a:ext uri="{FF2B5EF4-FFF2-40B4-BE49-F238E27FC236}">
                <a16:creationId xmlns:a16="http://schemas.microsoft.com/office/drawing/2014/main" id="{62CCC07B-D6FC-A7ED-2F53-F18DAF1CE9AA}"/>
              </a:ext>
            </a:extLst>
          </p:cNvPr>
          <p:cNvSpPr>
            <a:spLocks noGrp="1"/>
          </p:cNvSpPr>
          <p:nvPr>
            <p:ph type="sldNum" sz="quarter" idx="10"/>
          </p:nvPr>
        </p:nvSpPr>
        <p:spPr/>
        <p:txBody>
          <a:bodyPr/>
          <a:lstStyle/>
          <a:p>
            <a:fld id="{455C8EF8-7A42-7347-AA92-96F66710B79B}" type="slidenum">
              <a:rPr lang="en-US" smtClean="0"/>
              <a:pPr/>
              <a:t>36</a:t>
            </a:fld>
            <a:endParaRPr lang="en-US" dirty="0"/>
          </a:p>
        </p:txBody>
      </p:sp>
      <p:sp>
        <p:nvSpPr>
          <p:cNvPr id="6" name="Content Placeholder 7"/>
          <p:cNvSpPr>
            <a:spLocks noGrp="1"/>
          </p:cNvSpPr>
          <p:nvPr>
            <p:ph type="body" sz="quarter" idx="11"/>
          </p:nvPr>
        </p:nvSpPr>
        <p:spPr>
          <a:xfrm>
            <a:off x="340723" y="1855107"/>
            <a:ext cx="11042650" cy="4267200"/>
          </a:xfrm>
        </p:spPr>
        <p:txBody>
          <a:bodyPr vert="horz" lIns="0" tIns="0" rIns="0" bIns="0" rtlCol="0" anchor="t">
            <a:spAutoFit/>
          </a:bodyPr>
          <a:lstStyle/>
          <a:p>
            <a:pPr marL="0" indent="0">
              <a:buNone/>
            </a:pPr>
            <a:r>
              <a:rPr lang="en-US" sz="2000" dirty="0">
                <a:latin typeface="Arial"/>
                <a:cs typeface="Arial"/>
              </a:rPr>
              <a:t>Following any incident (bite, scratch, splash of body fluids, fall, injury to self):</a:t>
            </a:r>
          </a:p>
          <a:p>
            <a:pPr>
              <a:buFont typeface="Wingdings" panose="05000000000000000000" pitchFamily="2" charset="2"/>
              <a:buChar char="ü"/>
            </a:pPr>
            <a:r>
              <a:rPr lang="en-US" sz="2000" dirty="0">
                <a:latin typeface="Arial"/>
                <a:cs typeface="Arial"/>
              </a:rPr>
              <a:t>Wash exposed area </a:t>
            </a:r>
            <a:endParaRPr lang="en-US" sz="2000" dirty="0"/>
          </a:p>
          <a:p>
            <a:pPr lvl="2"/>
            <a:r>
              <a:rPr lang="en-US" sz="2000" dirty="0">
                <a:latin typeface="Arial"/>
                <a:cs typeface="Arial"/>
              </a:rPr>
              <a:t>For all animal exposures, other than monkey, wash exposed area using available hand-washing sink and anti-bacterial soap.</a:t>
            </a:r>
          </a:p>
          <a:p>
            <a:pPr lvl="2"/>
            <a:r>
              <a:rPr lang="en-US" sz="2000" dirty="0">
                <a:latin typeface="Arial"/>
                <a:cs typeface="Arial"/>
              </a:rPr>
              <a:t>For monkey exposure, use a monkey exposure kit and follow instructions provided in the kit.  </a:t>
            </a:r>
            <a:r>
              <a:rPr lang="en-US" sz="2000" u="sng" dirty="0">
                <a:latin typeface="Arial"/>
                <a:cs typeface="Arial"/>
              </a:rPr>
              <a:t>Contact ARP to report the exposure immediately</a:t>
            </a:r>
            <a:r>
              <a:rPr lang="en-US" sz="2000" dirty="0">
                <a:latin typeface="Arial"/>
                <a:cs typeface="Arial"/>
              </a:rPr>
              <a:t>. </a:t>
            </a:r>
            <a:endParaRPr lang="en-US" sz="2000" dirty="0"/>
          </a:p>
          <a:p>
            <a:pPr>
              <a:buFont typeface="Wingdings" panose="05000000000000000000" pitchFamily="2" charset="2"/>
              <a:buChar char="ü"/>
            </a:pPr>
            <a:r>
              <a:rPr lang="en-US" sz="2000" dirty="0">
                <a:latin typeface="Arial"/>
                <a:cs typeface="Arial"/>
              </a:rPr>
              <a:t>Contact Employee Health 336-716-4801</a:t>
            </a:r>
          </a:p>
          <a:p>
            <a:pPr lvl="2"/>
            <a:r>
              <a:rPr lang="en-US" sz="2000" dirty="0">
                <a:latin typeface="Arial"/>
                <a:cs typeface="Arial"/>
              </a:rPr>
              <a:t>Hours: Monday- Friday 7:00am – 5:00pm</a:t>
            </a:r>
          </a:p>
          <a:p>
            <a:pPr lvl="2"/>
            <a:r>
              <a:rPr lang="en-US" sz="2000" dirty="0">
                <a:latin typeface="Arial"/>
                <a:cs typeface="Arial"/>
              </a:rPr>
              <a:t>After hours:  Report to Winston Salem Emergency Room</a:t>
            </a:r>
          </a:p>
          <a:p>
            <a:pPr lvl="2"/>
            <a:endParaRPr lang="en-US" sz="2000" dirty="0"/>
          </a:p>
        </p:txBody>
      </p:sp>
    </p:spTree>
    <p:extLst>
      <p:ext uri="{BB962C8B-B14F-4D97-AF65-F5344CB8AC3E}">
        <p14:creationId xmlns:p14="http://schemas.microsoft.com/office/powerpoint/2010/main" val="29468613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6FAC-201C-3819-DBDB-37CC7033F2F6}"/>
              </a:ext>
            </a:extLst>
          </p:cNvPr>
          <p:cNvSpPr>
            <a:spLocks noGrp="1"/>
          </p:cNvSpPr>
          <p:nvPr>
            <p:ph type="title"/>
          </p:nvPr>
        </p:nvSpPr>
        <p:spPr>
          <a:xfrm>
            <a:off x="603503" y="365126"/>
            <a:ext cx="11041475" cy="1132748"/>
          </a:xfrm>
        </p:spPr>
        <p:txBody>
          <a:bodyPr/>
          <a:lstStyle/>
          <a:p>
            <a:pPr algn="ctr"/>
            <a:r>
              <a:rPr lang="en-US" dirty="0" smtClean="0"/>
              <a:t>Post Incident Management</a:t>
            </a:r>
            <a:br>
              <a:rPr lang="en-US" dirty="0" smtClean="0"/>
            </a:br>
            <a:r>
              <a:rPr lang="en-US" sz="2800" b="0" dirty="0" smtClean="0"/>
              <a:t>Charlotte Campus</a:t>
            </a:r>
            <a:endParaRPr lang="en-US" sz="2800" b="0" dirty="0"/>
          </a:p>
        </p:txBody>
      </p:sp>
      <p:sp>
        <p:nvSpPr>
          <p:cNvPr id="5" name="Slide Number Placeholder 4">
            <a:extLst>
              <a:ext uri="{FF2B5EF4-FFF2-40B4-BE49-F238E27FC236}">
                <a16:creationId xmlns:a16="http://schemas.microsoft.com/office/drawing/2014/main" id="{62CCC07B-D6FC-A7ED-2F53-F18DAF1CE9AA}"/>
              </a:ext>
            </a:extLst>
          </p:cNvPr>
          <p:cNvSpPr>
            <a:spLocks noGrp="1"/>
          </p:cNvSpPr>
          <p:nvPr>
            <p:ph type="sldNum" sz="quarter" idx="10"/>
          </p:nvPr>
        </p:nvSpPr>
        <p:spPr/>
        <p:txBody>
          <a:bodyPr/>
          <a:lstStyle/>
          <a:p>
            <a:fld id="{455C8EF8-7A42-7347-AA92-96F66710B79B}" type="slidenum">
              <a:rPr lang="en-US" smtClean="0"/>
              <a:pPr/>
              <a:t>37</a:t>
            </a:fld>
            <a:endParaRPr lang="en-US" dirty="0"/>
          </a:p>
        </p:txBody>
      </p:sp>
      <p:sp>
        <p:nvSpPr>
          <p:cNvPr id="7" name="Content Placeholder 7"/>
          <p:cNvSpPr>
            <a:spLocks noGrp="1"/>
          </p:cNvSpPr>
          <p:nvPr>
            <p:ph type="body" sz="quarter" idx="11"/>
          </p:nvPr>
        </p:nvSpPr>
        <p:spPr>
          <a:xfrm>
            <a:off x="603250" y="1654175"/>
            <a:ext cx="11042650" cy="3816429"/>
          </a:xfrm>
        </p:spPr>
        <p:txBody>
          <a:bodyPr vert="horz" lIns="0" tIns="0" rIns="0" bIns="0" rtlCol="0" anchor="t">
            <a:spAutoFit/>
          </a:bodyPr>
          <a:lstStyle/>
          <a:p>
            <a:pPr marL="0" indent="0">
              <a:buNone/>
            </a:pPr>
            <a:r>
              <a:rPr lang="en-US" sz="2000" dirty="0">
                <a:latin typeface="Arial"/>
                <a:cs typeface="Arial"/>
              </a:rPr>
              <a:t>Following any incident (bite, scratch, splash of body fluids, fall, injury to self):</a:t>
            </a:r>
          </a:p>
          <a:p>
            <a:pPr>
              <a:buFont typeface="Wingdings" panose="05000000000000000000" pitchFamily="2" charset="2"/>
              <a:buChar char="ü"/>
            </a:pPr>
            <a:r>
              <a:rPr lang="en-US" sz="2000" dirty="0">
                <a:latin typeface="Arial"/>
                <a:cs typeface="Arial"/>
              </a:rPr>
              <a:t>Wash exposed area </a:t>
            </a:r>
            <a:endParaRPr lang="en-US" sz="2000" dirty="0" smtClean="0"/>
          </a:p>
          <a:p>
            <a:pPr lvl="2"/>
            <a:r>
              <a:rPr lang="en-US" sz="2000" dirty="0" smtClean="0">
                <a:latin typeface="Arial"/>
                <a:cs typeface="Arial"/>
              </a:rPr>
              <a:t>For all animal exposures, other than monkey, wash exposed area using available hand-washing sink and anti-bacterial soap.</a:t>
            </a:r>
          </a:p>
          <a:p>
            <a:pPr>
              <a:buFont typeface="Wingdings" panose="05000000000000000000" pitchFamily="2" charset="2"/>
              <a:buChar char="ü"/>
            </a:pPr>
            <a:r>
              <a:rPr lang="en-US" sz="2000" dirty="0" smtClean="0">
                <a:latin typeface="Arial"/>
                <a:cs typeface="Arial"/>
              </a:rPr>
              <a:t>Contact  </a:t>
            </a:r>
            <a:r>
              <a:rPr lang="en-US" sz="2000" dirty="0" err="1" smtClean="0">
                <a:latin typeface="Arial"/>
                <a:cs typeface="Arial"/>
              </a:rPr>
              <a:t>TeammateHealth</a:t>
            </a:r>
            <a:r>
              <a:rPr lang="en-US" sz="2000" dirty="0" smtClean="0">
                <a:latin typeface="Arial"/>
                <a:cs typeface="Arial"/>
              </a:rPr>
              <a:t> 704-631-0200</a:t>
            </a:r>
            <a:endParaRPr lang="en-US" sz="2000" dirty="0">
              <a:latin typeface="Arial"/>
              <a:cs typeface="Arial"/>
            </a:endParaRPr>
          </a:p>
          <a:p>
            <a:pPr lvl="2"/>
            <a:r>
              <a:rPr lang="en-US" sz="2000" dirty="0">
                <a:latin typeface="Arial"/>
                <a:cs typeface="Arial"/>
              </a:rPr>
              <a:t>Hours: Monday- Friday 7:00am – </a:t>
            </a:r>
            <a:r>
              <a:rPr lang="en-US" sz="2000" dirty="0" smtClean="0">
                <a:latin typeface="Arial"/>
                <a:cs typeface="Arial"/>
              </a:rPr>
              <a:t>4:00pm</a:t>
            </a:r>
            <a:endParaRPr lang="en-US" sz="2000" dirty="0">
              <a:latin typeface="Arial"/>
              <a:cs typeface="Arial"/>
            </a:endParaRPr>
          </a:p>
          <a:p>
            <a:pPr lvl="2"/>
            <a:r>
              <a:rPr lang="en-US" sz="2000" dirty="0">
                <a:latin typeface="Arial"/>
                <a:cs typeface="Arial"/>
              </a:rPr>
              <a:t>After hours:  Report to </a:t>
            </a:r>
            <a:r>
              <a:rPr lang="en-US" sz="2000" dirty="0" smtClean="0">
                <a:latin typeface="Arial"/>
                <a:cs typeface="Arial"/>
              </a:rPr>
              <a:t>Atrium Health </a:t>
            </a:r>
            <a:r>
              <a:rPr lang="en-US" sz="2000" dirty="0">
                <a:latin typeface="Arial"/>
                <a:cs typeface="Arial"/>
              </a:rPr>
              <a:t>Emergency </a:t>
            </a:r>
            <a:r>
              <a:rPr lang="en-US" sz="2000" dirty="0" smtClean="0">
                <a:latin typeface="Arial"/>
                <a:cs typeface="Arial"/>
              </a:rPr>
              <a:t>Room</a:t>
            </a:r>
          </a:p>
          <a:p>
            <a:pPr marL="342900" indent="-342900">
              <a:buFont typeface="Wingdings" panose="05000000000000000000" pitchFamily="2" charset="2"/>
              <a:buChar char="ü"/>
            </a:pPr>
            <a:r>
              <a:rPr lang="en-US" sz="2000" dirty="0" smtClean="0">
                <a:latin typeface="Arial"/>
                <a:cs typeface="Arial"/>
              </a:rPr>
              <a:t>Complete (or have supervisor complete if incapable)</a:t>
            </a:r>
          </a:p>
          <a:p>
            <a:pPr lvl="1"/>
            <a:r>
              <a:rPr lang="en-US" sz="2000" dirty="0">
                <a:latin typeface="Arial"/>
                <a:cs typeface="Arial"/>
              </a:rPr>
              <a:t>	</a:t>
            </a:r>
            <a:r>
              <a:rPr lang="en-US" sz="2000" dirty="0" smtClean="0">
                <a:latin typeface="Arial"/>
                <a:cs typeface="Arial"/>
              </a:rPr>
              <a:t>ROII (Report of Occupational Injury or Illness)</a:t>
            </a:r>
          </a:p>
          <a:p>
            <a:pPr lvl="1"/>
            <a:r>
              <a:rPr lang="en-US" sz="2000" dirty="0">
                <a:latin typeface="Arial"/>
                <a:cs typeface="Arial"/>
              </a:rPr>
              <a:t>	</a:t>
            </a:r>
            <a:r>
              <a:rPr lang="en-US" sz="2000" dirty="0" smtClean="0">
                <a:latin typeface="Arial"/>
                <a:cs typeface="Arial"/>
              </a:rPr>
              <a:t>	</a:t>
            </a:r>
            <a:r>
              <a:rPr lang="en-US" sz="2000" dirty="0" smtClean="0">
                <a:latin typeface="Arial"/>
                <a:cs typeface="Arial"/>
                <a:hlinkClick r:id="rId2"/>
              </a:rPr>
              <a:t>https://chriskmanagement.secure.force.com/IntakePortal/</a:t>
            </a:r>
            <a:r>
              <a:rPr lang="en-US" sz="2000" dirty="0" smtClean="0">
                <a:latin typeface="Arial"/>
                <a:cs typeface="Arial"/>
              </a:rPr>
              <a:t> </a:t>
            </a:r>
            <a:endParaRPr lang="en-US" sz="2000" dirty="0">
              <a:latin typeface="Arial"/>
              <a:cs typeface="Arial"/>
            </a:endParaRPr>
          </a:p>
          <a:p>
            <a:pPr lvl="2"/>
            <a:endParaRPr lang="en-US" sz="2000" dirty="0"/>
          </a:p>
        </p:txBody>
      </p:sp>
    </p:spTree>
    <p:extLst>
      <p:ext uri="{BB962C8B-B14F-4D97-AF65-F5344CB8AC3E}">
        <p14:creationId xmlns:p14="http://schemas.microsoft.com/office/powerpoint/2010/main" val="1952256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6FAC-201C-3819-DBDB-37CC7033F2F6}"/>
              </a:ext>
            </a:extLst>
          </p:cNvPr>
          <p:cNvSpPr>
            <a:spLocks noGrp="1"/>
          </p:cNvSpPr>
          <p:nvPr>
            <p:ph type="title"/>
          </p:nvPr>
        </p:nvSpPr>
        <p:spPr/>
        <p:txBody>
          <a:bodyPr/>
          <a:lstStyle/>
          <a:p>
            <a:pPr algn="ctr"/>
            <a:r>
              <a:rPr lang="en-US" dirty="0" smtClean="0"/>
              <a:t>IACUC Committee</a:t>
            </a:r>
            <a:endParaRPr lang="en-US" dirty="0"/>
          </a:p>
        </p:txBody>
      </p:sp>
      <p:sp>
        <p:nvSpPr>
          <p:cNvPr id="5" name="Slide Number Placeholder 4">
            <a:extLst>
              <a:ext uri="{FF2B5EF4-FFF2-40B4-BE49-F238E27FC236}">
                <a16:creationId xmlns:a16="http://schemas.microsoft.com/office/drawing/2014/main" id="{62CCC07B-D6FC-A7ED-2F53-F18DAF1CE9AA}"/>
              </a:ext>
            </a:extLst>
          </p:cNvPr>
          <p:cNvSpPr>
            <a:spLocks noGrp="1"/>
          </p:cNvSpPr>
          <p:nvPr>
            <p:ph type="sldNum" sz="quarter" idx="10"/>
          </p:nvPr>
        </p:nvSpPr>
        <p:spPr/>
        <p:txBody>
          <a:bodyPr/>
          <a:lstStyle/>
          <a:p>
            <a:fld id="{455C8EF8-7A42-7347-AA92-96F66710B79B}" type="slidenum">
              <a:rPr lang="en-US" smtClean="0"/>
              <a:pPr/>
              <a:t>38</a:t>
            </a:fld>
            <a:endParaRPr lang="en-US" dirty="0"/>
          </a:p>
        </p:txBody>
      </p:sp>
      <p:sp>
        <p:nvSpPr>
          <p:cNvPr id="6" name="Content Placeholder 2"/>
          <p:cNvSpPr>
            <a:spLocks noGrp="1"/>
          </p:cNvSpPr>
          <p:nvPr>
            <p:ph type="body" sz="quarter" idx="11"/>
          </p:nvPr>
        </p:nvSpPr>
        <p:spPr>
          <a:xfrm>
            <a:off x="601663" y="1096963"/>
            <a:ext cx="6791914" cy="5217326"/>
          </a:xfrm>
        </p:spPr>
        <p:txBody>
          <a:bodyPr vert="horz" wrap="square" lIns="0" tIns="0" rIns="0" bIns="0" rtlCol="0" anchor="t">
            <a:spAutoFit/>
          </a:bodyPr>
          <a:lstStyle/>
          <a:p>
            <a:pPr marL="285750" indent="-285750">
              <a:buFont typeface="Arial" panose="020B0604020202020204" pitchFamily="34" charset="0"/>
              <a:buChar char="•"/>
            </a:pPr>
            <a:r>
              <a:rPr lang="en-US" sz="1800" dirty="0">
                <a:solidFill>
                  <a:schemeClr val="tx1"/>
                </a:solidFill>
                <a:latin typeface="Arial"/>
                <a:cs typeface="Arial"/>
              </a:rPr>
              <a:t>Chair: Jim Jordan, Ph.D. Associate Professor Surgical Sciences Cardiothoracic Surgery and Associate Professor Physiology/Pharmacology</a:t>
            </a:r>
            <a:endParaRPr lang="en-US" dirty="0">
              <a:solidFill>
                <a:schemeClr val="tx1"/>
              </a:solidFill>
            </a:endParaRPr>
          </a:p>
          <a:p>
            <a:endParaRPr lang="en-US" sz="1800" dirty="0">
              <a:solidFill>
                <a:schemeClr val="tx1"/>
              </a:solidFill>
              <a:latin typeface="Arial"/>
              <a:cs typeface="Arial"/>
            </a:endParaRPr>
          </a:p>
          <a:p>
            <a:pPr marL="285750" indent="-285750">
              <a:buFont typeface="Arial" panose="020B0604020202020204" pitchFamily="34" charset="0"/>
              <a:buChar char="•"/>
            </a:pPr>
            <a:r>
              <a:rPr lang="en-US" sz="1800" dirty="0">
                <a:solidFill>
                  <a:schemeClr val="tx1"/>
                </a:solidFill>
                <a:latin typeface="Arial"/>
                <a:cs typeface="Arial"/>
              </a:rPr>
              <a:t>Vice Chair:  Jeff Martin, Ph.D. Professor Anesthesiology and Professor Physiology/Pharmacology</a:t>
            </a:r>
            <a:endParaRPr lang="en-US" dirty="0">
              <a:solidFill>
                <a:schemeClr val="tx1"/>
              </a:solidFill>
            </a:endParaRPr>
          </a:p>
          <a:p>
            <a:pPr marL="285750" indent="-285750"/>
            <a:endParaRPr lang="en-US" sz="1800" dirty="0">
              <a:solidFill>
                <a:schemeClr val="tx1"/>
              </a:solidFill>
              <a:latin typeface="Arial"/>
              <a:cs typeface="Arial"/>
            </a:endParaRPr>
          </a:p>
          <a:p>
            <a:pPr marL="285750" indent="-285750">
              <a:buFont typeface="Arial" panose="020B0604020202020204" pitchFamily="34" charset="0"/>
              <a:buChar char="•"/>
            </a:pPr>
            <a:r>
              <a:rPr lang="en-US" sz="1800" dirty="0">
                <a:solidFill>
                  <a:schemeClr val="tx1"/>
                </a:solidFill>
                <a:latin typeface="Arial"/>
                <a:cs typeface="Arial"/>
              </a:rPr>
              <a:t>Vice Chair: Scott Gamble, DVM, Assistant Professor Infectious Diseases and Assistant Professor Pathology in Comparative Medicine</a:t>
            </a:r>
            <a:endParaRPr lang="en-US" dirty="0">
              <a:solidFill>
                <a:schemeClr val="tx1"/>
              </a:solidFill>
            </a:endParaRPr>
          </a:p>
          <a:p>
            <a:endParaRPr lang="en-US" sz="1800" dirty="0">
              <a:solidFill>
                <a:schemeClr val="tx1"/>
              </a:solidFill>
            </a:endParaRPr>
          </a:p>
          <a:p>
            <a:pPr marL="285750" indent="-285750">
              <a:buFont typeface="Arial" panose="020B0604020202020204" pitchFamily="34" charset="0"/>
              <a:buChar char="•"/>
            </a:pPr>
            <a:r>
              <a:rPr lang="en-US" sz="1800" dirty="0">
                <a:solidFill>
                  <a:schemeClr val="tx1"/>
                </a:solidFill>
                <a:latin typeface="Arial"/>
                <a:cs typeface="Arial"/>
              </a:rPr>
              <a:t>Committee Members include:  veterinarians, scientists, non-scientists, and community members</a:t>
            </a:r>
            <a:endParaRPr lang="en-US" sz="1800" dirty="0">
              <a:solidFill>
                <a:schemeClr val="tx1"/>
              </a:solidFill>
            </a:endParaRPr>
          </a:p>
          <a:p>
            <a:endParaRPr lang="en-US" sz="2000" dirty="0">
              <a:solidFill>
                <a:schemeClr val="tx1"/>
              </a:solidFill>
            </a:endParaRPr>
          </a:p>
          <a:p>
            <a:pPr lvl="3"/>
            <a:endParaRPr lang="en-US" sz="2000" dirty="0"/>
          </a:p>
          <a:p>
            <a:endParaRPr lang="en-US" dirty="0">
              <a:solidFill>
                <a:schemeClr val="tx1"/>
              </a:solidFill>
            </a:endParaRPr>
          </a:p>
        </p:txBody>
      </p:sp>
      <p:pic>
        <p:nvPicPr>
          <p:cNvPr id="7" name="Picture 6"/>
          <p:cNvPicPr>
            <a:picLocks noChangeAspect="1"/>
          </p:cNvPicPr>
          <p:nvPr/>
        </p:nvPicPr>
        <p:blipFill>
          <a:blip r:embed="rId2"/>
          <a:stretch>
            <a:fillRect/>
          </a:stretch>
        </p:blipFill>
        <p:spPr>
          <a:xfrm>
            <a:off x="9782291" y="861832"/>
            <a:ext cx="1109568" cy="1109568"/>
          </a:xfrm>
          <a:prstGeom prst="rect">
            <a:avLst/>
          </a:prstGeom>
        </p:spPr>
      </p:pic>
      <p:pic>
        <p:nvPicPr>
          <p:cNvPr id="8" name="Picture 7"/>
          <p:cNvPicPr>
            <a:picLocks noChangeAspect="1"/>
          </p:cNvPicPr>
          <p:nvPr/>
        </p:nvPicPr>
        <p:blipFill>
          <a:blip r:embed="rId3"/>
          <a:stretch>
            <a:fillRect/>
          </a:stretch>
        </p:blipFill>
        <p:spPr>
          <a:xfrm>
            <a:off x="9833261" y="2562456"/>
            <a:ext cx="1007629" cy="1328742"/>
          </a:xfrm>
          <a:prstGeom prst="rect">
            <a:avLst/>
          </a:prstGeom>
        </p:spPr>
      </p:pic>
      <p:pic>
        <p:nvPicPr>
          <p:cNvPr id="9" name="Picture 8"/>
          <p:cNvPicPr>
            <a:picLocks noChangeAspect="1"/>
          </p:cNvPicPr>
          <p:nvPr/>
        </p:nvPicPr>
        <p:blipFill>
          <a:blip r:embed="rId4"/>
          <a:stretch>
            <a:fillRect/>
          </a:stretch>
        </p:blipFill>
        <p:spPr>
          <a:xfrm>
            <a:off x="9782291" y="4482253"/>
            <a:ext cx="1109568" cy="1115665"/>
          </a:xfrm>
          <a:prstGeom prst="rect">
            <a:avLst/>
          </a:prstGeom>
        </p:spPr>
      </p:pic>
      <p:sp>
        <p:nvSpPr>
          <p:cNvPr id="10" name="TextBox 9"/>
          <p:cNvSpPr txBox="1"/>
          <p:nvPr/>
        </p:nvSpPr>
        <p:spPr>
          <a:xfrm>
            <a:off x="9758347" y="1955092"/>
            <a:ext cx="1174873" cy="276999"/>
          </a:xfrm>
          <a:prstGeom prst="rect">
            <a:avLst/>
          </a:prstGeom>
          <a:noFill/>
        </p:spPr>
        <p:txBody>
          <a:bodyPr wrap="none" rtlCol="0">
            <a:spAutoFit/>
          </a:bodyPr>
          <a:lstStyle/>
          <a:p>
            <a:r>
              <a:rPr lang="en-US" sz="1200" dirty="0" smtClean="0"/>
              <a:t>Dr. Jim Jordan</a:t>
            </a:r>
            <a:endParaRPr lang="en-US" sz="1200" dirty="0"/>
          </a:p>
        </p:txBody>
      </p:sp>
      <p:sp>
        <p:nvSpPr>
          <p:cNvPr id="12" name="TextBox 11"/>
          <p:cNvSpPr txBox="1"/>
          <p:nvPr/>
        </p:nvSpPr>
        <p:spPr>
          <a:xfrm>
            <a:off x="9767055" y="3856362"/>
            <a:ext cx="1140056" cy="276999"/>
          </a:xfrm>
          <a:prstGeom prst="rect">
            <a:avLst/>
          </a:prstGeom>
          <a:noFill/>
        </p:spPr>
        <p:txBody>
          <a:bodyPr wrap="none" rtlCol="0">
            <a:spAutoFit/>
          </a:bodyPr>
          <a:lstStyle/>
          <a:p>
            <a:r>
              <a:rPr lang="en-US" sz="1200" dirty="0" smtClean="0"/>
              <a:t>Dr. Jeff Martin</a:t>
            </a:r>
            <a:endParaRPr lang="en-US" sz="1200" dirty="0"/>
          </a:p>
        </p:txBody>
      </p:sp>
      <p:sp>
        <p:nvSpPr>
          <p:cNvPr id="13" name="TextBox 12"/>
          <p:cNvSpPr txBox="1"/>
          <p:nvPr/>
        </p:nvSpPr>
        <p:spPr>
          <a:xfrm>
            <a:off x="9679984" y="5571791"/>
            <a:ext cx="1356012" cy="276999"/>
          </a:xfrm>
          <a:prstGeom prst="rect">
            <a:avLst/>
          </a:prstGeom>
          <a:noFill/>
        </p:spPr>
        <p:txBody>
          <a:bodyPr wrap="none" rtlCol="0">
            <a:spAutoFit/>
          </a:bodyPr>
          <a:lstStyle/>
          <a:p>
            <a:r>
              <a:rPr lang="en-US" sz="1200" dirty="0" smtClean="0"/>
              <a:t>Dr. Scott Gamble</a:t>
            </a:r>
            <a:endParaRPr lang="en-US" sz="1200" dirty="0"/>
          </a:p>
        </p:txBody>
      </p:sp>
    </p:spTree>
    <p:extLst>
      <p:ext uri="{BB962C8B-B14F-4D97-AF65-F5344CB8AC3E}">
        <p14:creationId xmlns:p14="http://schemas.microsoft.com/office/powerpoint/2010/main" val="2108355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6FAC-201C-3819-DBDB-37CC7033F2F6}"/>
              </a:ext>
            </a:extLst>
          </p:cNvPr>
          <p:cNvSpPr>
            <a:spLocks noGrp="1"/>
          </p:cNvSpPr>
          <p:nvPr>
            <p:ph type="title"/>
          </p:nvPr>
        </p:nvSpPr>
        <p:spPr/>
        <p:txBody>
          <a:bodyPr/>
          <a:lstStyle/>
          <a:p>
            <a:pPr algn="ctr"/>
            <a:r>
              <a:rPr lang="en-US" dirty="0" smtClean="0"/>
              <a:t>IACUC Staff</a:t>
            </a:r>
            <a:endParaRPr lang="en-US" dirty="0"/>
          </a:p>
        </p:txBody>
      </p:sp>
      <p:sp>
        <p:nvSpPr>
          <p:cNvPr id="5" name="Slide Number Placeholder 4">
            <a:extLst>
              <a:ext uri="{FF2B5EF4-FFF2-40B4-BE49-F238E27FC236}">
                <a16:creationId xmlns:a16="http://schemas.microsoft.com/office/drawing/2014/main" id="{62CCC07B-D6FC-A7ED-2F53-F18DAF1CE9AA}"/>
              </a:ext>
            </a:extLst>
          </p:cNvPr>
          <p:cNvSpPr>
            <a:spLocks noGrp="1"/>
          </p:cNvSpPr>
          <p:nvPr>
            <p:ph type="sldNum" sz="quarter" idx="10"/>
          </p:nvPr>
        </p:nvSpPr>
        <p:spPr/>
        <p:txBody>
          <a:bodyPr/>
          <a:lstStyle/>
          <a:p>
            <a:fld id="{455C8EF8-7A42-7347-AA92-96F66710B79B}" type="slidenum">
              <a:rPr lang="en-US" smtClean="0"/>
              <a:pPr/>
              <a:t>39</a:t>
            </a:fld>
            <a:endParaRPr lang="en-US" dirty="0"/>
          </a:p>
        </p:txBody>
      </p:sp>
      <p:sp>
        <p:nvSpPr>
          <p:cNvPr id="6" name="Content Placeholder 2">
            <a:extLst>
              <a:ext uri="{FF2B5EF4-FFF2-40B4-BE49-F238E27FC236}">
                <a16:creationId xmlns:a16="http://schemas.microsoft.com/office/drawing/2014/main" id="{5700147A-904B-BB2D-A21B-41FD82CE334C}"/>
              </a:ext>
            </a:extLst>
          </p:cNvPr>
          <p:cNvSpPr>
            <a:spLocks noGrp="1"/>
          </p:cNvSpPr>
          <p:nvPr>
            <p:ph type="body" sz="quarter" idx="11"/>
          </p:nvPr>
        </p:nvSpPr>
        <p:spPr>
          <a:xfrm>
            <a:off x="603504" y="1706563"/>
            <a:ext cx="11042650" cy="3942618"/>
          </a:xfrm>
        </p:spPr>
        <p:txBody>
          <a:bodyPr vert="horz" wrap="square" lIns="0" tIns="0" rIns="0" bIns="0" rtlCol="0" anchor="t">
            <a:spAutoFit/>
          </a:bodyPr>
          <a:lstStyle/>
          <a:p>
            <a:pPr marL="342900" indent="-342900">
              <a:spcAft>
                <a:spcPts val="800"/>
              </a:spcAft>
              <a:buFont typeface="Arial" panose="020B0604020202020204" pitchFamily="34" charset="0"/>
              <a:buChar char="•"/>
            </a:pPr>
            <a:r>
              <a:rPr lang="en-US" sz="2000" dirty="0">
                <a:solidFill>
                  <a:schemeClr val="tx1"/>
                </a:solidFill>
                <a:latin typeface="Arial"/>
                <a:cs typeface="Arial"/>
              </a:rPr>
              <a:t>Dave </a:t>
            </a:r>
            <a:r>
              <a:rPr lang="en-US" sz="2000" dirty="0" smtClean="0">
                <a:solidFill>
                  <a:schemeClr val="tx1"/>
                </a:solidFill>
                <a:latin typeface="Arial"/>
                <a:cs typeface="Arial"/>
              </a:rPr>
              <a:t>Lyons, PhD - </a:t>
            </a:r>
            <a:r>
              <a:rPr lang="en-US" sz="2000" dirty="0">
                <a:solidFill>
                  <a:schemeClr val="tx1"/>
                </a:solidFill>
                <a:latin typeface="Arial"/>
                <a:cs typeface="Arial"/>
              </a:rPr>
              <a:t>Director</a:t>
            </a:r>
            <a:endParaRPr lang="en-US" sz="2000" dirty="0">
              <a:solidFill>
                <a:schemeClr val="tx1"/>
              </a:solidFill>
            </a:endParaRPr>
          </a:p>
          <a:p>
            <a:pPr marL="342900" indent="-342900">
              <a:spcAft>
                <a:spcPts val="800"/>
              </a:spcAft>
              <a:buFont typeface="Arial" panose="020B0604020202020204" pitchFamily="34" charset="0"/>
              <a:buChar char="•"/>
            </a:pPr>
            <a:r>
              <a:rPr lang="en-US" sz="2000" dirty="0">
                <a:solidFill>
                  <a:schemeClr val="tx1"/>
                </a:solidFill>
                <a:latin typeface="Arial"/>
                <a:cs typeface="Arial"/>
              </a:rPr>
              <a:t>Jessica </a:t>
            </a:r>
            <a:r>
              <a:rPr lang="en-US" sz="2000" dirty="0" smtClean="0">
                <a:solidFill>
                  <a:schemeClr val="tx1"/>
                </a:solidFill>
                <a:latin typeface="Arial"/>
                <a:cs typeface="Arial"/>
              </a:rPr>
              <a:t>Baker - </a:t>
            </a:r>
            <a:r>
              <a:rPr lang="en-US" sz="2000" dirty="0">
                <a:solidFill>
                  <a:schemeClr val="tx1"/>
                </a:solidFill>
                <a:latin typeface="Arial"/>
                <a:cs typeface="Arial"/>
              </a:rPr>
              <a:t>Assistant Director</a:t>
            </a:r>
            <a:endParaRPr lang="en-US" sz="2000" dirty="0">
              <a:solidFill>
                <a:schemeClr val="tx1"/>
              </a:solidFill>
            </a:endParaRPr>
          </a:p>
          <a:p>
            <a:pPr marL="342900" indent="-342900">
              <a:spcAft>
                <a:spcPts val="800"/>
              </a:spcAft>
              <a:buFont typeface="Arial" panose="020B0604020202020204" pitchFamily="34" charset="0"/>
              <a:buChar char="•"/>
            </a:pPr>
            <a:r>
              <a:rPr lang="en-US" sz="2000" dirty="0">
                <a:solidFill>
                  <a:schemeClr val="tx1"/>
                </a:solidFill>
                <a:latin typeface="Arial"/>
                <a:cs typeface="Arial"/>
              </a:rPr>
              <a:t>MJ </a:t>
            </a:r>
            <a:r>
              <a:rPr lang="en-US" sz="2000" dirty="0" smtClean="0">
                <a:solidFill>
                  <a:schemeClr val="tx1"/>
                </a:solidFill>
                <a:latin typeface="Arial"/>
                <a:cs typeface="Arial"/>
              </a:rPr>
              <a:t>Fitzgerald - </a:t>
            </a:r>
            <a:r>
              <a:rPr lang="en-US" sz="2000" dirty="0">
                <a:solidFill>
                  <a:schemeClr val="tx1"/>
                </a:solidFill>
                <a:latin typeface="Arial"/>
                <a:cs typeface="Arial"/>
              </a:rPr>
              <a:t>Protocol Analyst II</a:t>
            </a:r>
            <a:endParaRPr lang="en-US" dirty="0">
              <a:solidFill>
                <a:schemeClr val="tx1"/>
              </a:solidFill>
            </a:endParaRPr>
          </a:p>
          <a:p>
            <a:pPr marL="342900" indent="-342900">
              <a:spcAft>
                <a:spcPts val="800"/>
              </a:spcAft>
              <a:buFont typeface="Arial" panose="020B0604020202020204" pitchFamily="34" charset="0"/>
              <a:buChar char="•"/>
            </a:pPr>
            <a:r>
              <a:rPr lang="en-US" sz="2000" dirty="0">
                <a:solidFill>
                  <a:schemeClr val="tx1"/>
                </a:solidFill>
                <a:latin typeface="Arial"/>
                <a:cs typeface="Arial"/>
              </a:rPr>
              <a:t>Miranda </a:t>
            </a:r>
            <a:r>
              <a:rPr lang="en-US" sz="2000" dirty="0" smtClean="0">
                <a:solidFill>
                  <a:schemeClr val="tx1"/>
                </a:solidFill>
                <a:latin typeface="Arial"/>
                <a:cs typeface="Arial"/>
              </a:rPr>
              <a:t>Moore - </a:t>
            </a:r>
            <a:r>
              <a:rPr lang="en-US" sz="2000" dirty="0">
                <a:solidFill>
                  <a:schemeClr val="tx1"/>
                </a:solidFill>
                <a:latin typeface="Arial"/>
                <a:cs typeface="Arial"/>
              </a:rPr>
              <a:t>Protocol Analyst II</a:t>
            </a:r>
            <a:endParaRPr lang="en-US" dirty="0">
              <a:solidFill>
                <a:schemeClr val="tx1"/>
              </a:solidFill>
            </a:endParaRPr>
          </a:p>
          <a:p>
            <a:pPr marL="342900" indent="-342900">
              <a:spcAft>
                <a:spcPts val="800"/>
              </a:spcAft>
              <a:buFont typeface="Arial" panose="020B0604020202020204" pitchFamily="34" charset="0"/>
              <a:buChar char="•"/>
            </a:pPr>
            <a:r>
              <a:rPr lang="en-US" sz="2000" dirty="0">
                <a:solidFill>
                  <a:schemeClr val="tx1"/>
                </a:solidFill>
                <a:latin typeface="Arial"/>
                <a:cs typeface="Arial"/>
              </a:rPr>
              <a:t>Lisa </a:t>
            </a:r>
            <a:r>
              <a:rPr lang="en-US" sz="2000" dirty="0" smtClean="0">
                <a:solidFill>
                  <a:schemeClr val="tx1"/>
                </a:solidFill>
                <a:latin typeface="Arial"/>
                <a:cs typeface="Arial"/>
              </a:rPr>
              <a:t>Colvin - </a:t>
            </a:r>
            <a:r>
              <a:rPr lang="en-US" sz="2000" dirty="0">
                <a:solidFill>
                  <a:schemeClr val="tx1"/>
                </a:solidFill>
                <a:latin typeface="Arial"/>
                <a:cs typeface="Arial"/>
              </a:rPr>
              <a:t>IACUC Coordinator</a:t>
            </a:r>
            <a:endParaRPr lang="en-US" dirty="0">
              <a:solidFill>
                <a:schemeClr val="tx1"/>
              </a:solidFill>
            </a:endParaRPr>
          </a:p>
          <a:p>
            <a:pPr marL="342900" indent="-342900">
              <a:spcAft>
                <a:spcPts val="800"/>
              </a:spcAft>
              <a:buFont typeface="Arial" panose="020B0604020202020204" pitchFamily="34" charset="0"/>
              <a:buChar char="•"/>
            </a:pPr>
            <a:r>
              <a:rPr lang="en-US" sz="2000" dirty="0">
                <a:solidFill>
                  <a:schemeClr val="tx1"/>
                </a:solidFill>
                <a:latin typeface="Arial"/>
                <a:cs typeface="Arial"/>
              </a:rPr>
              <a:t>Amanda </a:t>
            </a:r>
            <a:r>
              <a:rPr lang="en-US" sz="2000" dirty="0" smtClean="0">
                <a:solidFill>
                  <a:schemeClr val="tx1"/>
                </a:solidFill>
                <a:latin typeface="Arial"/>
                <a:cs typeface="Arial"/>
              </a:rPr>
              <a:t>Dillard</a:t>
            </a:r>
            <a:r>
              <a:rPr lang="en-US" sz="2000" dirty="0">
                <a:solidFill>
                  <a:schemeClr val="tx1"/>
                </a:solidFill>
                <a:latin typeface="Arial"/>
                <a:cs typeface="Arial"/>
              </a:rPr>
              <a:t> </a:t>
            </a:r>
            <a:r>
              <a:rPr lang="en-US" sz="2000" dirty="0" smtClean="0">
                <a:solidFill>
                  <a:schemeClr val="tx1"/>
                </a:solidFill>
                <a:latin typeface="Arial"/>
                <a:cs typeface="Arial"/>
              </a:rPr>
              <a:t>- </a:t>
            </a:r>
            <a:r>
              <a:rPr lang="en-US" sz="2000" dirty="0">
                <a:solidFill>
                  <a:schemeClr val="tx1"/>
                </a:solidFill>
                <a:latin typeface="Arial"/>
                <a:cs typeface="Arial"/>
              </a:rPr>
              <a:t>IACUC Training Coordinator</a:t>
            </a:r>
            <a:endParaRPr lang="en-US" dirty="0">
              <a:solidFill>
                <a:schemeClr val="tx1"/>
              </a:solidFill>
            </a:endParaRPr>
          </a:p>
          <a:p>
            <a:pPr>
              <a:spcAft>
                <a:spcPts val="800"/>
              </a:spcAft>
            </a:pPr>
            <a:endParaRPr lang="en-US" sz="2400" dirty="0">
              <a:latin typeface="Arial"/>
              <a:cs typeface="Arial"/>
            </a:endParaRPr>
          </a:p>
          <a:p>
            <a:pPr>
              <a:spcAft>
                <a:spcPts val="800"/>
              </a:spcAft>
            </a:pPr>
            <a:endParaRPr lang="en-US" sz="2400" dirty="0"/>
          </a:p>
        </p:txBody>
      </p:sp>
    </p:spTree>
    <p:extLst>
      <p:ext uri="{BB962C8B-B14F-4D97-AF65-F5344CB8AC3E}">
        <p14:creationId xmlns:p14="http://schemas.microsoft.com/office/powerpoint/2010/main" val="1335274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2627AC1-84BA-148F-91AC-EACD24D74E1D}"/>
              </a:ext>
            </a:extLst>
          </p:cNvPr>
          <p:cNvSpPr>
            <a:spLocks noGrp="1"/>
          </p:cNvSpPr>
          <p:nvPr>
            <p:ph type="title"/>
          </p:nvPr>
        </p:nvSpPr>
        <p:spPr/>
        <p:txBody>
          <a:bodyPr/>
          <a:lstStyle/>
          <a:p>
            <a:pPr algn="ctr"/>
            <a:r>
              <a:rPr lang="en-US" dirty="0" smtClean="0"/>
              <a:t>Groups To Know</a:t>
            </a:r>
            <a:endParaRPr lang="en-US" dirty="0"/>
          </a:p>
        </p:txBody>
      </p:sp>
      <p:sp>
        <p:nvSpPr>
          <p:cNvPr id="7" name="Slide Number Placeholder 6">
            <a:extLst>
              <a:ext uri="{FF2B5EF4-FFF2-40B4-BE49-F238E27FC236}">
                <a16:creationId xmlns:a16="http://schemas.microsoft.com/office/drawing/2014/main" id="{DFAB15DB-ED87-A9EC-06D1-778E65C130E2}"/>
              </a:ext>
            </a:extLst>
          </p:cNvPr>
          <p:cNvSpPr>
            <a:spLocks noGrp="1"/>
          </p:cNvSpPr>
          <p:nvPr>
            <p:ph type="sldNum" sz="quarter" idx="10"/>
          </p:nvPr>
        </p:nvSpPr>
        <p:spPr/>
        <p:txBody>
          <a:bodyPr/>
          <a:lstStyle/>
          <a:p>
            <a:fld id="{DE02E54D-CEB8-0646-8A95-1DC5FC3845A8}" type="slidenum">
              <a:rPr lang="en-US" smtClean="0"/>
              <a:pPr/>
              <a:t>4</a:t>
            </a:fld>
            <a:endParaRPr lang="en-US"/>
          </a:p>
        </p:txBody>
      </p:sp>
      <p:sp>
        <p:nvSpPr>
          <p:cNvPr id="12" name="Subtitle 4"/>
          <p:cNvSpPr>
            <a:spLocks noGrp="1"/>
          </p:cNvSpPr>
          <p:nvPr>
            <p:ph type="body" sz="quarter" idx="11"/>
          </p:nvPr>
        </p:nvSpPr>
        <p:spPr>
          <a:xfrm>
            <a:off x="601663" y="1096963"/>
            <a:ext cx="11117262" cy="4851400"/>
          </a:xfrm>
          <a:solidFill>
            <a:schemeClr val="bg1"/>
          </a:solidFill>
        </p:spPr>
        <p:txBody>
          <a:bodyPr/>
          <a:lstStyle/>
          <a:p>
            <a:pPr marL="342900" indent="-342900">
              <a:buFont typeface="Arial" panose="020B0604020202020204" pitchFamily="34" charset="0"/>
              <a:buChar char="•"/>
            </a:pPr>
            <a:r>
              <a:rPr lang="en-US" sz="2000" dirty="0"/>
              <a:t>ARP – Animal Resources Program</a:t>
            </a:r>
          </a:p>
          <a:p>
            <a:pPr marL="800100" lvl="2" indent="-342900"/>
            <a:r>
              <a:rPr lang="en-US" sz="1800" dirty="0"/>
              <a:t>Procurement</a:t>
            </a:r>
          </a:p>
          <a:p>
            <a:pPr marL="800100" lvl="2" indent="-342900"/>
            <a:r>
              <a:rPr lang="en-US" sz="1800" dirty="0"/>
              <a:t>Husbandry</a:t>
            </a:r>
          </a:p>
          <a:p>
            <a:pPr marL="800100" lvl="2" indent="-342900"/>
            <a:r>
              <a:rPr lang="en-US" sz="1800" dirty="0"/>
              <a:t>Veterinary Care/Support</a:t>
            </a:r>
          </a:p>
          <a:p>
            <a:pPr marL="800100" lvl="2" indent="-342900"/>
            <a:r>
              <a:rPr lang="en-US" sz="1800" dirty="0"/>
              <a:t>Pathology Services</a:t>
            </a:r>
          </a:p>
          <a:p>
            <a:pPr marL="800100" lvl="2" indent="-342900"/>
            <a:r>
              <a:rPr lang="en-US" sz="1800" dirty="0"/>
              <a:t>Enrichment</a:t>
            </a:r>
            <a:endParaRPr lang="en-US" sz="2000" dirty="0"/>
          </a:p>
          <a:p>
            <a:pPr marL="342900" indent="-342900">
              <a:buFont typeface="Arial" panose="020B0604020202020204" pitchFamily="34" charset="0"/>
              <a:buChar char="•"/>
            </a:pPr>
            <a:r>
              <a:rPr lang="en-US" sz="2000" dirty="0"/>
              <a:t>Wake Forest IACUC (Institutional Animal Care and Use Committee)</a:t>
            </a:r>
          </a:p>
          <a:p>
            <a:pPr marL="800100" lvl="2" indent="-342900"/>
            <a:r>
              <a:rPr lang="en-US" sz="1800" dirty="0"/>
              <a:t>Protocol Submission &amp; Review</a:t>
            </a:r>
          </a:p>
          <a:p>
            <a:pPr marL="800100" lvl="2" indent="-342900"/>
            <a:r>
              <a:rPr lang="en-US" sz="1800" dirty="0"/>
              <a:t>Protocol Amendments</a:t>
            </a:r>
          </a:p>
          <a:p>
            <a:pPr marL="800100" lvl="2" indent="-342900"/>
            <a:r>
              <a:rPr lang="en-US" sz="1800" dirty="0"/>
              <a:t>Training</a:t>
            </a:r>
          </a:p>
          <a:p>
            <a:pPr marL="342900" indent="-342900">
              <a:buFont typeface="Arial" panose="020B0604020202020204" pitchFamily="34" charset="0"/>
              <a:buChar char="•"/>
            </a:pPr>
            <a:r>
              <a:rPr lang="en-US" sz="2000" dirty="0"/>
              <a:t>Animal Research Oversight &amp; Outreach</a:t>
            </a:r>
          </a:p>
          <a:p>
            <a:pPr marL="800100" lvl="2" indent="-342900"/>
            <a:r>
              <a:rPr lang="en-US" sz="1800" dirty="0"/>
              <a:t>PAMs (Post Approval Monitoring)</a:t>
            </a:r>
          </a:p>
          <a:p>
            <a:pPr marL="800100" lvl="2" indent="-342900"/>
            <a:r>
              <a:rPr lang="en-US" sz="1800" dirty="0"/>
              <a:t>Adverse Events</a:t>
            </a:r>
          </a:p>
          <a:p>
            <a:pPr marL="800100" lvl="2" indent="-342900"/>
            <a:r>
              <a:rPr lang="en-US" sz="1800" dirty="0"/>
              <a:t>Non-Compliance</a:t>
            </a:r>
            <a:endParaRPr lang="en-US" sz="2400" dirty="0"/>
          </a:p>
        </p:txBody>
      </p:sp>
      <p:pic>
        <p:nvPicPr>
          <p:cNvPr id="4" name="Picture 3"/>
          <p:cNvPicPr>
            <a:picLocks noChangeAspect="1"/>
          </p:cNvPicPr>
          <p:nvPr/>
        </p:nvPicPr>
        <p:blipFill>
          <a:blip r:embed="rId2"/>
          <a:stretch>
            <a:fillRect/>
          </a:stretch>
        </p:blipFill>
        <p:spPr>
          <a:xfrm>
            <a:off x="8336572" y="3493145"/>
            <a:ext cx="3010696" cy="2455218"/>
          </a:xfrm>
          <a:prstGeom prst="rect">
            <a:avLst/>
          </a:prstGeom>
        </p:spPr>
      </p:pic>
    </p:spTree>
    <p:extLst>
      <p:ext uri="{BB962C8B-B14F-4D97-AF65-F5344CB8AC3E}">
        <p14:creationId xmlns:p14="http://schemas.microsoft.com/office/powerpoint/2010/main" val="16991529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6FAC-201C-3819-DBDB-37CC7033F2F6}"/>
              </a:ext>
            </a:extLst>
          </p:cNvPr>
          <p:cNvSpPr>
            <a:spLocks noGrp="1"/>
          </p:cNvSpPr>
          <p:nvPr>
            <p:ph type="title"/>
          </p:nvPr>
        </p:nvSpPr>
        <p:spPr/>
        <p:txBody>
          <a:bodyPr/>
          <a:lstStyle/>
          <a:p>
            <a:pPr algn="ctr"/>
            <a:r>
              <a:rPr lang="en-US" dirty="0" smtClean="0"/>
              <a:t>eIACUC</a:t>
            </a:r>
            <a:endParaRPr lang="en-US" dirty="0"/>
          </a:p>
        </p:txBody>
      </p:sp>
      <p:sp>
        <p:nvSpPr>
          <p:cNvPr id="4" name="Text Placeholder 3">
            <a:extLst>
              <a:ext uri="{FF2B5EF4-FFF2-40B4-BE49-F238E27FC236}">
                <a16:creationId xmlns:a16="http://schemas.microsoft.com/office/drawing/2014/main" id="{06157A92-FDD2-0B02-4CBE-B417E120264C}"/>
              </a:ext>
            </a:extLst>
          </p:cNvPr>
          <p:cNvSpPr>
            <a:spLocks noGrp="1"/>
          </p:cNvSpPr>
          <p:nvPr>
            <p:ph type="body" sz="quarter" idx="11"/>
          </p:nvPr>
        </p:nvSpPr>
        <p:spPr>
          <a:xfrm>
            <a:off x="418783" y="2081349"/>
            <a:ext cx="11043141" cy="1114697"/>
          </a:xfrm>
        </p:spPr>
        <p:txBody>
          <a:bodyPr/>
          <a:lstStyle/>
          <a:p>
            <a:pPr marL="342900" indent="-342900">
              <a:buFont typeface="Arial" panose="020B0604020202020204" pitchFamily="34" charset="0"/>
              <a:buChar char="•"/>
            </a:pPr>
            <a:r>
              <a:rPr lang="en-US" dirty="0" smtClean="0">
                <a:solidFill>
                  <a:schemeClr val="tx1"/>
                </a:solidFill>
              </a:rPr>
              <a:t>Electronic System which houses protocols, amendments, and training.</a:t>
            </a:r>
          </a:p>
          <a:p>
            <a:pPr marL="342900" indent="-342900">
              <a:buFont typeface="Arial" panose="020B0604020202020204" pitchFamily="34" charset="0"/>
              <a:buChar char="•"/>
            </a:pPr>
            <a:r>
              <a:rPr lang="en-US" dirty="0" smtClean="0">
                <a:solidFill>
                  <a:schemeClr val="tx1"/>
                </a:solidFill>
              </a:rPr>
              <a:t>Can be accessed using your Wakehealth credentials</a:t>
            </a:r>
            <a:endParaRPr lang="en-US" dirty="0">
              <a:solidFill>
                <a:schemeClr val="tx1"/>
              </a:solidFill>
            </a:endParaRPr>
          </a:p>
        </p:txBody>
      </p:sp>
      <p:sp>
        <p:nvSpPr>
          <p:cNvPr id="5" name="Slide Number Placeholder 4">
            <a:extLst>
              <a:ext uri="{FF2B5EF4-FFF2-40B4-BE49-F238E27FC236}">
                <a16:creationId xmlns:a16="http://schemas.microsoft.com/office/drawing/2014/main" id="{62CCC07B-D6FC-A7ED-2F53-F18DAF1CE9AA}"/>
              </a:ext>
            </a:extLst>
          </p:cNvPr>
          <p:cNvSpPr>
            <a:spLocks noGrp="1"/>
          </p:cNvSpPr>
          <p:nvPr>
            <p:ph type="sldNum" sz="quarter" idx="10"/>
          </p:nvPr>
        </p:nvSpPr>
        <p:spPr/>
        <p:txBody>
          <a:bodyPr/>
          <a:lstStyle/>
          <a:p>
            <a:fld id="{455C8EF8-7A42-7347-AA92-96F66710B79B}" type="slidenum">
              <a:rPr lang="en-US" smtClean="0"/>
              <a:pPr/>
              <a:t>40</a:t>
            </a:fld>
            <a:endParaRPr lang="en-US" dirty="0"/>
          </a:p>
        </p:txBody>
      </p:sp>
      <p:pic>
        <p:nvPicPr>
          <p:cNvPr id="6" name="Picture 5"/>
          <p:cNvPicPr>
            <a:picLocks noChangeAspect="1"/>
          </p:cNvPicPr>
          <p:nvPr/>
        </p:nvPicPr>
        <p:blipFill>
          <a:blip r:embed="rId2"/>
          <a:stretch>
            <a:fillRect/>
          </a:stretch>
        </p:blipFill>
        <p:spPr>
          <a:xfrm>
            <a:off x="4377673" y="3487739"/>
            <a:ext cx="2780774" cy="1448562"/>
          </a:xfrm>
          <a:prstGeom prst="rect">
            <a:avLst/>
          </a:prstGeom>
        </p:spPr>
      </p:pic>
    </p:spTree>
    <p:extLst>
      <p:ext uri="{BB962C8B-B14F-4D97-AF65-F5344CB8AC3E}">
        <p14:creationId xmlns:p14="http://schemas.microsoft.com/office/powerpoint/2010/main" val="37567857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6FAC-201C-3819-DBDB-37CC7033F2F6}"/>
              </a:ext>
            </a:extLst>
          </p:cNvPr>
          <p:cNvSpPr>
            <a:spLocks noGrp="1"/>
          </p:cNvSpPr>
          <p:nvPr>
            <p:ph type="title"/>
          </p:nvPr>
        </p:nvSpPr>
        <p:spPr/>
        <p:txBody>
          <a:bodyPr/>
          <a:lstStyle/>
          <a:p>
            <a:pPr algn="ctr"/>
            <a:r>
              <a:rPr lang="en-US" dirty="0" smtClean="0"/>
              <a:t>Pre Animal Use Checklist</a:t>
            </a:r>
            <a:endParaRPr lang="en-US" dirty="0"/>
          </a:p>
        </p:txBody>
      </p:sp>
      <p:sp>
        <p:nvSpPr>
          <p:cNvPr id="3" name="Content Placeholder 2">
            <a:extLst>
              <a:ext uri="{FF2B5EF4-FFF2-40B4-BE49-F238E27FC236}">
                <a16:creationId xmlns:a16="http://schemas.microsoft.com/office/drawing/2014/main" id="{3FFCBE0D-E379-8E8C-22EA-E69FA5BAA11F}"/>
              </a:ext>
            </a:extLst>
          </p:cNvPr>
          <p:cNvSpPr>
            <a:spLocks noGrp="1"/>
          </p:cNvSpPr>
          <p:nvPr>
            <p:ph sz="quarter" idx="12"/>
          </p:nvPr>
        </p:nvSpPr>
        <p:spPr>
          <a:xfrm>
            <a:off x="603249" y="2011679"/>
            <a:ext cx="11051476" cy="3788229"/>
          </a:xfrm>
        </p:spPr>
        <p:txBody>
          <a:bodyPr/>
          <a:lstStyle/>
          <a:p>
            <a:pPr marL="342900" indent="-342900">
              <a:buFont typeface="Wingdings" panose="05000000000000000000" pitchFamily="2" charset="2"/>
              <a:buChar char="q"/>
            </a:pPr>
            <a:r>
              <a:rPr lang="en-US" dirty="0" smtClean="0">
                <a:solidFill>
                  <a:schemeClr val="tx1"/>
                </a:solidFill>
              </a:rPr>
              <a:t>Complete all required AALAS Training Courses</a:t>
            </a:r>
          </a:p>
          <a:p>
            <a:pPr marL="342900" indent="-342900">
              <a:buFont typeface="Wingdings" panose="05000000000000000000" pitchFamily="2" charset="2"/>
              <a:buChar char="q"/>
            </a:pPr>
            <a:endParaRPr lang="en-US" dirty="0" smtClean="0">
              <a:solidFill>
                <a:schemeClr val="tx1"/>
              </a:solidFill>
            </a:endParaRPr>
          </a:p>
          <a:p>
            <a:pPr marL="342900" indent="-342900">
              <a:buFont typeface="Wingdings" panose="05000000000000000000" pitchFamily="2" charset="2"/>
              <a:buChar char="q"/>
            </a:pPr>
            <a:r>
              <a:rPr lang="en-US" dirty="0" smtClean="0">
                <a:solidFill>
                  <a:schemeClr val="tx1"/>
                </a:solidFill>
              </a:rPr>
              <a:t>Complete all Occupational Health requirements</a:t>
            </a:r>
          </a:p>
          <a:p>
            <a:endParaRPr lang="en-US" dirty="0" smtClean="0">
              <a:solidFill>
                <a:schemeClr val="tx1"/>
              </a:solidFill>
            </a:endParaRPr>
          </a:p>
          <a:p>
            <a:pPr marL="342900" indent="-342900">
              <a:buFont typeface="Wingdings" panose="05000000000000000000" pitchFamily="2" charset="2"/>
              <a:buChar char="q"/>
            </a:pPr>
            <a:r>
              <a:rPr lang="en-US" dirty="0" smtClean="0">
                <a:solidFill>
                  <a:schemeClr val="tx1"/>
                </a:solidFill>
              </a:rPr>
              <a:t>Complete the “Agree to Participate” activity for the protocol</a:t>
            </a:r>
          </a:p>
          <a:p>
            <a:pPr marL="342900" indent="-342900">
              <a:buFont typeface="Wingdings" panose="05000000000000000000" pitchFamily="2" charset="2"/>
              <a:buChar char="q"/>
            </a:pPr>
            <a:endParaRPr lang="en-US" dirty="0" smtClean="0">
              <a:solidFill>
                <a:schemeClr val="tx1"/>
              </a:solidFill>
            </a:endParaRPr>
          </a:p>
          <a:p>
            <a:pPr marL="342900" indent="-342900">
              <a:buFont typeface="Wingdings" panose="05000000000000000000" pitchFamily="2" charset="2"/>
              <a:buChar char="q"/>
            </a:pPr>
            <a:r>
              <a:rPr lang="en-US" dirty="0" smtClean="0">
                <a:solidFill>
                  <a:schemeClr val="tx1"/>
                </a:solidFill>
              </a:rPr>
              <a:t>Receive approval on an IACUC protocol</a:t>
            </a:r>
          </a:p>
          <a:p>
            <a:pPr marL="342900" indent="-342900">
              <a:buFont typeface="Wingdings" panose="05000000000000000000" pitchFamily="2" charset="2"/>
              <a:buChar char="q"/>
            </a:pPr>
            <a:endParaRPr lang="en-US" dirty="0" smtClean="0">
              <a:solidFill>
                <a:schemeClr val="tx1"/>
              </a:solidFill>
            </a:endParaRPr>
          </a:p>
          <a:p>
            <a:pPr marL="342900" indent="-342900">
              <a:buFont typeface="Wingdings" panose="05000000000000000000" pitchFamily="2" charset="2"/>
              <a:buChar char="q"/>
            </a:pPr>
            <a:r>
              <a:rPr lang="en-US" dirty="0" smtClean="0">
                <a:solidFill>
                  <a:schemeClr val="tx1"/>
                </a:solidFill>
              </a:rPr>
              <a:t>Have scheduled any required Hands-On Animal Handling classes</a:t>
            </a:r>
            <a:endParaRPr lang="en-US" dirty="0">
              <a:solidFill>
                <a:schemeClr val="tx1"/>
              </a:solidFill>
            </a:endParaRPr>
          </a:p>
        </p:txBody>
      </p:sp>
      <p:sp>
        <p:nvSpPr>
          <p:cNvPr id="4" name="Text Placeholder 3">
            <a:extLst>
              <a:ext uri="{FF2B5EF4-FFF2-40B4-BE49-F238E27FC236}">
                <a16:creationId xmlns:a16="http://schemas.microsoft.com/office/drawing/2014/main" id="{06157A92-FDD2-0B02-4CBE-B417E120264C}"/>
              </a:ext>
            </a:extLst>
          </p:cNvPr>
          <p:cNvSpPr>
            <a:spLocks noGrp="1"/>
          </p:cNvSpPr>
          <p:nvPr>
            <p:ph type="body" sz="quarter" idx="11"/>
          </p:nvPr>
        </p:nvSpPr>
        <p:spPr>
          <a:xfrm>
            <a:off x="601663" y="1097280"/>
            <a:ext cx="11043141" cy="748937"/>
          </a:xfrm>
        </p:spPr>
        <p:txBody>
          <a:bodyPr/>
          <a:lstStyle/>
          <a:p>
            <a:r>
              <a:rPr lang="en-US" dirty="0" smtClean="0"/>
              <a:t>Before you can being any animal work, you must first complete ALL of the below listed requirements:</a:t>
            </a:r>
            <a:endParaRPr lang="en-US" dirty="0"/>
          </a:p>
        </p:txBody>
      </p:sp>
      <p:sp>
        <p:nvSpPr>
          <p:cNvPr id="5" name="Slide Number Placeholder 4">
            <a:extLst>
              <a:ext uri="{FF2B5EF4-FFF2-40B4-BE49-F238E27FC236}">
                <a16:creationId xmlns:a16="http://schemas.microsoft.com/office/drawing/2014/main" id="{62CCC07B-D6FC-A7ED-2F53-F18DAF1CE9AA}"/>
              </a:ext>
            </a:extLst>
          </p:cNvPr>
          <p:cNvSpPr>
            <a:spLocks noGrp="1"/>
          </p:cNvSpPr>
          <p:nvPr>
            <p:ph type="sldNum" sz="quarter" idx="10"/>
          </p:nvPr>
        </p:nvSpPr>
        <p:spPr/>
        <p:txBody>
          <a:bodyPr/>
          <a:lstStyle/>
          <a:p>
            <a:fld id="{455C8EF8-7A42-7347-AA92-96F66710B79B}" type="slidenum">
              <a:rPr lang="en-US" smtClean="0"/>
              <a:pPr/>
              <a:t>41</a:t>
            </a:fld>
            <a:endParaRPr lang="en-US" dirty="0"/>
          </a:p>
        </p:txBody>
      </p:sp>
    </p:spTree>
    <p:extLst>
      <p:ext uri="{BB962C8B-B14F-4D97-AF65-F5344CB8AC3E}">
        <p14:creationId xmlns:p14="http://schemas.microsoft.com/office/powerpoint/2010/main" val="40335725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6FAC-201C-3819-DBDB-37CC7033F2F6}"/>
              </a:ext>
            </a:extLst>
          </p:cNvPr>
          <p:cNvSpPr>
            <a:spLocks noGrp="1"/>
          </p:cNvSpPr>
          <p:nvPr>
            <p:ph type="title"/>
          </p:nvPr>
        </p:nvSpPr>
        <p:spPr/>
        <p:txBody>
          <a:bodyPr/>
          <a:lstStyle/>
          <a:p>
            <a:pPr algn="ctr"/>
            <a:r>
              <a:rPr lang="en-US" dirty="0" smtClean="0"/>
              <a:t>Animal Research Oversight &amp; Outreach</a:t>
            </a:r>
            <a:endParaRPr lang="en-US" dirty="0"/>
          </a:p>
        </p:txBody>
      </p:sp>
      <p:sp>
        <p:nvSpPr>
          <p:cNvPr id="5" name="Slide Number Placeholder 4">
            <a:extLst>
              <a:ext uri="{FF2B5EF4-FFF2-40B4-BE49-F238E27FC236}">
                <a16:creationId xmlns:a16="http://schemas.microsoft.com/office/drawing/2014/main" id="{62CCC07B-D6FC-A7ED-2F53-F18DAF1CE9AA}"/>
              </a:ext>
            </a:extLst>
          </p:cNvPr>
          <p:cNvSpPr>
            <a:spLocks noGrp="1"/>
          </p:cNvSpPr>
          <p:nvPr>
            <p:ph type="sldNum" sz="quarter" idx="10"/>
          </p:nvPr>
        </p:nvSpPr>
        <p:spPr/>
        <p:txBody>
          <a:bodyPr/>
          <a:lstStyle/>
          <a:p>
            <a:fld id="{455C8EF8-7A42-7347-AA92-96F66710B79B}" type="slidenum">
              <a:rPr lang="en-US" smtClean="0"/>
              <a:pPr/>
              <a:t>42</a:t>
            </a:fld>
            <a:endParaRPr lang="en-US" dirty="0"/>
          </a:p>
        </p:txBody>
      </p:sp>
      <p:sp>
        <p:nvSpPr>
          <p:cNvPr id="6" name="Content Placeholder 3"/>
          <p:cNvSpPr>
            <a:spLocks noGrp="1"/>
          </p:cNvSpPr>
          <p:nvPr>
            <p:ph type="body" sz="quarter" idx="11"/>
          </p:nvPr>
        </p:nvSpPr>
        <p:spPr>
          <a:xfrm>
            <a:off x="444909" y="1697855"/>
            <a:ext cx="11042650" cy="3065462"/>
          </a:xfrm>
        </p:spPr>
        <p:txBody>
          <a:bodyPr/>
          <a:lstStyle/>
          <a:p>
            <a:pPr marL="342900" indent="-342900" fontAlgn="base">
              <a:buFont typeface="Arial" panose="020B0604020202020204" pitchFamily="34" charset="0"/>
              <a:buChar char="•"/>
            </a:pPr>
            <a:r>
              <a:rPr lang="en-US" sz="2400" dirty="0">
                <a:solidFill>
                  <a:schemeClr val="tx1"/>
                </a:solidFill>
              </a:rPr>
              <a:t>The Animal Research Oversight program is independent of the Wake Forest Institutional Animal Care and Use Committee (IACUC). </a:t>
            </a:r>
          </a:p>
          <a:p>
            <a:pPr fontAlgn="base"/>
            <a:endParaRPr lang="en-US" sz="2400" dirty="0">
              <a:solidFill>
                <a:schemeClr val="tx1"/>
              </a:solidFill>
            </a:endParaRPr>
          </a:p>
          <a:p>
            <a:pPr marL="342900" indent="-342900" fontAlgn="base">
              <a:buFont typeface="Arial" panose="020B0604020202020204" pitchFamily="34" charset="0"/>
              <a:buChar char="•"/>
            </a:pPr>
            <a:r>
              <a:rPr lang="en-US" sz="2400" dirty="0">
                <a:solidFill>
                  <a:schemeClr val="tx1"/>
                </a:solidFill>
              </a:rPr>
              <a:t>The goal of the program is to help fulfill the institution's responsibility for ensuring compliance with federal regulations governing animal research and to promote an environment in which animal research will be conducted according to the highest standards.</a:t>
            </a:r>
          </a:p>
          <a:p>
            <a:endParaRPr lang="en-US" sz="2400" dirty="0"/>
          </a:p>
        </p:txBody>
      </p:sp>
    </p:spTree>
    <p:extLst>
      <p:ext uri="{BB962C8B-B14F-4D97-AF65-F5344CB8AC3E}">
        <p14:creationId xmlns:p14="http://schemas.microsoft.com/office/powerpoint/2010/main" val="39089401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6FAC-201C-3819-DBDB-37CC7033F2F6}"/>
              </a:ext>
            </a:extLst>
          </p:cNvPr>
          <p:cNvSpPr>
            <a:spLocks noGrp="1"/>
          </p:cNvSpPr>
          <p:nvPr>
            <p:ph type="title"/>
          </p:nvPr>
        </p:nvSpPr>
        <p:spPr/>
        <p:txBody>
          <a:bodyPr/>
          <a:lstStyle/>
          <a:p>
            <a:pPr algn="ctr"/>
            <a:r>
              <a:rPr lang="en-US" dirty="0" smtClean="0"/>
              <a:t>Animal Research Oversight &amp; Outreach</a:t>
            </a:r>
            <a:endParaRPr lang="en-US" dirty="0"/>
          </a:p>
        </p:txBody>
      </p:sp>
      <p:sp>
        <p:nvSpPr>
          <p:cNvPr id="5" name="Slide Number Placeholder 4">
            <a:extLst>
              <a:ext uri="{FF2B5EF4-FFF2-40B4-BE49-F238E27FC236}">
                <a16:creationId xmlns:a16="http://schemas.microsoft.com/office/drawing/2014/main" id="{62CCC07B-D6FC-A7ED-2F53-F18DAF1CE9AA}"/>
              </a:ext>
            </a:extLst>
          </p:cNvPr>
          <p:cNvSpPr>
            <a:spLocks noGrp="1"/>
          </p:cNvSpPr>
          <p:nvPr>
            <p:ph type="sldNum" sz="quarter" idx="10"/>
          </p:nvPr>
        </p:nvSpPr>
        <p:spPr/>
        <p:txBody>
          <a:bodyPr/>
          <a:lstStyle/>
          <a:p>
            <a:fld id="{455C8EF8-7A42-7347-AA92-96F66710B79B}" type="slidenum">
              <a:rPr lang="en-US" smtClean="0"/>
              <a:pPr/>
              <a:t>43</a:t>
            </a:fld>
            <a:endParaRPr lang="en-US" dirty="0"/>
          </a:p>
        </p:txBody>
      </p:sp>
      <p:sp>
        <p:nvSpPr>
          <p:cNvPr id="6" name="Content Placeholder 2"/>
          <p:cNvSpPr>
            <a:spLocks noGrp="1"/>
          </p:cNvSpPr>
          <p:nvPr>
            <p:ph type="body" sz="quarter" idx="11"/>
          </p:nvPr>
        </p:nvSpPr>
        <p:spPr>
          <a:xfrm>
            <a:off x="461963" y="1898650"/>
            <a:ext cx="11044237" cy="3979863"/>
          </a:xfrm>
        </p:spPr>
        <p:txBody>
          <a:bodyPr/>
          <a:lstStyle/>
          <a:p>
            <a:pPr marL="342900" indent="-342900" fontAlgn="base">
              <a:buFont typeface="Arial" panose="020B0604020202020204" pitchFamily="34" charset="0"/>
              <a:buChar char="•"/>
            </a:pPr>
            <a:r>
              <a:rPr lang="en-US" sz="2400" b="1" dirty="0"/>
              <a:t>Colleen Bennett, MS</a:t>
            </a:r>
            <a:r>
              <a:rPr lang="en-US" sz="2400" dirty="0"/>
              <a:t> – Assistant Director</a:t>
            </a:r>
          </a:p>
          <a:p>
            <a:pPr lvl="2" fontAlgn="base"/>
            <a:r>
              <a:rPr lang="en-US" sz="2400" dirty="0"/>
              <a:t>PAM reviews, compliance issues, adverse event reports, best practices, inspections</a:t>
            </a:r>
          </a:p>
          <a:p>
            <a:pPr marL="0" indent="0" fontAlgn="base">
              <a:buNone/>
            </a:pPr>
            <a:endParaRPr lang="en-US" sz="2400" dirty="0"/>
          </a:p>
          <a:p>
            <a:pPr marL="342900" indent="-342900" fontAlgn="base">
              <a:buFont typeface="Arial" panose="020B0604020202020204" pitchFamily="34" charset="0"/>
              <a:buChar char="•"/>
            </a:pPr>
            <a:r>
              <a:rPr lang="en-US" sz="2400" b="1" dirty="0"/>
              <a:t>Vicky Cook</a:t>
            </a:r>
            <a:r>
              <a:rPr lang="en-US" sz="2400" dirty="0"/>
              <a:t> - Animal Monitoring and Oversight Specialist</a:t>
            </a:r>
          </a:p>
          <a:p>
            <a:pPr lvl="2" fontAlgn="base"/>
            <a:r>
              <a:rPr lang="en-US" sz="2400" dirty="0"/>
              <a:t>PAM reviews, inspections</a:t>
            </a:r>
          </a:p>
          <a:p>
            <a:endParaRPr lang="en-US" sz="2400" dirty="0"/>
          </a:p>
        </p:txBody>
      </p:sp>
      <p:pic>
        <p:nvPicPr>
          <p:cNvPr id="7" name="Picture 6"/>
          <p:cNvPicPr>
            <a:picLocks noChangeAspect="1"/>
          </p:cNvPicPr>
          <p:nvPr/>
        </p:nvPicPr>
        <p:blipFill>
          <a:blip r:embed="rId2"/>
          <a:stretch>
            <a:fillRect/>
          </a:stretch>
        </p:blipFill>
        <p:spPr>
          <a:xfrm>
            <a:off x="9420699" y="2640745"/>
            <a:ext cx="2293947" cy="2845656"/>
          </a:xfrm>
          <a:prstGeom prst="rect">
            <a:avLst/>
          </a:prstGeom>
        </p:spPr>
      </p:pic>
    </p:spTree>
    <p:extLst>
      <p:ext uri="{BB962C8B-B14F-4D97-AF65-F5344CB8AC3E}">
        <p14:creationId xmlns:p14="http://schemas.microsoft.com/office/powerpoint/2010/main" val="37755717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6FAC-201C-3819-DBDB-37CC7033F2F6}"/>
              </a:ext>
            </a:extLst>
          </p:cNvPr>
          <p:cNvSpPr>
            <a:spLocks noGrp="1"/>
          </p:cNvSpPr>
          <p:nvPr>
            <p:ph type="title"/>
          </p:nvPr>
        </p:nvSpPr>
        <p:spPr/>
        <p:txBody>
          <a:bodyPr/>
          <a:lstStyle/>
          <a:p>
            <a:pPr algn="ctr"/>
            <a:r>
              <a:rPr lang="en-US" dirty="0" smtClean="0"/>
              <a:t>Regulatory Groups</a:t>
            </a:r>
            <a:endParaRPr lang="en-US" dirty="0"/>
          </a:p>
        </p:txBody>
      </p:sp>
      <p:sp>
        <p:nvSpPr>
          <p:cNvPr id="5" name="Slide Number Placeholder 4">
            <a:extLst>
              <a:ext uri="{FF2B5EF4-FFF2-40B4-BE49-F238E27FC236}">
                <a16:creationId xmlns:a16="http://schemas.microsoft.com/office/drawing/2014/main" id="{62CCC07B-D6FC-A7ED-2F53-F18DAF1CE9AA}"/>
              </a:ext>
            </a:extLst>
          </p:cNvPr>
          <p:cNvSpPr>
            <a:spLocks noGrp="1"/>
          </p:cNvSpPr>
          <p:nvPr>
            <p:ph type="sldNum" sz="quarter" idx="10"/>
          </p:nvPr>
        </p:nvSpPr>
        <p:spPr/>
        <p:txBody>
          <a:bodyPr/>
          <a:lstStyle/>
          <a:p>
            <a:fld id="{455C8EF8-7A42-7347-AA92-96F66710B79B}" type="slidenum">
              <a:rPr lang="en-US" smtClean="0"/>
              <a:pPr/>
              <a:t>44</a:t>
            </a:fld>
            <a:endParaRPr lang="en-US" dirty="0"/>
          </a:p>
        </p:txBody>
      </p:sp>
      <p:sp>
        <p:nvSpPr>
          <p:cNvPr id="6" name="Content Placeholder 4"/>
          <p:cNvSpPr>
            <a:spLocks noGrp="1"/>
          </p:cNvSpPr>
          <p:nvPr>
            <p:ph type="body" sz="quarter" idx="11"/>
          </p:nvPr>
        </p:nvSpPr>
        <p:spPr>
          <a:xfrm>
            <a:off x="601663" y="1096963"/>
            <a:ext cx="11042650" cy="4719637"/>
          </a:xfrm>
        </p:spPr>
        <p:txBody>
          <a:bodyPr/>
          <a:lstStyle/>
          <a:p>
            <a:pPr marL="342900" indent="-342900">
              <a:buFont typeface="Arial" panose="020B0604020202020204" pitchFamily="34" charset="0"/>
              <a:buChar char="•"/>
            </a:pPr>
            <a:r>
              <a:rPr lang="en-US" sz="2000" dirty="0"/>
              <a:t>WFU IACUC</a:t>
            </a:r>
          </a:p>
          <a:p>
            <a:pPr lvl="3"/>
            <a:r>
              <a:rPr lang="en-US" sz="1400" dirty="0"/>
              <a:t>Semi-annual inspections – must be every 6 months</a:t>
            </a:r>
          </a:p>
          <a:p>
            <a:pPr marL="342900" indent="-342900">
              <a:buFont typeface="Arial" panose="020B0604020202020204" pitchFamily="34" charset="0"/>
              <a:buChar char="•"/>
            </a:pPr>
            <a:r>
              <a:rPr lang="en-US" sz="2000" dirty="0"/>
              <a:t>AAALAC International (all species)</a:t>
            </a:r>
          </a:p>
          <a:p>
            <a:pPr lvl="3"/>
            <a:r>
              <a:rPr lang="en-US" sz="1400" dirty="0"/>
              <a:t>Site visit every 3 years</a:t>
            </a:r>
          </a:p>
          <a:p>
            <a:pPr lvl="3"/>
            <a:r>
              <a:rPr lang="en-US" sz="1400" dirty="0"/>
              <a:t>Voluntary</a:t>
            </a:r>
          </a:p>
          <a:p>
            <a:pPr lvl="3"/>
            <a:r>
              <a:rPr lang="en-US" sz="1400" dirty="0"/>
              <a:t>WFU accredited since 1966 – we are #8</a:t>
            </a:r>
          </a:p>
          <a:p>
            <a:pPr lvl="3"/>
            <a:r>
              <a:rPr lang="en-US" sz="1400" dirty="0"/>
              <a:t>Uses The Guide</a:t>
            </a:r>
          </a:p>
          <a:p>
            <a:pPr marL="342900" indent="-342900">
              <a:buFont typeface="Arial" panose="020B0604020202020204" pitchFamily="34" charset="0"/>
              <a:buChar char="•"/>
            </a:pPr>
            <a:r>
              <a:rPr lang="en-US" sz="2000" dirty="0"/>
              <a:t>OLAW (all vertebrate species)</a:t>
            </a:r>
          </a:p>
          <a:p>
            <a:pPr lvl="3"/>
            <a:r>
              <a:rPr lang="en-US" sz="1400" dirty="0"/>
              <a:t>Submit annual report annually</a:t>
            </a:r>
          </a:p>
          <a:p>
            <a:pPr lvl="3"/>
            <a:r>
              <a:rPr lang="en-US" sz="1400" dirty="0"/>
              <a:t>Required for all NIH grants</a:t>
            </a:r>
          </a:p>
          <a:p>
            <a:pPr lvl="3"/>
            <a:r>
              <a:rPr lang="en-US" sz="1400" dirty="0"/>
              <a:t>Uses The Guide and PHS Policy on Humane Care and Use of Laboratory Animals</a:t>
            </a:r>
          </a:p>
          <a:p>
            <a:pPr marL="342900" indent="-342900">
              <a:buFont typeface="Arial" panose="020B0604020202020204" pitchFamily="34" charset="0"/>
              <a:buChar char="•"/>
            </a:pPr>
            <a:r>
              <a:rPr lang="en-US" sz="2000" dirty="0"/>
              <a:t>USDA (warm blooded animals except birds, Mice of genus </a:t>
            </a:r>
            <a:r>
              <a:rPr lang="en-US" sz="2000" i="1" dirty="0"/>
              <a:t>Mus, </a:t>
            </a:r>
            <a:r>
              <a:rPr lang="en-US" sz="2000" dirty="0"/>
              <a:t>&amp; Rats of genus </a:t>
            </a:r>
            <a:r>
              <a:rPr lang="en-US" sz="2000" i="1" dirty="0" err="1"/>
              <a:t>Rattus</a:t>
            </a:r>
            <a:r>
              <a:rPr lang="en-US" sz="2000" i="1" dirty="0"/>
              <a:t>)</a:t>
            </a:r>
            <a:endParaRPr lang="en-US" sz="2000" dirty="0"/>
          </a:p>
          <a:p>
            <a:pPr lvl="3"/>
            <a:r>
              <a:rPr lang="en-US" sz="1400" dirty="0"/>
              <a:t>Veterinary Medical Officer (VMO) inspection annually</a:t>
            </a:r>
          </a:p>
          <a:p>
            <a:pPr lvl="3"/>
            <a:r>
              <a:rPr lang="en-US" sz="1400" dirty="0"/>
              <a:t>Enforces Animal Welfare Act and Animal Welfare Regulations</a:t>
            </a:r>
          </a:p>
          <a:p>
            <a:pPr lvl="3"/>
            <a:endParaRPr lang="en-US" sz="1400" dirty="0"/>
          </a:p>
          <a:p>
            <a:pPr lvl="3"/>
            <a:endParaRPr lang="en-US" sz="1400" dirty="0"/>
          </a:p>
        </p:txBody>
      </p:sp>
      <p:pic>
        <p:nvPicPr>
          <p:cNvPr id="7" name="Picture 6"/>
          <p:cNvPicPr>
            <a:picLocks noChangeAspect="1"/>
          </p:cNvPicPr>
          <p:nvPr/>
        </p:nvPicPr>
        <p:blipFill>
          <a:blip r:embed="rId2"/>
          <a:stretch>
            <a:fillRect/>
          </a:stretch>
        </p:blipFill>
        <p:spPr>
          <a:xfrm>
            <a:off x="8963889" y="1897404"/>
            <a:ext cx="2345775" cy="636056"/>
          </a:xfrm>
          <a:prstGeom prst="rect">
            <a:avLst/>
          </a:prstGeom>
        </p:spPr>
      </p:pic>
      <p:pic>
        <p:nvPicPr>
          <p:cNvPr id="8" name="Picture 7"/>
          <p:cNvPicPr>
            <a:picLocks noChangeAspect="1"/>
          </p:cNvPicPr>
          <p:nvPr/>
        </p:nvPicPr>
        <p:blipFill>
          <a:blip r:embed="rId3"/>
          <a:stretch>
            <a:fillRect/>
          </a:stretch>
        </p:blipFill>
        <p:spPr>
          <a:xfrm>
            <a:off x="9353373" y="3073210"/>
            <a:ext cx="1566808" cy="1042506"/>
          </a:xfrm>
          <a:prstGeom prst="rect">
            <a:avLst/>
          </a:prstGeom>
        </p:spPr>
      </p:pic>
      <p:pic>
        <p:nvPicPr>
          <p:cNvPr id="9" name="Picture 8"/>
          <p:cNvPicPr>
            <a:picLocks noChangeAspect="1"/>
          </p:cNvPicPr>
          <p:nvPr/>
        </p:nvPicPr>
        <p:blipFill>
          <a:blip r:embed="rId4"/>
          <a:stretch>
            <a:fillRect/>
          </a:stretch>
        </p:blipFill>
        <p:spPr>
          <a:xfrm>
            <a:off x="9438342" y="4779855"/>
            <a:ext cx="1481839" cy="1036745"/>
          </a:xfrm>
          <a:prstGeom prst="rect">
            <a:avLst/>
          </a:prstGeom>
        </p:spPr>
      </p:pic>
    </p:spTree>
    <p:extLst>
      <p:ext uri="{BB962C8B-B14F-4D97-AF65-F5344CB8AC3E}">
        <p14:creationId xmlns:p14="http://schemas.microsoft.com/office/powerpoint/2010/main" val="40247031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6FAC-201C-3819-DBDB-37CC7033F2F6}"/>
              </a:ext>
            </a:extLst>
          </p:cNvPr>
          <p:cNvSpPr>
            <a:spLocks noGrp="1"/>
          </p:cNvSpPr>
          <p:nvPr>
            <p:ph type="title"/>
          </p:nvPr>
        </p:nvSpPr>
        <p:spPr/>
        <p:txBody>
          <a:bodyPr/>
          <a:lstStyle/>
          <a:p>
            <a:pPr algn="ctr"/>
            <a:r>
              <a:rPr lang="en-US" dirty="0" smtClean="0"/>
              <a:t>Other Regulatory Groups</a:t>
            </a:r>
            <a:endParaRPr lang="en-US" dirty="0"/>
          </a:p>
        </p:txBody>
      </p:sp>
      <p:sp>
        <p:nvSpPr>
          <p:cNvPr id="5" name="Slide Number Placeholder 4">
            <a:extLst>
              <a:ext uri="{FF2B5EF4-FFF2-40B4-BE49-F238E27FC236}">
                <a16:creationId xmlns:a16="http://schemas.microsoft.com/office/drawing/2014/main" id="{62CCC07B-D6FC-A7ED-2F53-F18DAF1CE9AA}"/>
              </a:ext>
            </a:extLst>
          </p:cNvPr>
          <p:cNvSpPr>
            <a:spLocks noGrp="1"/>
          </p:cNvSpPr>
          <p:nvPr>
            <p:ph type="sldNum" sz="quarter" idx="10"/>
          </p:nvPr>
        </p:nvSpPr>
        <p:spPr/>
        <p:txBody>
          <a:bodyPr/>
          <a:lstStyle/>
          <a:p>
            <a:fld id="{455C8EF8-7A42-7347-AA92-96F66710B79B}" type="slidenum">
              <a:rPr lang="en-US" smtClean="0"/>
              <a:pPr/>
              <a:t>45</a:t>
            </a:fld>
            <a:endParaRPr lang="en-US" dirty="0"/>
          </a:p>
        </p:txBody>
      </p:sp>
      <p:sp>
        <p:nvSpPr>
          <p:cNvPr id="6" name="Content Placeholder 2"/>
          <p:cNvSpPr>
            <a:spLocks noGrp="1"/>
          </p:cNvSpPr>
          <p:nvPr>
            <p:ph type="body" sz="quarter" idx="11"/>
          </p:nvPr>
        </p:nvSpPr>
        <p:spPr>
          <a:xfrm>
            <a:off x="2179816" y="1687775"/>
            <a:ext cx="11042650" cy="4424091"/>
          </a:xfrm>
        </p:spPr>
        <p:txBody>
          <a:bodyPr/>
          <a:lstStyle/>
          <a:p>
            <a:pPr marL="342900" indent="-342900">
              <a:buFont typeface="Arial" panose="020B0604020202020204" pitchFamily="34" charset="0"/>
              <a:buChar char="•"/>
            </a:pPr>
            <a:r>
              <a:rPr lang="en-US" dirty="0" smtClean="0"/>
              <a:t>DOD</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FDA</a:t>
            </a:r>
          </a:p>
          <a:p>
            <a:endParaRPr lang="en-US" dirty="0"/>
          </a:p>
          <a:p>
            <a:pPr marL="342900" indent="-342900">
              <a:buFont typeface="Arial" panose="020B0604020202020204" pitchFamily="34" charset="0"/>
              <a:buChar char="•"/>
            </a:pPr>
            <a:r>
              <a:rPr lang="en-US" dirty="0"/>
              <a:t>VA</a:t>
            </a:r>
          </a:p>
        </p:txBody>
      </p:sp>
      <p:pic>
        <p:nvPicPr>
          <p:cNvPr id="7" name="Picture 6"/>
          <p:cNvPicPr>
            <a:picLocks noChangeAspect="1"/>
          </p:cNvPicPr>
          <p:nvPr/>
        </p:nvPicPr>
        <p:blipFill>
          <a:blip r:embed="rId2"/>
          <a:stretch>
            <a:fillRect/>
          </a:stretch>
        </p:blipFill>
        <p:spPr>
          <a:xfrm>
            <a:off x="7058678" y="1419497"/>
            <a:ext cx="1184957" cy="1190682"/>
          </a:xfrm>
          <a:prstGeom prst="rect">
            <a:avLst/>
          </a:prstGeom>
        </p:spPr>
      </p:pic>
      <p:pic>
        <p:nvPicPr>
          <p:cNvPr id="8" name="Picture 7"/>
          <p:cNvPicPr>
            <a:picLocks noChangeAspect="1"/>
          </p:cNvPicPr>
          <p:nvPr/>
        </p:nvPicPr>
        <p:blipFill>
          <a:blip r:embed="rId3"/>
          <a:stretch>
            <a:fillRect/>
          </a:stretch>
        </p:blipFill>
        <p:spPr>
          <a:xfrm>
            <a:off x="6493414" y="2757181"/>
            <a:ext cx="2415455" cy="1142640"/>
          </a:xfrm>
          <a:prstGeom prst="rect">
            <a:avLst/>
          </a:prstGeom>
        </p:spPr>
      </p:pic>
      <p:pic>
        <p:nvPicPr>
          <p:cNvPr id="9" name="Picture 8"/>
          <p:cNvPicPr>
            <a:picLocks noChangeAspect="1"/>
          </p:cNvPicPr>
          <p:nvPr/>
        </p:nvPicPr>
        <p:blipFill>
          <a:blip r:embed="rId4"/>
          <a:stretch>
            <a:fillRect/>
          </a:stretch>
        </p:blipFill>
        <p:spPr>
          <a:xfrm>
            <a:off x="6663222" y="4288680"/>
            <a:ext cx="2576573" cy="887972"/>
          </a:xfrm>
          <a:prstGeom prst="rect">
            <a:avLst/>
          </a:prstGeom>
        </p:spPr>
      </p:pic>
    </p:spTree>
    <p:extLst>
      <p:ext uri="{BB962C8B-B14F-4D97-AF65-F5344CB8AC3E}">
        <p14:creationId xmlns:p14="http://schemas.microsoft.com/office/powerpoint/2010/main" val="25608454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6FAC-201C-3819-DBDB-37CC7033F2F6}"/>
              </a:ext>
            </a:extLst>
          </p:cNvPr>
          <p:cNvSpPr>
            <a:spLocks noGrp="1"/>
          </p:cNvSpPr>
          <p:nvPr>
            <p:ph type="title"/>
          </p:nvPr>
        </p:nvSpPr>
        <p:spPr/>
        <p:txBody>
          <a:bodyPr/>
          <a:lstStyle/>
          <a:p>
            <a:pPr algn="ctr"/>
            <a:r>
              <a:rPr lang="en-US" dirty="0" smtClean="0"/>
              <a:t>Animal Research Security Committee</a:t>
            </a:r>
            <a:endParaRPr lang="en-US" dirty="0"/>
          </a:p>
        </p:txBody>
      </p:sp>
      <p:sp>
        <p:nvSpPr>
          <p:cNvPr id="5" name="Slide Number Placeholder 4">
            <a:extLst>
              <a:ext uri="{FF2B5EF4-FFF2-40B4-BE49-F238E27FC236}">
                <a16:creationId xmlns:a16="http://schemas.microsoft.com/office/drawing/2014/main" id="{62CCC07B-D6FC-A7ED-2F53-F18DAF1CE9AA}"/>
              </a:ext>
            </a:extLst>
          </p:cNvPr>
          <p:cNvSpPr>
            <a:spLocks noGrp="1"/>
          </p:cNvSpPr>
          <p:nvPr>
            <p:ph type="sldNum" sz="quarter" idx="10"/>
          </p:nvPr>
        </p:nvSpPr>
        <p:spPr/>
        <p:txBody>
          <a:bodyPr/>
          <a:lstStyle/>
          <a:p>
            <a:fld id="{455C8EF8-7A42-7347-AA92-96F66710B79B}" type="slidenum">
              <a:rPr lang="en-US" smtClean="0"/>
              <a:pPr/>
              <a:t>46</a:t>
            </a:fld>
            <a:endParaRPr lang="en-US" dirty="0"/>
          </a:p>
        </p:txBody>
      </p:sp>
      <p:sp>
        <p:nvSpPr>
          <p:cNvPr id="6" name="Content Placeholder 2"/>
          <p:cNvSpPr>
            <a:spLocks noGrp="1"/>
          </p:cNvSpPr>
          <p:nvPr>
            <p:ph type="body" sz="quarter" idx="11"/>
          </p:nvPr>
        </p:nvSpPr>
        <p:spPr>
          <a:xfrm>
            <a:off x="401366" y="1558517"/>
            <a:ext cx="4910863" cy="4297587"/>
          </a:xfrm>
        </p:spPr>
        <p:txBody>
          <a:bodyPr vert="horz" wrap="square" lIns="0" tIns="0" rIns="0" bIns="0" rtlCol="0" anchor="t">
            <a:spAutoFit/>
          </a:bodyPr>
          <a:lstStyle/>
          <a:p>
            <a:pPr marL="342900" indent="-342900">
              <a:buFont typeface="Arial" panose="020B0604020202020204" pitchFamily="34" charset="0"/>
              <a:buChar char="•"/>
            </a:pPr>
            <a:r>
              <a:rPr lang="en-US" dirty="0">
                <a:solidFill>
                  <a:schemeClr val="tx1"/>
                </a:solidFill>
              </a:rPr>
              <a:t>Monitors animal rights organizations/extremists</a:t>
            </a:r>
          </a:p>
          <a:p>
            <a:pPr marL="0" indent="0">
              <a:buNone/>
            </a:pPr>
            <a:endParaRPr lang="en-US" dirty="0">
              <a:solidFill>
                <a:schemeClr val="tx1"/>
              </a:solidFill>
              <a:latin typeface="Arial"/>
              <a:cs typeface="Arial"/>
            </a:endParaRPr>
          </a:p>
          <a:p>
            <a:pPr marL="342900" indent="-342900">
              <a:buFont typeface="Arial" panose="020B0604020202020204" pitchFamily="34" charset="0"/>
              <a:buChar char="•"/>
            </a:pPr>
            <a:r>
              <a:rPr lang="en-US" dirty="0">
                <a:solidFill>
                  <a:schemeClr val="tx1"/>
                </a:solidFill>
                <a:latin typeface="Arial"/>
                <a:cs typeface="Arial"/>
              </a:rPr>
              <a:t>Alert staff of upcoming events/protests/liberation weeks</a:t>
            </a:r>
          </a:p>
          <a:p>
            <a:pPr marL="0" indent="0">
              <a:buNone/>
            </a:pPr>
            <a:endParaRPr lang="en-US" dirty="0">
              <a:solidFill>
                <a:schemeClr val="tx1"/>
              </a:solidFill>
              <a:latin typeface="Arial"/>
              <a:cs typeface="Arial"/>
            </a:endParaRPr>
          </a:p>
          <a:p>
            <a:pPr marL="342900" indent="-342900">
              <a:buFont typeface="Arial" panose="020B0604020202020204" pitchFamily="34" charset="0"/>
              <a:buChar char="•"/>
            </a:pPr>
            <a:r>
              <a:rPr lang="en-US" dirty="0">
                <a:solidFill>
                  <a:schemeClr val="tx1"/>
                </a:solidFill>
                <a:latin typeface="Arial"/>
                <a:cs typeface="Arial"/>
              </a:rPr>
              <a:t>Provide support to researchers/staff that may be targeted by groups</a:t>
            </a:r>
          </a:p>
          <a:p>
            <a:endParaRPr lang="en-US" dirty="0"/>
          </a:p>
        </p:txBody>
      </p:sp>
      <p:pic>
        <p:nvPicPr>
          <p:cNvPr id="7" name="Picture 6"/>
          <p:cNvPicPr>
            <a:picLocks noChangeAspect="1"/>
          </p:cNvPicPr>
          <p:nvPr/>
        </p:nvPicPr>
        <p:blipFill>
          <a:blip r:embed="rId2"/>
          <a:stretch>
            <a:fillRect/>
          </a:stretch>
        </p:blipFill>
        <p:spPr>
          <a:xfrm>
            <a:off x="6792618" y="1558517"/>
            <a:ext cx="1358606" cy="1337704"/>
          </a:xfrm>
          <a:prstGeom prst="rect">
            <a:avLst/>
          </a:prstGeom>
        </p:spPr>
      </p:pic>
      <p:pic>
        <p:nvPicPr>
          <p:cNvPr id="8" name="Picture 7"/>
          <p:cNvPicPr>
            <a:picLocks noChangeAspect="1"/>
          </p:cNvPicPr>
          <p:nvPr/>
        </p:nvPicPr>
        <p:blipFill>
          <a:blip r:embed="rId3"/>
          <a:stretch>
            <a:fillRect/>
          </a:stretch>
        </p:blipFill>
        <p:spPr>
          <a:xfrm>
            <a:off x="9492054" y="1558518"/>
            <a:ext cx="1315654" cy="1337704"/>
          </a:xfrm>
          <a:prstGeom prst="rect">
            <a:avLst/>
          </a:prstGeom>
        </p:spPr>
      </p:pic>
      <p:pic>
        <p:nvPicPr>
          <p:cNvPr id="9" name="Picture 8"/>
          <p:cNvPicPr>
            <a:picLocks noChangeAspect="1"/>
          </p:cNvPicPr>
          <p:nvPr/>
        </p:nvPicPr>
        <p:blipFill>
          <a:blip r:embed="rId4"/>
          <a:stretch>
            <a:fillRect/>
          </a:stretch>
        </p:blipFill>
        <p:spPr>
          <a:xfrm>
            <a:off x="7758777" y="3424100"/>
            <a:ext cx="2317039" cy="940828"/>
          </a:xfrm>
          <a:prstGeom prst="rect">
            <a:avLst/>
          </a:prstGeom>
        </p:spPr>
      </p:pic>
      <p:pic>
        <p:nvPicPr>
          <p:cNvPr id="10" name="Picture 9"/>
          <p:cNvPicPr>
            <a:picLocks noChangeAspect="1"/>
          </p:cNvPicPr>
          <p:nvPr/>
        </p:nvPicPr>
        <p:blipFill>
          <a:blip r:embed="rId5"/>
          <a:stretch>
            <a:fillRect/>
          </a:stretch>
        </p:blipFill>
        <p:spPr>
          <a:xfrm>
            <a:off x="7616507" y="4750871"/>
            <a:ext cx="2868613" cy="799146"/>
          </a:xfrm>
          <a:prstGeom prst="rect">
            <a:avLst/>
          </a:prstGeom>
        </p:spPr>
      </p:pic>
    </p:spTree>
    <p:extLst>
      <p:ext uri="{BB962C8B-B14F-4D97-AF65-F5344CB8AC3E}">
        <p14:creationId xmlns:p14="http://schemas.microsoft.com/office/powerpoint/2010/main" val="20653937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6FAC-201C-3819-DBDB-37CC7033F2F6}"/>
              </a:ext>
            </a:extLst>
          </p:cNvPr>
          <p:cNvSpPr>
            <a:spLocks noGrp="1"/>
          </p:cNvSpPr>
          <p:nvPr>
            <p:ph type="title"/>
          </p:nvPr>
        </p:nvSpPr>
        <p:spPr/>
        <p:txBody>
          <a:bodyPr/>
          <a:lstStyle/>
          <a:p>
            <a:pPr algn="ctr"/>
            <a:r>
              <a:rPr lang="en-US" dirty="0" smtClean="0"/>
              <a:t>Animal Welfare Concerns</a:t>
            </a:r>
            <a:endParaRPr lang="en-US" dirty="0"/>
          </a:p>
        </p:txBody>
      </p:sp>
      <p:sp>
        <p:nvSpPr>
          <p:cNvPr id="5" name="Slide Number Placeholder 4">
            <a:extLst>
              <a:ext uri="{FF2B5EF4-FFF2-40B4-BE49-F238E27FC236}">
                <a16:creationId xmlns:a16="http://schemas.microsoft.com/office/drawing/2014/main" id="{62CCC07B-D6FC-A7ED-2F53-F18DAF1CE9AA}"/>
              </a:ext>
            </a:extLst>
          </p:cNvPr>
          <p:cNvSpPr>
            <a:spLocks noGrp="1"/>
          </p:cNvSpPr>
          <p:nvPr>
            <p:ph type="sldNum" sz="quarter" idx="10"/>
          </p:nvPr>
        </p:nvSpPr>
        <p:spPr/>
        <p:txBody>
          <a:bodyPr/>
          <a:lstStyle/>
          <a:p>
            <a:fld id="{455C8EF8-7A42-7347-AA92-96F66710B79B}" type="slidenum">
              <a:rPr lang="en-US" smtClean="0"/>
              <a:pPr/>
              <a:t>47</a:t>
            </a:fld>
            <a:endParaRPr lang="en-US" dirty="0"/>
          </a:p>
        </p:txBody>
      </p:sp>
      <p:sp>
        <p:nvSpPr>
          <p:cNvPr id="6" name="Content Placeholder 2"/>
          <p:cNvSpPr>
            <a:spLocks noGrp="1"/>
          </p:cNvSpPr>
          <p:nvPr>
            <p:ph type="body" sz="quarter" idx="11"/>
          </p:nvPr>
        </p:nvSpPr>
        <p:spPr>
          <a:xfrm>
            <a:off x="601663" y="1096963"/>
            <a:ext cx="11042650" cy="4876800"/>
          </a:xfrm>
        </p:spPr>
        <p:txBody>
          <a:bodyPr/>
          <a:lstStyle/>
          <a:p>
            <a:pPr marL="342900" indent="-342900">
              <a:buFont typeface="Arial" panose="020B0604020202020204" pitchFamily="34" charset="0"/>
              <a:buChar char="•"/>
            </a:pPr>
            <a:r>
              <a:rPr lang="en-US" sz="1600" dirty="0">
                <a:solidFill>
                  <a:schemeClr val="tx1"/>
                </a:solidFill>
              </a:rPr>
              <a:t>Go to your immediate supervisor</a:t>
            </a:r>
          </a:p>
          <a:p>
            <a:pPr marL="0" indent="0">
              <a:buNone/>
            </a:pPr>
            <a:endParaRPr lang="en-US" sz="1600" dirty="0">
              <a:solidFill>
                <a:schemeClr val="tx1"/>
              </a:solidFill>
            </a:endParaRPr>
          </a:p>
          <a:p>
            <a:pPr marL="342900" indent="-342900">
              <a:buFont typeface="Arial" panose="020B0604020202020204" pitchFamily="34" charset="0"/>
              <a:buChar char="•"/>
            </a:pPr>
            <a:r>
              <a:rPr lang="en-US" sz="1600" dirty="0">
                <a:solidFill>
                  <a:schemeClr val="tx1"/>
                </a:solidFill>
              </a:rPr>
              <a:t>Contact ARP veterinary staff</a:t>
            </a:r>
          </a:p>
          <a:p>
            <a:pPr marL="0" indent="0">
              <a:buNone/>
            </a:pPr>
            <a:endParaRPr lang="en-US" sz="1600" dirty="0">
              <a:solidFill>
                <a:schemeClr val="tx1"/>
              </a:solidFill>
            </a:endParaRPr>
          </a:p>
          <a:p>
            <a:pPr marL="342900" indent="-342900">
              <a:buFont typeface="Arial" panose="020B0604020202020204" pitchFamily="34" charset="0"/>
              <a:buChar char="•"/>
            </a:pPr>
            <a:r>
              <a:rPr lang="en-US" sz="1600" dirty="0">
                <a:solidFill>
                  <a:schemeClr val="tx1"/>
                </a:solidFill>
              </a:rPr>
              <a:t>Contact IACUC staff</a:t>
            </a:r>
          </a:p>
          <a:p>
            <a:pPr marL="0" indent="0">
              <a:buNone/>
            </a:pPr>
            <a:endParaRPr lang="en-US" sz="1600" dirty="0">
              <a:solidFill>
                <a:schemeClr val="tx1"/>
              </a:solidFill>
            </a:endParaRPr>
          </a:p>
          <a:p>
            <a:pPr marL="342900" indent="-342900">
              <a:buFont typeface="Arial" panose="020B0604020202020204" pitchFamily="34" charset="0"/>
              <a:buChar char="•"/>
            </a:pPr>
            <a:r>
              <a:rPr lang="en-US" sz="1600" dirty="0">
                <a:solidFill>
                  <a:schemeClr val="tx1"/>
                </a:solidFill>
              </a:rPr>
              <a:t>Hotline - Confidential and Anonymous Reporting </a:t>
            </a:r>
          </a:p>
          <a:p>
            <a:pPr lvl="1"/>
            <a:r>
              <a:rPr lang="en-US" sz="1600" dirty="0" smtClean="0"/>
              <a:t>Phone:  1-877-880-7888</a:t>
            </a:r>
            <a:endParaRPr lang="en-US" sz="1600" dirty="0"/>
          </a:p>
          <a:p>
            <a:pPr lvl="1"/>
            <a:r>
              <a:rPr lang="en-US" sz="1600" dirty="0" smtClean="0">
                <a:hlinkClick r:id="rId2"/>
              </a:rPr>
              <a:t>http</a:t>
            </a:r>
            <a:r>
              <a:rPr lang="en-US" sz="1600" dirty="0">
                <a:hlinkClick r:id="rId2"/>
              </a:rPr>
              <a:t>://www.tnwinc.com/reportline/international</a:t>
            </a:r>
            <a:r>
              <a:rPr lang="en-US" sz="1600" dirty="0" smtClean="0">
                <a:hlinkClick r:id="rId2"/>
              </a:rPr>
              <a:t>/</a:t>
            </a:r>
            <a:endParaRPr lang="en-US" sz="1600" dirty="0" smtClean="0"/>
          </a:p>
          <a:p>
            <a:pPr lvl="1"/>
            <a:endParaRPr lang="en-US" sz="1600" dirty="0"/>
          </a:p>
          <a:p>
            <a:pPr marL="342900" indent="-342900">
              <a:buFont typeface="Arial" panose="020B0604020202020204" pitchFamily="34" charset="0"/>
              <a:buChar char="•"/>
            </a:pPr>
            <a:r>
              <a:rPr lang="en-US" sz="1600" dirty="0" smtClean="0">
                <a:solidFill>
                  <a:schemeClr val="tx1"/>
                </a:solidFill>
              </a:rPr>
              <a:t>Internal Compliance Office</a:t>
            </a:r>
          </a:p>
          <a:p>
            <a:pPr marL="800100" lvl="1" indent="-342900">
              <a:buFont typeface="Arial" panose="020B0604020202020204" pitchFamily="34" charset="0"/>
              <a:buChar char="•"/>
            </a:pPr>
            <a:r>
              <a:rPr lang="en-US" sz="1600" dirty="0" smtClean="0"/>
              <a:t>Phone:  704-512-5900</a:t>
            </a:r>
          </a:p>
          <a:p>
            <a:pPr marL="800100" lvl="1" indent="-342900">
              <a:buFont typeface="Arial" panose="020B0604020202020204" pitchFamily="34" charset="0"/>
              <a:buChar char="•"/>
            </a:pPr>
            <a:r>
              <a:rPr lang="en-US" sz="1600" dirty="0" smtClean="0"/>
              <a:t>Email:  </a:t>
            </a:r>
            <a:r>
              <a:rPr lang="en-US" sz="1600" dirty="0" smtClean="0">
                <a:hlinkClick r:id="rId3"/>
              </a:rPr>
              <a:t>Compliance@AtriumHealth.org</a:t>
            </a:r>
            <a:endParaRPr lang="en-US" sz="1600" dirty="0" smtClean="0"/>
          </a:p>
          <a:p>
            <a:pPr marL="800100" lvl="1" indent="-342900">
              <a:buFont typeface="Arial" panose="020B0604020202020204" pitchFamily="34" charset="0"/>
              <a:buChar char="•"/>
            </a:pPr>
            <a:r>
              <a:rPr lang="en-US" sz="1600" dirty="0" smtClean="0"/>
              <a:t>Anonymous Hotline:  844-587-0825</a:t>
            </a:r>
          </a:p>
          <a:p>
            <a:pPr marL="800100" lvl="1" indent="-342900">
              <a:buFont typeface="Arial" panose="020B0604020202020204" pitchFamily="34" charset="0"/>
              <a:buChar char="•"/>
            </a:pPr>
            <a:r>
              <a:rPr lang="en-US" sz="1600" dirty="0" smtClean="0"/>
              <a:t>Online Ethics Reporting:  AtriumHealth.EthicsPoint.com</a:t>
            </a:r>
          </a:p>
          <a:p>
            <a:pPr marL="800100" lvl="1" indent="-342900">
              <a:buFont typeface="Arial" panose="020B0604020202020204" pitchFamily="34" charset="0"/>
              <a:buChar char="•"/>
            </a:pPr>
            <a:endParaRPr lang="en-US" sz="1800" dirty="0"/>
          </a:p>
          <a:p>
            <a:pPr marL="231775" lvl="1" indent="0">
              <a:buNone/>
            </a:pPr>
            <a:endParaRPr lang="en-US" dirty="0"/>
          </a:p>
        </p:txBody>
      </p:sp>
      <p:pic>
        <p:nvPicPr>
          <p:cNvPr id="7" name="Picture 6"/>
          <p:cNvPicPr>
            <a:picLocks noChangeAspect="1"/>
          </p:cNvPicPr>
          <p:nvPr/>
        </p:nvPicPr>
        <p:blipFill>
          <a:blip r:embed="rId4"/>
          <a:stretch>
            <a:fillRect/>
          </a:stretch>
        </p:blipFill>
        <p:spPr>
          <a:xfrm>
            <a:off x="7734809" y="1209864"/>
            <a:ext cx="2898357" cy="1925185"/>
          </a:xfrm>
          <a:prstGeom prst="rect">
            <a:avLst/>
          </a:prstGeom>
        </p:spPr>
      </p:pic>
    </p:spTree>
    <p:extLst>
      <p:ext uri="{BB962C8B-B14F-4D97-AF65-F5344CB8AC3E}">
        <p14:creationId xmlns:p14="http://schemas.microsoft.com/office/powerpoint/2010/main" val="32836115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36949" y="-36194"/>
            <a:ext cx="2188654" cy="1658256"/>
          </a:xfrm>
          <a:prstGeom prst="rect">
            <a:avLst/>
          </a:prstGeom>
        </p:spPr>
      </p:pic>
      <p:pic>
        <p:nvPicPr>
          <p:cNvPr id="10" name="Picture 9"/>
          <p:cNvPicPr>
            <a:picLocks noChangeAspect="1"/>
          </p:cNvPicPr>
          <p:nvPr/>
        </p:nvPicPr>
        <p:blipFill>
          <a:blip r:embed="rId3"/>
          <a:stretch>
            <a:fillRect/>
          </a:stretch>
        </p:blipFill>
        <p:spPr>
          <a:xfrm>
            <a:off x="10302240" y="4065464"/>
            <a:ext cx="1388326" cy="1865072"/>
          </a:xfrm>
          <a:prstGeom prst="rect">
            <a:avLst/>
          </a:prstGeom>
        </p:spPr>
      </p:pic>
      <p:pic>
        <p:nvPicPr>
          <p:cNvPr id="8" name="Picture 7"/>
          <p:cNvPicPr>
            <a:picLocks noChangeAspect="1"/>
          </p:cNvPicPr>
          <p:nvPr/>
        </p:nvPicPr>
        <p:blipFill>
          <a:blip r:embed="rId4"/>
          <a:stretch>
            <a:fillRect/>
          </a:stretch>
        </p:blipFill>
        <p:spPr>
          <a:xfrm>
            <a:off x="4741640" y="4180114"/>
            <a:ext cx="1362582" cy="1801862"/>
          </a:xfrm>
          <a:prstGeom prst="rect">
            <a:avLst/>
          </a:prstGeom>
        </p:spPr>
      </p:pic>
      <p:pic>
        <p:nvPicPr>
          <p:cNvPr id="7" name="Picture 6"/>
          <p:cNvPicPr>
            <a:picLocks noChangeAspect="1"/>
          </p:cNvPicPr>
          <p:nvPr/>
        </p:nvPicPr>
        <p:blipFill>
          <a:blip r:embed="rId5"/>
          <a:stretch>
            <a:fillRect/>
          </a:stretch>
        </p:blipFill>
        <p:spPr>
          <a:xfrm>
            <a:off x="178835" y="4065464"/>
            <a:ext cx="1128498" cy="2007424"/>
          </a:xfrm>
          <a:prstGeom prst="rect">
            <a:avLst/>
          </a:prstGeom>
        </p:spPr>
      </p:pic>
      <p:sp>
        <p:nvSpPr>
          <p:cNvPr id="2" name="Title 1">
            <a:extLst>
              <a:ext uri="{FF2B5EF4-FFF2-40B4-BE49-F238E27FC236}">
                <a16:creationId xmlns:a16="http://schemas.microsoft.com/office/drawing/2014/main" id="{40766FAC-201C-3819-DBDB-37CC7033F2F6}"/>
              </a:ext>
            </a:extLst>
          </p:cNvPr>
          <p:cNvSpPr>
            <a:spLocks noGrp="1"/>
          </p:cNvSpPr>
          <p:nvPr>
            <p:ph type="title"/>
          </p:nvPr>
        </p:nvSpPr>
        <p:spPr/>
        <p:txBody>
          <a:bodyPr/>
          <a:lstStyle/>
          <a:p>
            <a:pPr algn="ctr"/>
            <a:r>
              <a:rPr lang="en-US" dirty="0" smtClean="0"/>
              <a:t>Questions?</a:t>
            </a:r>
            <a:endParaRPr lang="en-US" dirty="0"/>
          </a:p>
        </p:txBody>
      </p:sp>
      <p:sp>
        <p:nvSpPr>
          <p:cNvPr id="4" name="Text Placeholder 3">
            <a:extLst>
              <a:ext uri="{FF2B5EF4-FFF2-40B4-BE49-F238E27FC236}">
                <a16:creationId xmlns:a16="http://schemas.microsoft.com/office/drawing/2014/main" id="{06157A92-FDD2-0B02-4CBE-B417E120264C}"/>
              </a:ext>
            </a:extLst>
          </p:cNvPr>
          <p:cNvSpPr>
            <a:spLocks noGrp="1"/>
          </p:cNvSpPr>
          <p:nvPr>
            <p:ph type="body" sz="quarter" idx="11"/>
          </p:nvPr>
        </p:nvSpPr>
        <p:spPr>
          <a:xfrm>
            <a:off x="601663" y="1480457"/>
            <a:ext cx="10281113" cy="3500846"/>
          </a:xfrm>
        </p:spPr>
        <p:txBody>
          <a:bodyPr/>
          <a:lstStyle/>
          <a:p>
            <a:pPr algn="ctr"/>
            <a:r>
              <a:rPr lang="en-US" dirty="0" smtClean="0"/>
              <a:t>If you have any questions, feel free to reach out to any of us at any time!</a:t>
            </a:r>
          </a:p>
          <a:p>
            <a:endParaRPr lang="en-US" b="0" dirty="0" smtClean="0">
              <a:solidFill>
                <a:schemeClr val="tx1"/>
              </a:solidFill>
            </a:endParaRPr>
          </a:p>
          <a:p>
            <a:r>
              <a:rPr lang="en-US" b="0" dirty="0" smtClean="0">
                <a:solidFill>
                  <a:schemeClr val="tx1"/>
                </a:solidFill>
              </a:rPr>
              <a:t>Amanda </a:t>
            </a:r>
            <a:r>
              <a:rPr lang="en-US" b="0" dirty="0">
                <a:solidFill>
                  <a:schemeClr val="tx1"/>
                </a:solidFill>
              </a:rPr>
              <a:t>Dillard, Animal Training </a:t>
            </a:r>
            <a:r>
              <a:rPr lang="en-US" b="0" dirty="0" smtClean="0">
                <a:solidFill>
                  <a:schemeClr val="tx1"/>
                </a:solidFill>
              </a:rPr>
              <a:t>Coordinator    adillard@Wakehealth.edu</a:t>
            </a:r>
            <a:endParaRPr lang="en-US" b="0" dirty="0">
              <a:solidFill>
                <a:schemeClr val="tx1"/>
              </a:solidFill>
            </a:endParaRPr>
          </a:p>
          <a:p>
            <a:r>
              <a:rPr lang="en-US" b="0" dirty="0">
                <a:solidFill>
                  <a:schemeClr val="tx1"/>
                </a:solidFill>
              </a:rPr>
              <a:t>Lisa Colvin, IACUC </a:t>
            </a:r>
            <a:r>
              <a:rPr lang="en-US" b="0" dirty="0" smtClean="0">
                <a:solidFill>
                  <a:schemeClr val="tx1"/>
                </a:solidFill>
              </a:rPr>
              <a:t>Coordinator     lcolvin@Wakehealth.edu</a:t>
            </a:r>
            <a:endParaRPr lang="en-US" b="0" dirty="0">
              <a:solidFill>
                <a:schemeClr val="tx1"/>
              </a:solidFill>
            </a:endParaRPr>
          </a:p>
          <a:p>
            <a:r>
              <a:rPr lang="en-US" b="0" dirty="0">
                <a:solidFill>
                  <a:schemeClr val="tx1"/>
                </a:solidFill>
              </a:rPr>
              <a:t>Miranda Moore, Protocol Analyst II, </a:t>
            </a:r>
            <a:r>
              <a:rPr lang="en-US" b="0" dirty="0" smtClean="0">
                <a:solidFill>
                  <a:schemeClr val="tx1"/>
                </a:solidFill>
              </a:rPr>
              <a:t>IACUC    mlmoore@Wakehealth.edu</a:t>
            </a:r>
            <a:endParaRPr lang="en-US" b="0" dirty="0">
              <a:solidFill>
                <a:schemeClr val="tx1"/>
              </a:solidFill>
            </a:endParaRPr>
          </a:p>
          <a:p>
            <a:endParaRPr lang="en-US" dirty="0"/>
          </a:p>
          <a:p>
            <a:endParaRPr lang="en-US" dirty="0"/>
          </a:p>
        </p:txBody>
      </p:sp>
      <p:sp>
        <p:nvSpPr>
          <p:cNvPr id="5" name="Slide Number Placeholder 4">
            <a:extLst>
              <a:ext uri="{FF2B5EF4-FFF2-40B4-BE49-F238E27FC236}">
                <a16:creationId xmlns:a16="http://schemas.microsoft.com/office/drawing/2014/main" id="{62CCC07B-D6FC-A7ED-2F53-F18DAF1CE9AA}"/>
              </a:ext>
            </a:extLst>
          </p:cNvPr>
          <p:cNvSpPr>
            <a:spLocks noGrp="1"/>
          </p:cNvSpPr>
          <p:nvPr>
            <p:ph type="sldNum" sz="quarter" idx="10"/>
          </p:nvPr>
        </p:nvSpPr>
        <p:spPr/>
        <p:txBody>
          <a:bodyPr/>
          <a:lstStyle/>
          <a:p>
            <a:fld id="{455C8EF8-7A42-7347-AA92-96F66710B79B}" type="slidenum">
              <a:rPr lang="en-US" smtClean="0"/>
              <a:pPr/>
              <a:t>48</a:t>
            </a:fld>
            <a:endParaRPr lang="en-US" dirty="0"/>
          </a:p>
        </p:txBody>
      </p:sp>
      <p:pic>
        <p:nvPicPr>
          <p:cNvPr id="9" name="Picture 8"/>
          <p:cNvPicPr>
            <a:picLocks noChangeAspect="1"/>
          </p:cNvPicPr>
          <p:nvPr/>
        </p:nvPicPr>
        <p:blipFill>
          <a:blip r:embed="rId6"/>
          <a:stretch>
            <a:fillRect/>
          </a:stretch>
        </p:blipFill>
        <p:spPr>
          <a:xfrm>
            <a:off x="10380736" y="365126"/>
            <a:ext cx="1573194" cy="1691842"/>
          </a:xfrm>
          <a:prstGeom prst="rect">
            <a:avLst/>
          </a:prstGeom>
        </p:spPr>
      </p:pic>
    </p:spTree>
    <p:extLst>
      <p:ext uri="{BB962C8B-B14F-4D97-AF65-F5344CB8AC3E}">
        <p14:creationId xmlns:p14="http://schemas.microsoft.com/office/powerpoint/2010/main" val="831531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2627AC1-84BA-148F-91AC-EACD24D74E1D}"/>
              </a:ext>
            </a:extLst>
          </p:cNvPr>
          <p:cNvSpPr>
            <a:spLocks noGrp="1"/>
          </p:cNvSpPr>
          <p:nvPr>
            <p:ph type="title"/>
          </p:nvPr>
        </p:nvSpPr>
        <p:spPr/>
        <p:txBody>
          <a:bodyPr/>
          <a:lstStyle/>
          <a:p>
            <a:pPr algn="ctr"/>
            <a:r>
              <a:rPr lang="en-US" dirty="0" smtClean="0"/>
              <a:t>ARP – Animal Resources Program</a:t>
            </a:r>
            <a:endParaRPr lang="en-US" dirty="0"/>
          </a:p>
        </p:txBody>
      </p:sp>
      <p:sp>
        <p:nvSpPr>
          <p:cNvPr id="7" name="Slide Number Placeholder 6">
            <a:extLst>
              <a:ext uri="{FF2B5EF4-FFF2-40B4-BE49-F238E27FC236}">
                <a16:creationId xmlns:a16="http://schemas.microsoft.com/office/drawing/2014/main" id="{DFAB15DB-ED87-A9EC-06D1-778E65C130E2}"/>
              </a:ext>
            </a:extLst>
          </p:cNvPr>
          <p:cNvSpPr>
            <a:spLocks noGrp="1"/>
          </p:cNvSpPr>
          <p:nvPr>
            <p:ph type="sldNum" sz="quarter" idx="10"/>
          </p:nvPr>
        </p:nvSpPr>
        <p:spPr/>
        <p:txBody>
          <a:bodyPr/>
          <a:lstStyle/>
          <a:p>
            <a:fld id="{DE02E54D-CEB8-0646-8A95-1DC5FC3845A8}" type="slidenum">
              <a:rPr lang="en-US" smtClean="0"/>
              <a:pPr/>
              <a:t>5</a:t>
            </a:fld>
            <a:endParaRPr lang="en-US"/>
          </a:p>
        </p:txBody>
      </p:sp>
      <p:sp>
        <p:nvSpPr>
          <p:cNvPr id="13" name="Subtitle 2"/>
          <p:cNvSpPr>
            <a:spLocks noGrp="1"/>
          </p:cNvSpPr>
          <p:nvPr>
            <p:ph type="body" sz="quarter" idx="11"/>
          </p:nvPr>
        </p:nvSpPr>
        <p:spPr>
          <a:xfrm>
            <a:off x="601663" y="1096963"/>
            <a:ext cx="11117262" cy="3982629"/>
          </a:xfrm>
        </p:spPr>
        <p:txBody>
          <a:bodyPr vert="horz" lIns="0" tIns="0" rIns="0" bIns="0" rtlCol="0" anchor="t">
            <a:spAutoFit/>
          </a:bodyPr>
          <a:lstStyle/>
          <a:p>
            <a:pPr marL="342900" indent="-342900">
              <a:buFont typeface="Arial" panose="020B0604020202020204" pitchFamily="34" charset="0"/>
              <a:buChar char="•"/>
            </a:pPr>
            <a:r>
              <a:rPr lang="en-US" sz="2400" dirty="0">
                <a:latin typeface="Arial"/>
                <a:cs typeface="Arial"/>
              </a:rPr>
              <a:t>3 Campuses:  </a:t>
            </a:r>
            <a:endParaRPr lang="en-US" sz="2400" dirty="0"/>
          </a:p>
          <a:p>
            <a:pPr marL="1257300" lvl="2" indent="-342900">
              <a:buFont typeface="Arial" panose="020B0604020202020204" pitchFamily="34" charset="0"/>
              <a:buChar char="•"/>
            </a:pPr>
            <a:r>
              <a:rPr lang="en-US" sz="2000" dirty="0">
                <a:latin typeface="Arial"/>
                <a:cs typeface="Arial"/>
              </a:rPr>
              <a:t>Winston Salem </a:t>
            </a:r>
          </a:p>
          <a:p>
            <a:pPr marL="2171700" lvl="4" indent="-342900">
              <a:buFont typeface="Arial" panose="020B0604020202020204" pitchFamily="34" charset="0"/>
              <a:buChar char="•"/>
            </a:pPr>
            <a:r>
              <a:rPr lang="en-US" sz="2000" dirty="0">
                <a:latin typeface="Arial"/>
                <a:cs typeface="Arial"/>
              </a:rPr>
              <a:t>Bowman Gray, Downtown and Reynolda</a:t>
            </a:r>
          </a:p>
          <a:p>
            <a:pPr marL="1257300" lvl="2" indent="-342900">
              <a:buFont typeface="Arial" panose="020B0604020202020204" pitchFamily="34" charset="0"/>
              <a:buChar char="•"/>
            </a:pPr>
            <a:r>
              <a:rPr lang="en-US" sz="2000" dirty="0">
                <a:latin typeface="Arial"/>
                <a:cs typeface="Arial"/>
              </a:rPr>
              <a:t>Clarkson</a:t>
            </a:r>
          </a:p>
          <a:p>
            <a:pPr marL="1257300" lvl="2" indent="-342900">
              <a:buFont typeface="Arial" panose="020B0604020202020204" pitchFamily="34" charset="0"/>
              <a:buChar char="•"/>
            </a:pPr>
            <a:r>
              <a:rPr lang="en-US" sz="2000" dirty="0">
                <a:latin typeface="Arial"/>
                <a:cs typeface="Arial"/>
              </a:rPr>
              <a:t>Charlotte </a:t>
            </a:r>
            <a:endParaRPr lang="en-US" sz="2000" dirty="0"/>
          </a:p>
          <a:p>
            <a:endParaRPr lang="en-US" sz="2400" dirty="0">
              <a:latin typeface="Arial"/>
              <a:cs typeface="Arial"/>
            </a:endParaRPr>
          </a:p>
          <a:p>
            <a:pPr marL="342900" indent="-342900">
              <a:buFont typeface="Arial" panose="020B0604020202020204" pitchFamily="34" charset="0"/>
              <a:buChar char="•"/>
            </a:pPr>
            <a:r>
              <a:rPr lang="en-US" sz="2400" dirty="0">
                <a:latin typeface="Arial"/>
                <a:cs typeface="Arial"/>
              </a:rPr>
              <a:t>All Have:	</a:t>
            </a:r>
            <a:endParaRPr lang="en-US" dirty="0"/>
          </a:p>
          <a:p>
            <a:pPr marL="1257300" lvl="2" indent="-342900">
              <a:buFont typeface="Arial" panose="020B0604020202020204" pitchFamily="34" charset="0"/>
              <a:buChar char="•"/>
            </a:pPr>
            <a:r>
              <a:rPr lang="en-US" sz="2000" dirty="0">
                <a:latin typeface="Arial"/>
                <a:cs typeface="Arial"/>
              </a:rPr>
              <a:t>Veterinary Staff</a:t>
            </a:r>
          </a:p>
          <a:p>
            <a:pPr marL="1257300" lvl="2" indent="-342900">
              <a:buFont typeface="Arial" panose="020B0604020202020204" pitchFamily="34" charset="0"/>
              <a:buChar char="•"/>
            </a:pPr>
            <a:r>
              <a:rPr lang="en-US" sz="2000" dirty="0">
                <a:latin typeface="Arial"/>
                <a:cs typeface="Arial"/>
              </a:rPr>
              <a:t>Operations Staff</a:t>
            </a:r>
          </a:p>
          <a:p>
            <a:pPr marL="1257300" lvl="2" indent="-342900">
              <a:buFont typeface="Arial" panose="020B0604020202020204" pitchFamily="34" charset="0"/>
              <a:buChar char="•"/>
            </a:pPr>
            <a:r>
              <a:rPr lang="en-US" sz="2000" dirty="0">
                <a:latin typeface="Arial"/>
                <a:cs typeface="Arial"/>
              </a:rPr>
              <a:t>Access to Pathology Staff</a:t>
            </a:r>
          </a:p>
          <a:p>
            <a:pPr marL="1257300" lvl="2" indent="-342900">
              <a:buFont typeface="Arial" panose="020B0604020202020204" pitchFamily="34" charset="0"/>
              <a:buChar char="•"/>
            </a:pPr>
            <a:r>
              <a:rPr lang="en-US" sz="2000" dirty="0">
                <a:latin typeface="Arial"/>
                <a:cs typeface="Arial"/>
              </a:rPr>
              <a:t>Access to Behavioral Management and Animal Welfare Staff</a:t>
            </a:r>
          </a:p>
        </p:txBody>
      </p:sp>
      <p:pic>
        <p:nvPicPr>
          <p:cNvPr id="4" name="Picture 3"/>
          <p:cNvPicPr>
            <a:picLocks noChangeAspect="1"/>
          </p:cNvPicPr>
          <p:nvPr/>
        </p:nvPicPr>
        <p:blipFill>
          <a:blip r:embed="rId2"/>
          <a:stretch>
            <a:fillRect/>
          </a:stretch>
        </p:blipFill>
        <p:spPr>
          <a:xfrm>
            <a:off x="8193777" y="1708523"/>
            <a:ext cx="2719052" cy="2274005"/>
          </a:xfrm>
          <a:prstGeom prst="rect">
            <a:avLst/>
          </a:prstGeom>
        </p:spPr>
      </p:pic>
    </p:spTree>
    <p:extLst>
      <p:ext uri="{BB962C8B-B14F-4D97-AF65-F5344CB8AC3E}">
        <p14:creationId xmlns:p14="http://schemas.microsoft.com/office/powerpoint/2010/main" val="3199250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2627AC1-84BA-148F-91AC-EACD24D74E1D}"/>
              </a:ext>
            </a:extLst>
          </p:cNvPr>
          <p:cNvSpPr>
            <a:spLocks noGrp="1"/>
          </p:cNvSpPr>
          <p:nvPr>
            <p:ph type="title"/>
          </p:nvPr>
        </p:nvSpPr>
        <p:spPr/>
        <p:txBody>
          <a:bodyPr/>
          <a:lstStyle/>
          <a:p>
            <a:pPr algn="ctr"/>
            <a:r>
              <a:rPr lang="en-US" dirty="0" smtClean="0"/>
              <a:t>Attending Veterinarian (AV)</a:t>
            </a:r>
            <a:endParaRPr lang="en-US" dirty="0"/>
          </a:p>
        </p:txBody>
      </p:sp>
      <p:sp>
        <p:nvSpPr>
          <p:cNvPr id="7" name="Slide Number Placeholder 6">
            <a:extLst>
              <a:ext uri="{FF2B5EF4-FFF2-40B4-BE49-F238E27FC236}">
                <a16:creationId xmlns:a16="http://schemas.microsoft.com/office/drawing/2014/main" id="{DFAB15DB-ED87-A9EC-06D1-778E65C130E2}"/>
              </a:ext>
            </a:extLst>
          </p:cNvPr>
          <p:cNvSpPr>
            <a:spLocks noGrp="1"/>
          </p:cNvSpPr>
          <p:nvPr>
            <p:ph type="sldNum" sz="quarter" idx="10"/>
          </p:nvPr>
        </p:nvSpPr>
        <p:spPr/>
        <p:txBody>
          <a:bodyPr/>
          <a:lstStyle/>
          <a:p>
            <a:fld id="{DE02E54D-CEB8-0646-8A95-1DC5FC3845A8}" type="slidenum">
              <a:rPr lang="en-US" smtClean="0"/>
              <a:pPr/>
              <a:t>6</a:t>
            </a:fld>
            <a:endParaRPr lang="en-US"/>
          </a:p>
        </p:txBody>
      </p:sp>
      <p:sp>
        <p:nvSpPr>
          <p:cNvPr id="12" name="Subtitle 2"/>
          <p:cNvSpPr>
            <a:spLocks noGrp="1"/>
          </p:cNvSpPr>
          <p:nvPr>
            <p:ph type="body" sz="quarter" idx="11"/>
          </p:nvPr>
        </p:nvSpPr>
        <p:spPr>
          <a:xfrm>
            <a:off x="183651" y="1358537"/>
            <a:ext cx="11117262" cy="2142445"/>
          </a:xfrm>
        </p:spPr>
        <p:txBody>
          <a:bodyPr anchor="ctr"/>
          <a:lstStyle/>
          <a:p>
            <a:r>
              <a:rPr lang="en-US" b="1" dirty="0">
                <a:latin typeface="Arial"/>
                <a:cs typeface="Arial"/>
              </a:rPr>
              <a:t>Dr. Mathias Leblanc, PhD, DVM, DACLAM</a:t>
            </a:r>
          </a:p>
          <a:p>
            <a:r>
              <a:rPr lang="en-US" b="0" dirty="0">
                <a:latin typeface="Arial"/>
                <a:cs typeface="Arial"/>
              </a:rPr>
              <a:t>Associate Professor Pathology and Comparative Medicine</a:t>
            </a:r>
          </a:p>
          <a:p>
            <a:r>
              <a:rPr lang="en-US" b="0" dirty="0">
                <a:latin typeface="Arial"/>
                <a:cs typeface="Arial"/>
              </a:rPr>
              <a:t>Director Animal Resources Program</a:t>
            </a:r>
            <a:r>
              <a:rPr lang="en-US" sz="2800" b="0" dirty="0">
                <a:latin typeface="Arial"/>
                <a:cs typeface="Arial"/>
              </a:rPr>
              <a:t> 	</a:t>
            </a:r>
            <a:endParaRPr lang="en-US" b="0" dirty="0"/>
          </a:p>
        </p:txBody>
      </p:sp>
      <p:pic>
        <p:nvPicPr>
          <p:cNvPr id="4" name="Picture 3"/>
          <p:cNvPicPr>
            <a:picLocks noChangeAspect="1"/>
          </p:cNvPicPr>
          <p:nvPr/>
        </p:nvPicPr>
        <p:blipFill>
          <a:blip r:embed="rId2"/>
          <a:stretch>
            <a:fillRect/>
          </a:stretch>
        </p:blipFill>
        <p:spPr>
          <a:xfrm>
            <a:off x="9085790" y="1534309"/>
            <a:ext cx="2633700" cy="3249450"/>
          </a:xfrm>
          <a:prstGeom prst="rect">
            <a:avLst/>
          </a:prstGeom>
        </p:spPr>
      </p:pic>
    </p:spTree>
    <p:extLst>
      <p:ext uri="{BB962C8B-B14F-4D97-AF65-F5344CB8AC3E}">
        <p14:creationId xmlns:p14="http://schemas.microsoft.com/office/powerpoint/2010/main" val="374467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6FAC-201C-3819-DBDB-37CC7033F2F6}"/>
              </a:ext>
            </a:extLst>
          </p:cNvPr>
          <p:cNvSpPr>
            <a:spLocks noGrp="1"/>
          </p:cNvSpPr>
          <p:nvPr>
            <p:ph type="title"/>
          </p:nvPr>
        </p:nvSpPr>
        <p:spPr/>
        <p:txBody>
          <a:bodyPr/>
          <a:lstStyle/>
          <a:p>
            <a:pPr algn="ctr"/>
            <a:r>
              <a:rPr lang="en-US" dirty="0" smtClean="0"/>
              <a:t>ARP Associate Director of Operations</a:t>
            </a:r>
            <a:endParaRPr lang="en-US" dirty="0"/>
          </a:p>
        </p:txBody>
      </p:sp>
      <p:sp>
        <p:nvSpPr>
          <p:cNvPr id="4" name="Text Placeholder 3">
            <a:extLst>
              <a:ext uri="{FF2B5EF4-FFF2-40B4-BE49-F238E27FC236}">
                <a16:creationId xmlns:a16="http://schemas.microsoft.com/office/drawing/2014/main" id="{06157A92-FDD2-0B02-4CBE-B417E120264C}"/>
              </a:ext>
            </a:extLst>
          </p:cNvPr>
          <p:cNvSpPr>
            <a:spLocks noGrp="1"/>
          </p:cNvSpPr>
          <p:nvPr>
            <p:ph type="body" sz="quarter" idx="11"/>
          </p:nvPr>
        </p:nvSpPr>
        <p:spPr>
          <a:xfrm>
            <a:off x="479743" y="1576252"/>
            <a:ext cx="11043141" cy="403225"/>
          </a:xfrm>
        </p:spPr>
        <p:txBody>
          <a:bodyPr/>
          <a:lstStyle/>
          <a:p>
            <a:r>
              <a:rPr lang="en-US" dirty="0" smtClean="0"/>
              <a:t>Vickie Hardy, BS, LATG, CMAR</a:t>
            </a:r>
            <a:endParaRPr lang="en-US" dirty="0"/>
          </a:p>
        </p:txBody>
      </p:sp>
      <p:sp>
        <p:nvSpPr>
          <p:cNvPr id="5" name="Slide Number Placeholder 4">
            <a:extLst>
              <a:ext uri="{FF2B5EF4-FFF2-40B4-BE49-F238E27FC236}">
                <a16:creationId xmlns:a16="http://schemas.microsoft.com/office/drawing/2014/main" id="{62CCC07B-D6FC-A7ED-2F53-F18DAF1CE9AA}"/>
              </a:ext>
            </a:extLst>
          </p:cNvPr>
          <p:cNvSpPr>
            <a:spLocks noGrp="1"/>
          </p:cNvSpPr>
          <p:nvPr>
            <p:ph type="sldNum" sz="quarter" idx="10"/>
          </p:nvPr>
        </p:nvSpPr>
        <p:spPr/>
        <p:txBody>
          <a:bodyPr/>
          <a:lstStyle/>
          <a:p>
            <a:fld id="{455C8EF8-7A42-7347-AA92-96F66710B79B}" type="slidenum">
              <a:rPr lang="en-US" smtClean="0"/>
              <a:pPr/>
              <a:t>7</a:t>
            </a:fld>
            <a:endParaRPr lang="en-US" dirty="0"/>
          </a:p>
        </p:txBody>
      </p:sp>
      <p:pic>
        <p:nvPicPr>
          <p:cNvPr id="6" name="Picture 5"/>
          <p:cNvPicPr>
            <a:picLocks noChangeAspect="1"/>
          </p:cNvPicPr>
          <p:nvPr/>
        </p:nvPicPr>
        <p:blipFill>
          <a:blip r:embed="rId2"/>
          <a:stretch>
            <a:fillRect/>
          </a:stretch>
        </p:blipFill>
        <p:spPr>
          <a:xfrm>
            <a:off x="7983515" y="1868288"/>
            <a:ext cx="2431936" cy="2441472"/>
          </a:xfrm>
          <a:prstGeom prst="rect">
            <a:avLst/>
          </a:prstGeom>
        </p:spPr>
      </p:pic>
    </p:spTree>
    <p:extLst>
      <p:ext uri="{BB962C8B-B14F-4D97-AF65-F5344CB8AC3E}">
        <p14:creationId xmlns:p14="http://schemas.microsoft.com/office/powerpoint/2010/main" val="3986572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6FAC-201C-3819-DBDB-37CC7033F2F6}"/>
              </a:ext>
            </a:extLst>
          </p:cNvPr>
          <p:cNvSpPr>
            <a:spLocks noGrp="1"/>
          </p:cNvSpPr>
          <p:nvPr>
            <p:ph type="title"/>
          </p:nvPr>
        </p:nvSpPr>
        <p:spPr/>
        <p:txBody>
          <a:bodyPr/>
          <a:lstStyle/>
          <a:p>
            <a:pPr algn="ctr"/>
            <a:r>
              <a:rPr lang="en-US" dirty="0" smtClean="0"/>
              <a:t>Winston-Salem Campus</a:t>
            </a:r>
            <a:endParaRPr lang="en-US" dirty="0"/>
          </a:p>
        </p:txBody>
      </p:sp>
      <p:sp>
        <p:nvSpPr>
          <p:cNvPr id="5" name="Slide Number Placeholder 4">
            <a:extLst>
              <a:ext uri="{FF2B5EF4-FFF2-40B4-BE49-F238E27FC236}">
                <a16:creationId xmlns:a16="http://schemas.microsoft.com/office/drawing/2014/main" id="{62CCC07B-D6FC-A7ED-2F53-F18DAF1CE9AA}"/>
              </a:ext>
            </a:extLst>
          </p:cNvPr>
          <p:cNvSpPr>
            <a:spLocks noGrp="1"/>
          </p:cNvSpPr>
          <p:nvPr>
            <p:ph type="sldNum" sz="quarter" idx="10"/>
          </p:nvPr>
        </p:nvSpPr>
        <p:spPr/>
        <p:txBody>
          <a:bodyPr/>
          <a:lstStyle/>
          <a:p>
            <a:fld id="{455C8EF8-7A42-7347-AA92-96F66710B79B}" type="slidenum">
              <a:rPr lang="en-US" smtClean="0"/>
              <a:pPr/>
              <a:t>8</a:t>
            </a:fld>
            <a:endParaRPr lang="en-US" dirty="0"/>
          </a:p>
        </p:txBody>
      </p:sp>
      <p:sp>
        <p:nvSpPr>
          <p:cNvPr id="6" name="Subtitle 2"/>
          <p:cNvSpPr>
            <a:spLocks noGrp="1"/>
          </p:cNvSpPr>
          <p:nvPr>
            <p:ph type="body" sz="quarter" idx="11"/>
          </p:nvPr>
        </p:nvSpPr>
        <p:spPr>
          <a:xfrm>
            <a:off x="410075" y="1744345"/>
            <a:ext cx="11043141" cy="2294474"/>
          </a:xfrm>
        </p:spPr>
        <p:txBody>
          <a:bodyPr vert="horz" wrap="square" lIns="0" tIns="0" rIns="0" bIns="0" rtlCol="0" anchor="t">
            <a:spAutoFit/>
          </a:bodyPr>
          <a:lstStyle/>
          <a:p>
            <a:r>
              <a:rPr lang="en-US" sz="2000" dirty="0">
                <a:latin typeface="Arial"/>
                <a:cs typeface="Arial"/>
              </a:rPr>
              <a:t>ARP Assistant Director :  Erin Mitchell, DVM, </a:t>
            </a:r>
            <a:r>
              <a:rPr lang="en-US" sz="2000" dirty="0" smtClean="0">
                <a:latin typeface="Arial"/>
                <a:cs typeface="Arial"/>
              </a:rPr>
              <a:t>DACLAM</a:t>
            </a:r>
          </a:p>
          <a:p>
            <a:endParaRPr lang="en-US" sz="2000" dirty="0"/>
          </a:p>
          <a:p>
            <a:r>
              <a:rPr lang="en-US" sz="2000" dirty="0">
                <a:latin typeface="Arial"/>
                <a:cs typeface="Arial"/>
              </a:rPr>
              <a:t>ARP Staff Veterinarian: Katie LaVallee, DVM, DACLAM </a:t>
            </a:r>
            <a:endParaRPr lang="en-US" sz="2000" dirty="0" smtClean="0">
              <a:latin typeface="Arial"/>
              <a:cs typeface="Arial"/>
            </a:endParaRPr>
          </a:p>
          <a:p>
            <a:endParaRPr lang="en-US" dirty="0"/>
          </a:p>
          <a:p>
            <a:r>
              <a:rPr lang="en-US" sz="2000" dirty="0">
                <a:latin typeface="Arial"/>
                <a:cs typeface="Arial"/>
              </a:rPr>
              <a:t>ARP Operations Manager:  Gaye Hodges, BS, LATG, CMAR</a:t>
            </a:r>
            <a:endParaRPr lang="en-US" dirty="0"/>
          </a:p>
          <a:p>
            <a:pPr marL="688975" lvl="3" indent="0">
              <a:buNone/>
            </a:pPr>
            <a:endParaRPr lang="en-US" sz="2000" dirty="0">
              <a:latin typeface="Arial"/>
              <a:cs typeface="Arial"/>
            </a:endParaRPr>
          </a:p>
        </p:txBody>
      </p:sp>
      <p:grpSp>
        <p:nvGrpSpPr>
          <p:cNvPr id="10" name="Group 9"/>
          <p:cNvGrpSpPr/>
          <p:nvPr/>
        </p:nvGrpSpPr>
        <p:grpSpPr>
          <a:xfrm>
            <a:off x="9077297" y="1075856"/>
            <a:ext cx="1908213" cy="2247949"/>
            <a:chOff x="9104293" y="1145528"/>
            <a:chExt cx="1908213" cy="2247949"/>
          </a:xfrm>
        </p:grpSpPr>
        <p:pic>
          <p:nvPicPr>
            <p:cNvPr id="7" name="Picture 6"/>
            <p:cNvPicPr>
              <a:picLocks noChangeAspect="1"/>
            </p:cNvPicPr>
            <p:nvPr/>
          </p:nvPicPr>
          <p:blipFill>
            <a:blip r:embed="rId2"/>
            <a:stretch>
              <a:fillRect/>
            </a:stretch>
          </p:blipFill>
          <p:spPr>
            <a:xfrm>
              <a:off x="9104293" y="1145528"/>
              <a:ext cx="1908213" cy="1902117"/>
            </a:xfrm>
            <a:prstGeom prst="rect">
              <a:avLst/>
            </a:prstGeom>
          </p:spPr>
        </p:pic>
        <p:sp>
          <p:nvSpPr>
            <p:cNvPr id="9" name="TextBox 8"/>
            <p:cNvSpPr txBox="1"/>
            <p:nvPr/>
          </p:nvSpPr>
          <p:spPr>
            <a:xfrm>
              <a:off x="9104293" y="3054923"/>
              <a:ext cx="1620828" cy="338554"/>
            </a:xfrm>
            <a:prstGeom prst="rect">
              <a:avLst/>
            </a:prstGeom>
            <a:noFill/>
          </p:spPr>
          <p:txBody>
            <a:bodyPr wrap="none" rtlCol="0">
              <a:spAutoFit/>
            </a:bodyPr>
            <a:lstStyle/>
            <a:p>
              <a:r>
                <a:rPr lang="en-US" sz="1600" dirty="0" smtClean="0"/>
                <a:t>Dr. Erin Mitchell</a:t>
              </a:r>
              <a:endParaRPr lang="en-US" sz="1600" dirty="0"/>
            </a:p>
          </p:txBody>
        </p:sp>
      </p:grpSp>
      <p:grpSp>
        <p:nvGrpSpPr>
          <p:cNvPr id="12" name="Group 11"/>
          <p:cNvGrpSpPr/>
          <p:nvPr/>
        </p:nvGrpSpPr>
        <p:grpSpPr>
          <a:xfrm>
            <a:off x="9034621" y="3665565"/>
            <a:ext cx="1950889" cy="2289443"/>
            <a:chOff x="9104293" y="3613311"/>
            <a:chExt cx="1950889" cy="2289443"/>
          </a:xfrm>
        </p:grpSpPr>
        <p:pic>
          <p:nvPicPr>
            <p:cNvPr id="8" name="Picture 7"/>
            <p:cNvPicPr>
              <a:picLocks noChangeAspect="1"/>
            </p:cNvPicPr>
            <p:nvPr/>
          </p:nvPicPr>
          <p:blipFill>
            <a:blip r:embed="rId3"/>
            <a:stretch>
              <a:fillRect/>
            </a:stretch>
          </p:blipFill>
          <p:spPr>
            <a:xfrm>
              <a:off x="9104293" y="3613311"/>
              <a:ext cx="1950889" cy="1950889"/>
            </a:xfrm>
            <a:prstGeom prst="rect">
              <a:avLst/>
            </a:prstGeom>
          </p:spPr>
        </p:pic>
        <p:sp>
          <p:nvSpPr>
            <p:cNvPr id="11" name="TextBox 10"/>
            <p:cNvSpPr txBox="1"/>
            <p:nvPr/>
          </p:nvSpPr>
          <p:spPr>
            <a:xfrm>
              <a:off x="9104293" y="5564200"/>
              <a:ext cx="1809150" cy="338554"/>
            </a:xfrm>
            <a:prstGeom prst="rect">
              <a:avLst/>
            </a:prstGeom>
            <a:noFill/>
          </p:spPr>
          <p:txBody>
            <a:bodyPr wrap="none" rtlCol="0">
              <a:spAutoFit/>
            </a:bodyPr>
            <a:lstStyle/>
            <a:p>
              <a:r>
                <a:rPr lang="en-US" sz="1600" dirty="0" smtClean="0"/>
                <a:t>Dr. Katie LaVallee</a:t>
              </a:r>
              <a:endParaRPr lang="en-US" sz="1600" dirty="0"/>
            </a:p>
          </p:txBody>
        </p:sp>
      </p:grpSp>
    </p:spTree>
    <p:extLst>
      <p:ext uri="{BB962C8B-B14F-4D97-AF65-F5344CB8AC3E}">
        <p14:creationId xmlns:p14="http://schemas.microsoft.com/office/powerpoint/2010/main" val="1942481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6FAC-201C-3819-DBDB-37CC7033F2F6}"/>
              </a:ext>
            </a:extLst>
          </p:cNvPr>
          <p:cNvSpPr>
            <a:spLocks noGrp="1"/>
          </p:cNvSpPr>
          <p:nvPr>
            <p:ph type="title"/>
          </p:nvPr>
        </p:nvSpPr>
        <p:spPr>
          <a:xfrm>
            <a:off x="603503" y="365125"/>
            <a:ext cx="11041475" cy="1150165"/>
          </a:xfrm>
        </p:spPr>
        <p:txBody>
          <a:bodyPr/>
          <a:lstStyle/>
          <a:p>
            <a:pPr algn="ctr"/>
            <a:r>
              <a:rPr lang="en-US" dirty="0" smtClean="0"/>
              <a:t>Winston-Salem Campus </a:t>
            </a:r>
            <a:br>
              <a:rPr lang="en-US" dirty="0" smtClean="0"/>
            </a:br>
            <a:r>
              <a:rPr lang="en-US" dirty="0" smtClean="0"/>
              <a:t>(Medical Center and Undergraduate Campus)</a:t>
            </a:r>
            <a:endParaRPr lang="en-US" dirty="0"/>
          </a:p>
        </p:txBody>
      </p:sp>
      <p:sp>
        <p:nvSpPr>
          <p:cNvPr id="5" name="Slide Number Placeholder 4">
            <a:extLst>
              <a:ext uri="{FF2B5EF4-FFF2-40B4-BE49-F238E27FC236}">
                <a16:creationId xmlns:a16="http://schemas.microsoft.com/office/drawing/2014/main" id="{62CCC07B-D6FC-A7ED-2F53-F18DAF1CE9AA}"/>
              </a:ext>
            </a:extLst>
          </p:cNvPr>
          <p:cNvSpPr>
            <a:spLocks noGrp="1"/>
          </p:cNvSpPr>
          <p:nvPr>
            <p:ph type="sldNum" sz="quarter" idx="10"/>
          </p:nvPr>
        </p:nvSpPr>
        <p:spPr/>
        <p:txBody>
          <a:bodyPr/>
          <a:lstStyle/>
          <a:p>
            <a:fld id="{455C8EF8-7A42-7347-AA92-96F66710B79B}" type="slidenum">
              <a:rPr lang="en-US" smtClean="0"/>
              <a:pPr/>
              <a:t>9</a:t>
            </a:fld>
            <a:endParaRPr lang="en-US" dirty="0"/>
          </a:p>
        </p:txBody>
      </p:sp>
      <p:sp>
        <p:nvSpPr>
          <p:cNvPr id="6" name="Content Placeholder 2"/>
          <p:cNvSpPr>
            <a:spLocks noGrp="1"/>
          </p:cNvSpPr>
          <p:nvPr>
            <p:ph type="body" sz="quarter" idx="11"/>
          </p:nvPr>
        </p:nvSpPr>
        <p:spPr>
          <a:xfrm>
            <a:off x="383586" y="1838144"/>
            <a:ext cx="11044237" cy="2174954"/>
          </a:xfrm>
        </p:spPr>
        <p:txBody>
          <a:bodyPr vert="horz" lIns="0" tIns="0" rIns="0" bIns="0" rtlCol="0" anchor="t">
            <a:spAutoFit/>
          </a:bodyPr>
          <a:lstStyle/>
          <a:p>
            <a:pPr marL="342900" indent="-342900">
              <a:buFont typeface="Arial" panose="020B0604020202020204" pitchFamily="34" charset="0"/>
              <a:buChar char="•"/>
            </a:pPr>
            <a:r>
              <a:rPr lang="en-US" sz="2400" dirty="0">
                <a:latin typeface="Arial"/>
                <a:cs typeface="Arial"/>
              </a:rPr>
              <a:t>Bowman Gray: NRC, Hanes and Gray</a:t>
            </a:r>
            <a:endParaRPr lang="en-US" sz="2400" dirty="0"/>
          </a:p>
          <a:p>
            <a:pPr marL="342900" indent="-342900">
              <a:buFont typeface="Arial" panose="020B0604020202020204" pitchFamily="34" charset="0"/>
              <a:buChar char="•"/>
            </a:pPr>
            <a:r>
              <a:rPr lang="en-US" sz="2400" dirty="0">
                <a:latin typeface="Arial"/>
                <a:cs typeface="Arial"/>
              </a:rPr>
              <a:t>Downtown: Dean, PTCRC and BTP</a:t>
            </a:r>
            <a:endParaRPr lang="en-US" sz="2400" dirty="0"/>
          </a:p>
          <a:p>
            <a:pPr marL="342900" indent="-342900">
              <a:buFont typeface="Arial" panose="020B0604020202020204" pitchFamily="34" charset="0"/>
              <a:buChar char="•"/>
            </a:pPr>
            <a:r>
              <a:rPr lang="en-US" sz="2400" dirty="0">
                <a:latin typeface="Arial"/>
                <a:cs typeface="Arial"/>
              </a:rPr>
              <a:t>Reynolda: Reynolds Building and Wake Downtown</a:t>
            </a:r>
            <a:endParaRPr lang="en-US" sz="2400" dirty="0"/>
          </a:p>
          <a:p>
            <a:pPr marL="0" indent="0">
              <a:buNone/>
            </a:pPr>
            <a:endParaRPr lang="en-US" dirty="0"/>
          </a:p>
          <a:p>
            <a:pPr marL="0" indent="0">
              <a:buNone/>
            </a:pPr>
            <a:endParaRPr lang="en-US" dirty="0"/>
          </a:p>
        </p:txBody>
      </p:sp>
      <p:pic>
        <p:nvPicPr>
          <p:cNvPr id="7" name="Picture 6"/>
          <p:cNvPicPr>
            <a:picLocks noChangeAspect="1"/>
          </p:cNvPicPr>
          <p:nvPr/>
        </p:nvPicPr>
        <p:blipFill>
          <a:blip r:embed="rId2"/>
          <a:stretch>
            <a:fillRect/>
          </a:stretch>
        </p:blipFill>
        <p:spPr>
          <a:xfrm>
            <a:off x="1463040" y="3259634"/>
            <a:ext cx="4070157" cy="2610946"/>
          </a:xfrm>
          <a:prstGeom prst="rect">
            <a:avLst/>
          </a:prstGeom>
        </p:spPr>
      </p:pic>
      <p:pic>
        <p:nvPicPr>
          <p:cNvPr id="8" name="Picture 7"/>
          <p:cNvPicPr>
            <a:picLocks noChangeAspect="1"/>
          </p:cNvPicPr>
          <p:nvPr/>
        </p:nvPicPr>
        <p:blipFill>
          <a:blip r:embed="rId3"/>
          <a:stretch>
            <a:fillRect/>
          </a:stretch>
        </p:blipFill>
        <p:spPr>
          <a:xfrm>
            <a:off x="6818811" y="3259634"/>
            <a:ext cx="3409556" cy="2727645"/>
          </a:xfrm>
          <a:prstGeom prst="rect">
            <a:avLst/>
          </a:prstGeom>
        </p:spPr>
      </p:pic>
    </p:spTree>
    <p:extLst>
      <p:ext uri="{BB962C8B-B14F-4D97-AF65-F5344CB8AC3E}">
        <p14:creationId xmlns:p14="http://schemas.microsoft.com/office/powerpoint/2010/main" val="2612406994"/>
      </p:ext>
    </p:extLst>
  </p:cSld>
  <p:clrMapOvr>
    <a:masterClrMapping/>
  </p:clrMapOvr>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B45FBB0103D664DB3A1E164D1279906" ma:contentTypeVersion="12" ma:contentTypeDescription="Create a new document." ma:contentTypeScope="" ma:versionID="9aa0f94018294a7aea9c6b74d33dbcfc">
  <xsd:schema xmlns:xsd="http://www.w3.org/2001/XMLSchema" xmlns:xs="http://www.w3.org/2001/XMLSchema" xmlns:p="http://schemas.microsoft.com/office/2006/metadata/properties" xmlns:ns2="c3b70af3-cc80-4b65-b8be-f614f1b7df50" xmlns:ns3="e0fd8a26-9c24-4109-bdf6-83ac8edf300e" targetNamespace="http://schemas.microsoft.com/office/2006/metadata/properties" ma:root="true" ma:fieldsID="6e8ba644c9c53b46fa195ab955cd0059" ns2:_="" ns3:_="">
    <xsd:import namespace="c3b70af3-cc80-4b65-b8be-f614f1b7df50"/>
    <xsd:import namespace="e0fd8a26-9c24-4109-bdf6-83ac8edf300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LengthInSecond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b70af3-cc80-4b65-b8be-f614f1b7df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DateTaken" ma:index="19"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0fd8a26-9c24-4109-bdf6-83ac8edf300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DA20B25-7CA5-44FC-AF0D-616C77286203}">
  <ds:schemaRefs>
    <ds:schemaRef ds:uri="http://schemas.microsoft.com/sharepoint/v3/contenttype/forms"/>
  </ds:schemaRefs>
</ds:datastoreItem>
</file>

<file path=customXml/itemProps2.xml><?xml version="1.0" encoding="utf-8"?>
<ds:datastoreItem xmlns:ds="http://schemas.openxmlformats.org/officeDocument/2006/customXml" ds:itemID="{E8471481-0C05-4F7C-849D-3BE64AD8E2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b70af3-cc80-4b65-b8be-f614f1b7df50"/>
    <ds:schemaRef ds:uri="e0fd8a26-9c24-4109-bdf6-83ac8edf30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CE64C56-D41D-48E9-8DED-955442C0ED32}">
  <ds:schemaRefs>
    <ds:schemaRef ds:uri="http://purl.org/dc/terms/"/>
    <ds:schemaRef ds:uri="http://schemas.openxmlformats.org/package/2006/metadata/core-properties"/>
    <ds:schemaRef ds:uri="http://purl.org/dc/dcmitype/"/>
    <ds:schemaRef ds:uri="http://schemas.microsoft.com/office/2006/documentManagement/types"/>
    <ds:schemaRef ds:uri="e0fd8a26-9c24-4109-bdf6-83ac8edf300e"/>
    <ds:schemaRef ds:uri="http://purl.org/dc/elements/1.1/"/>
    <ds:schemaRef ds:uri="http://schemas.microsoft.com/office/2006/metadata/properties"/>
    <ds:schemaRef ds:uri="c3b70af3-cc80-4b65-b8be-f614f1b7df50"/>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768</TotalTime>
  <Words>1725</Words>
  <Application>Microsoft Office PowerPoint</Application>
  <PresentationFormat>Widescreen</PresentationFormat>
  <Paragraphs>346</Paragraphs>
  <Slides>48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48</vt:i4>
      </vt:variant>
    </vt:vector>
  </HeadingPairs>
  <TitlesOfParts>
    <vt:vector size="52" baseType="lpstr">
      <vt:lpstr>Arial</vt:lpstr>
      <vt:lpstr>Calibri</vt:lpstr>
      <vt:lpstr>Wingdings</vt:lpstr>
      <vt:lpstr>Office Theme</vt:lpstr>
      <vt:lpstr>PowerPoint Presentation</vt:lpstr>
      <vt:lpstr>PowerPoint Presentation</vt:lpstr>
      <vt:lpstr>Institutional Official (IO)</vt:lpstr>
      <vt:lpstr>Groups To Know</vt:lpstr>
      <vt:lpstr>ARP – Animal Resources Program</vt:lpstr>
      <vt:lpstr>Attending Veterinarian (AV)</vt:lpstr>
      <vt:lpstr>ARP Associate Director of Operations</vt:lpstr>
      <vt:lpstr>Winston-Salem Campus</vt:lpstr>
      <vt:lpstr>Winston-Salem Campus  (Medical Center and Undergraduate Campus)</vt:lpstr>
      <vt:lpstr>Winston-Salem Campus  (Downtown)</vt:lpstr>
      <vt:lpstr>Clarkson Campus</vt:lpstr>
      <vt:lpstr>Clarkson Campus Wake Forest University Primate Center</vt:lpstr>
      <vt:lpstr>Charlotte Campus</vt:lpstr>
      <vt:lpstr>Charlotte Campus (Cannon Research Center)</vt:lpstr>
      <vt:lpstr>ARP Office</vt:lpstr>
      <vt:lpstr>Diagnostic Pathology Services</vt:lpstr>
      <vt:lpstr>Behavioral Management and Animal Welfare Program Staff</vt:lpstr>
      <vt:lpstr>ARP Surgical Suites &amp; Rodent Procedure Rooms</vt:lpstr>
      <vt:lpstr>Laboratory Animal Training</vt:lpstr>
      <vt:lpstr>Personal Training Logs</vt:lpstr>
      <vt:lpstr>Procedure Specific Training Documentation</vt:lpstr>
      <vt:lpstr>Laboratory Manager Training</vt:lpstr>
      <vt:lpstr>How To Access CTSI Website from Intranet</vt:lpstr>
      <vt:lpstr>How To Access CTSI Website from Intranet</vt:lpstr>
      <vt:lpstr>Clinical and Translational Science Institute</vt:lpstr>
      <vt:lpstr>Institutional Policies</vt:lpstr>
      <vt:lpstr>Occupational Health Requirements</vt:lpstr>
      <vt:lpstr>Occupational Health Locations</vt:lpstr>
      <vt:lpstr>Researchers Working with Nonhuman Primates Require a  Herpes B Card </vt:lpstr>
      <vt:lpstr>Occupational Health Concerns</vt:lpstr>
      <vt:lpstr>Occupational Health Concerns Allergens</vt:lpstr>
      <vt:lpstr>Occupational Health Concerns Zoonosis</vt:lpstr>
      <vt:lpstr>Remember: No Pants, No Shoes, No Science!</vt:lpstr>
      <vt:lpstr>PPE Signage for Vivarium Spaces</vt:lpstr>
      <vt:lpstr>Additional Occupational Health Concerns</vt:lpstr>
      <vt:lpstr>Post Incident Management Winston-Salem and Clarkson Campuses</vt:lpstr>
      <vt:lpstr>Post Incident Management Charlotte Campus</vt:lpstr>
      <vt:lpstr>IACUC Committee</vt:lpstr>
      <vt:lpstr>IACUC Staff</vt:lpstr>
      <vt:lpstr>eIACUC</vt:lpstr>
      <vt:lpstr>Pre Animal Use Checklist</vt:lpstr>
      <vt:lpstr>Animal Research Oversight &amp; Outreach</vt:lpstr>
      <vt:lpstr>Animal Research Oversight &amp; Outreach</vt:lpstr>
      <vt:lpstr>Regulatory Groups</vt:lpstr>
      <vt:lpstr>Other Regulatory Groups</vt:lpstr>
      <vt:lpstr>Animal Research Security Committee</vt:lpstr>
      <vt:lpstr>Animal Welfare Concerns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Alice Faye Sanders</dc:creator>
  <cp:lastModifiedBy>Miranda Moore</cp:lastModifiedBy>
  <cp:revision>57</cp:revision>
  <dcterms:created xsi:type="dcterms:W3CDTF">2022-04-14T18:04:43Z</dcterms:created>
  <dcterms:modified xsi:type="dcterms:W3CDTF">2022-12-08T17:12:58Z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0x0101008B45FBB0103D664DB3A1E164D1279906</vt:lpwstr>
  </property>
</Properties>
</file>