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7"/>
  </p:notesMasterIdLst>
  <p:sldIdLst>
    <p:sldId id="256" r:id="rId6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C49"/>
    <a:srgbClr val="008C95"/>
    <a:srgbClr val="008C8A"/>
    <a:srgbClr val="EFEFEF"/>
    <a:srgbClr val="075259"/>
    <a:srgbClr val="B4B4B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25" d="100"/>
          <a:sy n="25" d="100"/>
        </p:scale>
        <p:origin x="1624" y="160"/>
      </p:cViewPr>
      <p:guideLst>
        <p:guide orient="horz" pos="57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aulkner" userId="187609d0-e723-4280-a12c-dcc0777a039b" providerId="ADAL" clId="{A2533749-C715-664B-A2CF-CB60C0EF6B54}"/>
    <pc:docChg chg="modSld">
      <pc:chgData name="Hannah Faulkner" userId="187609d0-e723-4280-a12c-dcc0777a039b" providerId="ADAL" clId="{A2533749-C715-664B-A2CF-CB60C0EF6B54}" dt="2023-02-28T19:08:03.010" v="16"/>
      <pc:docMkLst>
        <pc:docMk/>
      </pc:docMkLst>
      <pc:sldChg chg="modNotesTx">
        <pc:chgData name="Hannah Faulkner" userId="187609d0-e723-4280-a12c-dcc0777a039b" providerId="ADAL" clId="{A2533749-C715-664B-A2CF-CB60C0EF6B54}" dt="2023-02-28T19:08:03.010" v="16"/>
        <pc:sldMkLst>
          <pc:docMk/>
          <pc:sldMk cId="7505259" sldId="256"/>
        </pc:sldMkLst>
      </pc:sldChg>
    </pc:docChg>
  </pc:docChgLst>
  <pc:docChgLst>
    <pc:chgData name="Hannah Faulkner" userId="187609d0-e723-4280-a12c-dcc0777a039b" providerId="ADAL" clId="{2145B603-DADF-5B4A-B42A-A0830D47CAFD}"/>
    <pc:docChg chg="modSld">
      <pc:chgData name="Hannah Faulkner" userId="187609d0-e723-4280-a12c-dcc0777a039b" providerId="ADAL" clId="{2145B603-DADF-5B4A-B42A-A0830D47CAFD}" dt="2023-02-13T20:59:52.488" v="2" actId="20577"/>
      <pc:docMkLst>
        <pc:docMk/>
      </pc:docMkLst>
      <pc:sldChg chg="modSp mod">
        <pc:chgData name="Hannah Faulkner" userId="187609d0-e723-4280-a12c-dcc0777a039b" providerId="ADAL" clId="{2145B603-DADF-5B4A-B42A-A0830D47CAFD}" dt="2023-02-13T20:59:52.488" v="2" actId="20577"/>
        <pc:sldMkLst>
          <pc:docMk/>
          <pc:sldMk cId="7505259" sldId="256"/>
        </pc:sldMkLst>
        <pc:spChg chg="mod">
          <ac:chgData name="Hannah Faulkner" userId="187609d0-e723-4280-a12c-dcc0777a039b" providerId="ADAL" clId="{2145B603-DADF-5B4A-B42A-A0830D47CAFD}" dt="2023-02-13T20:59:52.488" v="2" actId="20577"/>
          <ac:spMkLst>
            <pc:docMk/>
            <pc:sldMk cId="7505259" sldId="256"/>
            <ac:spMk id="4" creationId="{D54C4B16-0747-AB4E-B414-B8C07622D5FF}"/>
          </ac:spMkLst>
        </pc:spChg>
      </pc:sldChg>
    </pc:docChg>
  </pc:docChgLst>
  <pc:docChgLst>
    <pc:chgData name="Jessica Richards" userId="11380c41-d448-435c-abca-dd8353ffa137" providerId="ADAL" clId="{74F568ED-3662-4226-BCA6-9186685B5DA3}"/>
    <pc:docChg chg="undo redo custSel addSld delSld modSld">
      <pc:chgData name="Jessica Richards" userId="11380c41-d448-435c-abca-dd8353ffa137" providerId="ADAL" clId="{74F568ED-3662-4226-BCA6-9186685B5DA3}" dt="2023-02-13T19:49:01.696" v="4286" actId="20577"/>
      <pc:docMkLst>
        <pc:docMk/>
      </pc:docMkLst>
      <pc:sldChg chg="addSp delSp modSp mod">
        <pc:chgData name="Jessica Richards" userId="11380c41-d448-435c-abca-dd8353ffa137" providerId="ADAL" clId="{74F568ED-3662-4226-BCA6-9186685B5DA3}" dt="2023-02-13T19:49:01.696" v="4286" actId="20577"/>
        <pc:sldMkLst>
          <pc:docMk/>
          <pc:sldMk cId="7505259" sldId="256"/>
        </pc:sldMkLst>
        <pc:spChg chg="add del mod">
          <ac:chgData name="Jessica Richards" userId="11380c41-d448-435c-abca-dd8353ffa137" providerId="ADAL" clId="{74F568ED-3662-4226-BCA6-9186685B5DA3}" dt="2023-02-10T13:12:05.352" v="16"/>
          <ac:spMkLst>
            <pc:docMk/>
            <pc:sldMk cId="7505259" sldId="256"/>
            <ac:spMk id="2" creationId="{08830A29-5EC3-2BA2-6A4F-DDE3DE0583BA}"/>
          </ac:spMkLst>
        </pc:spChg>
        <pc:spChg chg="del">
          <ac:chgData name="Jessica Richards" userId="11380c41-d448-435c-abca-dd8353ffa137" providerId="ADAL" clId="{74F568ED-3662-4226-BCA6-9186685B5DA3}" dt="2023-02-09T21:39:10.276" v="0" actId="478"/>
          <ac:spMkLst>
            <pc:docMk/>
            <pc:sldMk cId="7505259" sldId="256"/>
            <ac:spMk id="2" creationId="{7794F0F7-0372-E841-9CD1-87B8909D6219}"/>
          </ac:spMkLst>
        </pc:spChg>
        <pc:spChg chg="mod">
          <ac:chgData name="Jessica Richards" userId="11380c41-d448-435c-abca-dd8353ffa137" providerId="ADAL" clId="{74F568ED-3662-4226-BCA6-9186685B5DA3}" dt="2023-02-13T18:19:05.426" v="3969" actId="20577"/>
          <ac:spMkLst>
            <pc:docMk/>
            <pc:sldMk cId="7505259" sldId="256"/>
            <ac:spMk id="4" creationId="{D54C4B16-0747-AB4E-B414-B8C07622D5FF}"/>
          </ac:spMkLst>
        </pc:spChg>
        <pc:spChg chg="add mod or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5" creationId="{FA21A7B3-9A64-1625-0E7D-FEE06B31FCA3}"/>
          </ac:spMkLst>
        </pc:spChg>
        <pc:spChg chg="mod">
          <ac:chgData name="Jessica Richards" userId="11380c41-d448-435c-abca-dd8353ffa137" providerId="ADAL" clId="{74F568ED-3662-4226-BCA6-9186685B5DA3}" dt="2023-02-11T02:07:55.314" v="2813" actId="1076"/>
          <ac:spMkLst>
            <pc:docMk/>
            <pc:sldMk cId="7505259" sldId="256"/>
            <ac:spMk id="7" creationId="{353ADDF4-8EBD-F642-80F8-AAA921493505}"/>
          </ac:spMkLst>
        </pc:spChg>
        <pc:spChg chg="add mod or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8" creationId="{4946ED8F-CF88-E305-ABD1-FD6F86ED32E1}"/>
          </ac:spMkLst>
        </pc:spChg>
        <pc:spChg chg="add mod or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38" creationId="{96EBC512-C5A8-37E3-A577-C58737D43197}"/>
          </ac:spMkLst>
        </pc:spChg>
        <pc:spChg chg="mod">
          <ac:chgData name="Jessica Richards" userId="11380c41-d448-435c-abca-dd8353ffa137" providerId="ADAL" clId="{74F568ED-3662-4226-BCA6-9186685B5DA3}" dt="2023-02-11T02:49:57.631" v="3092" actId="1076"/>
          <ac:spMkLst>
            <pc:docMk/>
            <pc:sldMk cId="7505259" sldId="256"/>
            <ac:spMk id="40" creationId="{4D25161B-D87A-A4C9-CD0B-BC4AB09A98BD}"/>
          </ac:spMkLst>
        </pc:spChg>
        <pc:spChg chg="add mo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42" creationId="{1A40EBF7-823A-258A-500E-DFE1F4AB85D1}"/>
          </ac:spMkLst>
        </pc:spChg>
        <pc:spChg chg="mod">
          <ac:chgData name="Jessica Richards" userId="11380c41-d448-435c-abca-dd8353ffa137" providerId="ADAL" clId="{74F568ED-3662-4226-BCA6-9186685B5DA3}" dt="2023-02-11T03:05:29.233" v="3305" actId="207"/>
          <ac:spMkLst>
            <pc:docMk/>
            <pc:sldMk cId="7505259" sldId="256"/>
            <ac:spMk id="63" creationId="{76822C91-211A-C42D-B06B-F22186B596F2}"/>
          </ac:spMkLst>
        </pc:spChg>
        <pc:spChg chg="mod">
          <ac:chgData name="Jessica Richards" userId="11380c41-d448-435c-abca-dd8353ffa137" providerId="ADAL" clId="{74F568ED-3662-4226-BCA6-9186685B5DA3}" dt="2023-02-11T03:06:23.969" v="3311" actId="207"/>
          <ac:spMkLst>
            <pc:docMk/>
            <pc:sldMk cId="7505259" sldId="256"/>
            <ac:spMk id="65" creationId="{392851BE-AA55-93A4-DBBE-ADACC8CE8368}"/>
          </ac:spMkLst>
        </pc:spChg>
        <pc:spChg chg="mod">
          <ac:chgData name="Jessica Richards" userId="11380c41-d448-435c-abca-dd8353ffa137" providerId="ADAL" clId="{74F568ED-3662-4226-BCA6-9186685B5DA3}" dt="2023-02-11T03:05:38.561" v="3306" actId="207"/>
          <ac:spMkLst>
            <pc:docMk/>
            <pc:sldMk cId="7505259" sldId="256"/>
            <ac:spMk id="66" creationId="{4A09664F-65C5-8799-EC45-992AEF1DE55F}"/>
          </ac:spMkLst>
        </pc:spChg>
        <pc:spChg chg="del mod">
          <ac:chgData name="Jessica Richards" userId="11380c41-d448-435c-abca-dd8353ffa137" providerId="ADAL" clId="{74F568ED-3662-4226-BCA6-9186685B5DA3}" dt="2023-02-11T02:42:04.278" v="3070" actId="478"/>
          <ac:spMkLst>
            <pc:docMk/>
            <pc:sldMk cId="7505259" sldId="256"/>
            <ac:spMk id="67" creationId="{838464C4-552D-E16D-AD2D-90667445C915}"/>
          </ac:spMkLst>
        </pc:spChg>
        <pc:spChg chg="mod">
          <ac:chgData name="Jessica Richards" userId="11380c41-d448-435c-abca-dd8353ffa137" providerId="ADAL" clId="{74F568ED-3662-4226-BCA6-9186685B5DA3}" dt="2023-02-11T03:06:00.426" v="3309" actId="207"/>
          <ac:spMkLst>
            <pc:docMk/>
            <pc:sldMk cId="7505259" sldId="256"/>
            <ac:spMk id="68" creationId="{F664A375-8846-E8EB-EFF1-54A8C3CDED41}"/>
          </ac:spMkLst>
        </pc:spChg>
        <pc:spChg chg="mod">
          <ac:chgData name="Jessica Richards" userId="11380c41-d448-435c-abca-dd8353ffa137" providerId="ADAL" clId="{74F568ED-3662-4226-BCA6-9186685B5DA3}" dt="2023-02-11T03:04:53.025" v="3302" actId="1076"/>
          <ac:spMkLst>
            <pc:docMk/>
            <pc:sldMk cId="7505259" sldId="256"/>
            <ac:spMk id="69" creationId="{2489CD19-FC9C-4A83-E54D-FEA07551EE9C}"/>
          </ac:spMkLst>
        </pc:spChg>
        <pc:spChg chg="mod">
          <ac:chgData name="Jessica Richards" userId="11380c41-d448-435c-abca-dd8353ffa137" providerId="ADAL" clId="{74F568ED-3662-4226-BCA6-9186685B5DA3}" dt="2023-02-11T03:05:22.597" v="3304" actId="207"/>
          <ac:spMkLst>
            <pc:docMk/>
            <pc:sldMk cId="7505259" sldId="256"/>
            <ac:spMk id="75" creationId="{1ABC445A-630D-2E74-A710-8AA122397786}"/>
          </ac:spMkLst>
        </pc:spChg>
        <pc:spChg chg="del mod">
          <ac:chgData name="Jessica Richards" userId="11380c41-d448-435c-abca-dd8353ffa137" providerId="ADAL" clId="{74F568ED-3662-4226-BCA6-9186685B5DA3}" dt="2023-02-09T21:40:03.268" v="3" actId="478"/>
          <ac:spMkLst>
            <pc:docMk/>
            <pc:sldMk cId="7505259" sldId="256"/>
            <ac:spMk id="79" creationId="{78C8AAFC-748C-010B-FCD5-E31C5CAA81A2}"/>
          </ac:spMkLst>
        </pc:spChg>
        <pc:spChg chg="del mod">
          <ac:chgData name="Jessica Richards" userId="11380c41-d448-435c-abca-dd8353ffa137" providerId="ADAL" clId="{74F568ED-3662-4226-BCA6-9186685B5DA3}" dt="2023-02-10T13:19:15.696" v="70" actId="21"/>
          <ac:spMkLst>
            <pc:docMk/>
            <pc:sldMk cId="7505259" sldId="256"/>
            <ac:spMk id="80" creationId="{973927F9-13A2-B775-CEC6-AD6740269A43}"/>
          </ac:spMkLst>
        </pc:spChg>
        <pc:spChg chg="del mod">
          <ac:chgData name="Jessica Richards" userId="11380c41-d448-435c-abca-dd8353ffa137" providerId="ADAL" clId="{74F568ED-3662-4226-BCA6-9186685B5DA3}" dt="2023-02-10T13:19:15.696" v="70" actId="21"/>
          <ac:spMkLst>
            <pc:docMk/>
            <pc:sldMk cId="7505259" sldId="256"/>
            <ac:spMk id="81" creationId="{F914BA48-B54E-D957-33BD-0AC8185F3FBE}"/>
          </ac:spMkLst>
        </pc:spChg>
        <pc:spChg chg="del">
          <ac:chgData name="Jessica Richards" userId="11380c41-d448-435c-abca-dd8353ffa137" providerId="ADAL" clId="{74F568ED-3662-4226-BCA6-9186685B5DA3}" dt="2023-02-10T13:19:15.696" v="70" actId="21"/>
          <ac:spMkLst>
            <pc:docMk/>
            <pc:sldMk cId="7505259" sldId="256"/>
            <ac:spMk id="82" creationId="{76270241-6B39-4CF7-E3B8-3EBCE3B47B19}"/>
          </ac:spMkLst>
        </pc:spChg>
        <pc:spChg chg="del">
          <ac:chgData name="Jessica Richards" userId="11380c41-d448-435c-abca-dd8353ffa137" providerId="ADAL" clId="{74F568ED-3662-4226-BCA6-9186685B5DA3}" dt="2023-02-10T13:19:15.696" v="70" actId="21"/>
          <ac:spMkLst>
            <pc:docMk/>
            <pc:sldMk cId="7505259" sldId="256"/>
            <ac:spMk id="83" creationId="{94F4729C-FE34-BD87-02AF-8115D68EA1C1}"/>
          </ac:spMkLst>
        </pc:spChg>
        <pc:spChg chg="del mod">
          <ac:chgData name="Jessica Richards" userId="11380c41-d448-435c-abca-dd8353ffa137" providerId="ADAL" clId="{74F568ED-3662-4226-BCA6-9186685B5DA3}" dt="2023-02-10T13:37:12.058" v="270" actId="478"/>
          <ac:spMkLst>
            <pc:docMk/>
            <pc:sldMk cId="7505259" sldId="256"/>
            <ac:spMk id="85" creationId="{5A95D7E7-CE5B-1B43-BC0D-51FE5F5478C6}"/>
          </ac:spMkLst>
        </pc:spChg>
        <pc:spChg chg="add mo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89" creationId="{DCAF6EAE-682F-B869-627C-58C14B3F7061}"/>
          </ac:spMkLst>
        </pc:spChg>
        <pc:spChg chg="add mod">
          <ac:chgData name="Jessica Richards" userId="11380c41-d448-435c-abca-dd8353ffa137" providerId="ADAL" clId="{74F568ED-3662-4226-BCA6-9186685B5DA3}" dt="2023-02-11T03:06:17.184" v="3310" actId="207"/>
          <ac:spMkLst>
            <pc:docMk/>
            <pc:sldMk cId="7505259" sldId="256"/>
            <ac:spMk id="90" creationId="{5877074E-CF58-8BFF-2BD1-157A3E0E6CF1}"/>
          </ac:spMkLst>
        </pc:spChg>
        <pc:spChg chg="add mo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91" creationId="{F36BC420-92CD-9669-4166-C43C7D2D39A9}"/>
          </ac:spMkLst>
        </pc:spChg>
        <pc:spChg chg="add mod">
          <ac:chgData name="Jessica Richards" userId="11380c41-d448-435c-abca-dd8353ffa137" providerId="ADAL" clId="{74F568ED-3662-4226-BCA6-9186685B5DA3}" dt="2023-02-11T03:06:17.184" v="3310" actId="207"/>
          <ac:spMkLst>
            <pc:docMk/>
            <pc:sldMk cId="7505259" sldId="256"/>
            <ac:spMk id="92" creationId="{C8C7582C-33D3-CD05-9492-08A5CABA6CA3}"/>
          </ac:spMkLst>
        </pc:spChg>
        <pc:spChg chg="add del mod">
          <ac:chgData name="Jessica Richards" userId="11380c41-d448-435c-abca-dd8353ffa137" providerId="ADAL" clId="{74F568ED-3662-4226-BCA6-9186685B5DA3}" dt="2023-02-10T13:33:39.411" v="219"/>
          <ac:spMkLst>
            <pc:docMk/>
            <pc:sldMk cId="7505259" sldId="256"/>
            <ac:spMk id="93" creationId="{AA335376-EA63-5AA1-56D6-CABF9A77FBB1}"/>
          </ac:spMkLst>
        </pc:spChg>
        <pc:spChg chg="add del mod">
          <ac:chgData name="Jessica Richards" userId="11380c41-d448-435c-abca-dd8353ffa137" providerId="ADAL" clId="{74F568ED-3662-4226-BCA6-9186685B5DA3}" dt="2023-02-10T13:33:39.411" v="219"/>
          <ac:spMkLst>
            <pc:docMk/>
            <pc:sldMk cId="7505259" sldId="256"/>
            <ac:spMk id="94" creationId="{1F3AA298-D77A-64C3-01FC-D62005E513D8}"/>
          </ac:spMkLst>
        </pc:spChg>
        <pc:spChg chg="add mod">
          <ac:chgData name="Jessica Richards" userId="11380c41-d448-435c-abca-dd8353ffa137" providerId="ADAL" clId="{74F568ED-3662-4226-BCA6-9186685B5DA3}" dt="2023-02-11T02:43:08.687" v="3072" actId="1076"/>
          <ac:spMkLst>
            <pc:docMk/>
            <pc:sldMk cId="7505259" sldId="256"/>
            <ac:spMk id="95" creationId="{E866E5C6-336A-541C-D70D-28BBCCD8EEA0}"/>
          </ac:spMkLst>
        </pc:spChg>
        <pc:spChg chg="mod">
          <ac:chgData name="Jessica Richards" userId="11380c41-d448-435c-abca-dd8353ffa137" providerId="ADAL" clId="{74F568ED-3662-4226-BCA6-9186685B5DA3}" dt="2023-02-11T02:49:30.236" v="3090" actId="1076"/>
          <ac:spMkLst>
            <pc:docMk/>
            <pc:sldMk cId="7505259" sldId="256"/>
            <ac:spMk id="96" creationId="{0BC01C2E-F4D5-0252-3DFD-8F06945C5604}"/>
          </ac:spMkLst>
        </pc:spChg>
        <pc:spChg chg="mod ord">
          <ac:chgData name="Jessica Richards" userId="11380c41-d448-435c-abca-dd8353ffa137" providerId="ADAL" clId="{74F568ED-3662-4226-BCA6-9186685B5DA3}" dt="2023-02-13T16:27:55.153" v="3633" actId="403"/>
          <ac:spMkLst>
            <pc:docMk/>
            <pc:sldMk cId="7505259" sldId="256"/>
            <ac:spMk id="105" creationId="{6AB8AE65-3C00-2514-A1E0-3E5EA9764C79}"/>
          </ac:spMkLst>
        </pc:spChg>
        <pc:spChg chg="mod">
          <ac:chgData name="Jessica Richards" userId="11380c41-d448-435c-abca-dd8353ffa137" providerId="ADAL" clId="{74F568ED-3662-4226-BCA6-9186685B5DA3}" dt="2023-02-13T18:03:08.776" v="3667" actId="208"/>
          <ac:spMkLst>
            <pc:docMk/>
            <pc:sldMk cId="7505259" sldId="256"/>
            <ac:spMk id="111" creationId="{2E4D1E60-99A1-EBB3-A86C-1BC163984789}"/>
          </ac:spMkLst>
        </pc:spChg>
        <pc:spChg chg="add mod">
          <ac:chgData name="Jessica Richards" userId="11380c41-d448-435c-abca-dd8353ffa137" providerId="ADAL" clId="{74F568ED-3662-4226-BCA6-9186685B5DA3}" dt="2023-02-11T03:06:17.184" v="3310" actId="207"/>
          <ac:spMkLst>
            <pc:docMk/>
            <pc:sldMk cId="7505259" sldId="256"/>
            <ac:spMk id="112" creationId="{9652B1CF-1D1D-ECA6-83FD-1A468995C352}"/>
          </ac:spMkLst>
        </pc:spChg>
        <pc:spChg chg="del mod">
          <ac:chgData name="Jessica Richards" userId="11380c41-d448-435c-abca-dd8353ffa137" providerId="ADAL" clId="{74F568ED-3662-4226-BCA6-9186685B5DA3}" dt="2023-02-11T02:56:06.599" v="3262" actId="478"/>
          <ac:spMkLst>
            <pc:docMk/>
            <pc:sldMk cId="7505259" sldId="256"/>
            <ac:spMk id="114" creationId="{766877FA-9667-E620-1A7A-55870C15807E}"/>
          </ac:spMkLst>
        </pc:spChg>
        <pc:spChg chg="mod">
          <ac:chgData name="Jessica Richards" userId="11380c41-d448-435c-abca-dd8353ffa137" providerId="ADAL" clId="{74F568ED-3662-4226-BCA6-9186685B5DA3}" dt="2023-02-11T02:07:35.548" v="2812" actId="1076"/>
          <ac:spMkLst>
            <pc:docMk/>
            <pc:sldMk cId="7505259" sldId="256"/>
            <ac:spMk id="115" creationId="{468531D6-49D1-08DE-12DE-161C7DC4AA9D}"/>
          </ac:spMkLst>
        </pc:spChg>
        <pc:spChg chg="del">
          <ac:chgData name="Jessica Richards" userId="11380c41-d448-435c-abca-dd8353ffa137" providerId="ADAL" clId="{74F568ED-3662-4226-BCA6-9186685B5DA3}" dt="2023-02-13T18:12:12.266" v="3926" actId="478"/>
          <ac:spMkLst>
            <pc:docMk/>
            <pc:sldMk cId="7505259" sldId="256"/>
            <ac:spMk id="116" creationId="{7E816413-CDDD-C78F-C8BE-10D0227E5664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17" creationId="{A87ACE61-25A4-4371-F33B-427C1C3245A4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18" creationId="{F1C0E906-96AA-EF25-3DDC-77D83F166C2C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19" creationId="{3B2E3213-B181-4764-8F3A-94EDFD844CB5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20" creationId="{24B58134-AB79-60AF-FA19-3BA6D8E701BE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23" creationId="{E95519C5-8C0C-DDEC-B148-142D499726C2}"/>
          </ac:spMkLst>
        </pc:spChg>
        <pc:spChg chg="mod">
          <ac:chgData name="Jessica Richards" userId="11380c41-d448-435c-abca-dd8353ffa137" providerId="ADAL" clId="{74F568ED-3662-4226-BCA6-9186685B5DA3}" dt="2023-02-13T19:21:49.333" v="4213" actId="1076"/>
          <ac:spMkLst>
            <pc:docMk/>
            <pc:sldMk cId="7505259" sldId="256"/>
            <ac:spMk id="125" creationId="{31D35ECB-25A5-8A1D-B93E-EA9B18B46BF4}"/>
          </ac:spMkLst>
        </pc:spChg>
        <pc:spChg chg="mod">
          <ac:chgData name="Jessica Richards" userId="11380c41-d448-435c-abca-dd8353ffa137" providerId="ADAL" clId="{74F568ED-3662-4226-BCA6-9186685B5DA3}" dt="2023-02-13T18:15:36.302" v="3948" actId="207"/>
          <ac:spMkLst>
            <pc:docMk/>
            <pc:sldMk cId="7505259" sldId="256"/>
            <ac:spMk id="128" creationId="{1CE8CB04-D3CA-27B7-A311-D9EAD65E2252}"/>
          </ac:spMkLst>
        </pc:spChg>
        <pc:spChg chg="mod">
          <ac:chgData name="Jessica Richards" userId="11380c41-d448-435c-abca-dd8353ffa137" providerId="ADAL" clId="{74F568ED-3662-4226-BCA6-9186685B5DA3}" dt="2023-02-13T18:14:03.537" v="3939" actId="1582"/>
          <ac:spMkLst>
            <pc:docMk/>
            <pc:sldMk cId="7505259" sldId="256"/>
            <ac:spMk id="129" creationId="{4C2155D0-75C7-1A95-1DC9-1ADBF95B0D31}"/>
          </ac:spMkLst>
        </pc:spChg>
        <pc:spChg chg="mod">
          <ac:chgData name="Jessica Richards" userId="11380c41-d448-435c-abca-dd8353ffa137" providerId="ADAL" clId="{74F568ED-3662-4226-BCA6-9186685B5DA3}" dt="2023-02-13T18:15:39.782" v="3949" actId="207"/>
          <ac:spMkLst>
            <pc:docMk/>
            <pc:sldMk cId="7505259" sldId="256"/>
            <ac:spMk id="131" creationId="{F5B03857-A8B1-4DCB-F05D-51308873DF2C}"/>
          </ac:spMkLst>
        </pc:spChg>
        <pc:spChg chg="mod">
          <ac:chgData name="Jessica Richards" userId="11380c41-d448-435c-abca-dd8353ffa137" providerId="ADAL" clId="{74F568ED-3662-4226-BCA6-9186685B5DA3}" dt="2023-02-13T18:14:03.537" v="3939" actId="1582"/>
          <ac:spMkLst>
            <pc:docMk/>
            <pc:sldMk cId="7505259" sldId="256"/>
            <ac:spMk id="132" creationId="{6A4C8BBA-B49D-713C-AEF9-A807ACCDB3EA}"/>
          </ac:spMkLst>
        </pc:spChg>
        <pc:spChg chg="del">
          <ac:chgData name="Jessica Richards" userId="11380c41-d448-435c-abca-dd8353ffa137" providerId="ADAL" clId="{74F568ED-3662-4226-BCA6-9186685B5DA3}" dt="2023-02-13T18:12:13.233" v="3927" actId="478"/>
          <ac:spMkLst>
            <pc:docMk/>
            <pc:sldMk cId="7505259" sldId="256"/>
            <ac:spMk id="135" creationId="{BA5D156C-A615-A383-3816-BB72312BF40B}"/>
          </ac:spMkLst>
        </pc:spChg>
        <pc:spChg chg="del mod">
          <ac:chgData name="Jessica Richards" userId="11380c41-d448-435c-abca-dd8353ffa137" providerId="ADAL" clId="{74F568ED-3662-4226-BCA6-9186685B5DA3}" dt="2023-02-13T18:12:17.274" v="3931" actId="478"/>
          <ac:spMkLst>
            <pc:docMk/>
            <pc:sldMk cId="7505259" sldId="256"/>
            <ac:spMk id="138" creationId="{521A7DA5-8A40-3361-BB95-C3F600EDFD3A}"/>
          </ac:spMkLst>
        </pc:spChg>
        <pc:spChg chg="add mod">
          <ac:chgData name="Jessica Richards" userId="11380c41-d448-435c-abca-dd8353ffa137" providerId="ADAL" clId="{74F568ED-3662-4226-BCA6-9186685B5DA3}" dt="2023-02-11T02:08:31.118" v="2815" actId="1076"/>
          <ac:spMkLst>
            <pc:docMk/>
            <pc:sldMk cId="7505259" sldId="256"/>
            <ac:spMk id="139" creationId="{0A9FEF3E-212E-6C56-EDBA-5C34E62AE6EE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40" creationId="{A2D08876-30C5-838A-3D90-56C271BCA731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41" creationId="{522B1D4E-3A5E-8455-0023-E70227929DDF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42" creationId="{750A3E7B-1AE1-4D98-2E64-025A4F61C36B}"/>
          </ac:spMkLst>
        </pc:spChg>
        <pc:spChg chg="mod">
          <ac:chgData name="Jessica Richards" userId="11380c41-d448-435c-abca-dd8353ffa137" providerId="ADAL" clId="{74F568ED-3662-4226-BCA6-9186685B5DA3}" dt="2023-02-13T19:10:12.865" v="4174" actId="207"/>
          <ac:spMkLst>
            <pc:docMk/>
            <pc:sldMk cId="7505259" sldId="256"/>
            <ac:spMk id="143" creationId="{1F532706-0D96-AE23-00B6-0E2648DB2E1F}"/>
          </ac:spMkLst>
        </pc:spChg>
        <pc:spChg chg="del mod">
          <ac:chgData name="Jessica Richards" userId="11380c41-d448-435c-abca-dd8353ffa137" providerId="ADAL" clId="{74F568ED-3662-4226-BCA6-9186685B5DA3}" dt="2023-02-13T18:04:51.948" v="3674" actId="478"/>
          <ac:spMkLst>
            <pc:docMk/>
            <pc:sldMk cId="7505259" sldId="256"/>
            <ac:spMk id="144" creationId="{77D2A74A-0D86-D7F7-DE20-BC3EB99EF4AD}"/>
          </ac:spMkLst>
        </pc:spChg>
        <pc:spChg chg="del mod">
          <ac:chgData name="Jessica Richards" userId="11380c41-d448-435c-abca-dd8353ffa137" providerId="ADAL" clId="{74F568ED-3662-4226-BCA6-9186685B5DA3}" dt="2023-02-13T18:12:15.537" v="3930" actId="478"/>
          <ac:spMkLst>
            <pc:docMk/>
            <pc:sldMk cId="7505259" sldId="256"/>
            <ac:spMk id="145" creationId="{A2A43A27-A337-46D5-27A6-59F3988D41C8}"/>
          </ac:spMkLst>
        </pc:spChg>
        <pc:spChg chg="mod">
          <ac:chgData name="Jessica Richards" userId="11380c41-d448-435c-abca-dd8353ffa137" providerId="ADAL" clId="{74F568ED-3662-4226-BCA6-9186685B5DA3}" dt="2023-02-13T19:28:21.057" v="4257" actId="1076"/>
          <ac:spMkLst>
            <pc:docMk/>
            <pc:sldMk cId="7505259" sldId="256"/>
            <ac:spMk id="147" creationId="{67DC9025-1203-8D34-E8B8-A044EDF2760D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49" creationId="{AF60C70F-F060-57BB-C1CE-0314C432751E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50" creationId="{D44541B7-7DE1-1F77-8A87-318BFAC91301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51" creationId="{93C2A297-1509-539B-8ED3-7807EFEE2194}"/>
          </ac:spMkLst>
        </pc:spChg>
        <pc:spChg chg="add mod">
          <ac:chgData name="Jessica Richards" userId="11380c41-d448-435c-abca-dd8353ffa137" providerId="ADAL" clId="{74F568ED-3662-4226-BCA6-9186685B5DA3}" dt="2023-02-13T18:52:55.762" v="4062" actId="20577"/>
          <ac:spMkLst>
            <pc:docMk/>
            <pc:sldMk cId="7505259" sldId="256"/>
            <ac:spMk id="152" creationId="{83B16267-505D-660F-BDFF-D4D992D003CC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53" creationId="{9F971FD5-EAFC-39EC-E8C7-1CB54D387366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54" creationId="{F8F30DF3-9426-F586-8A7E-4366B681AC62}"/>
          </ac:spMkLst>
        </pc:spChg>
        <pc:spChg chg="add mod">
          <ac:chgData name="Jessica Richards" userId="11380c41-d448-435c-abca-dd8353ffa137" providerId="ADAL" clId="{74F568ED-3662-4226-BCA6-9186685B5DA3}" dt="2023-02-11T02:09:19.952" v="2816" actId="1076"/>
          <ac:spMkLst>
            <pc:docMk/>
            <pc:sldMk cId="7505259" sldId="256"/>
            <ac:spMk id="155" creationId="{2991300F-E526-C97F-50AA-F102BE5A4968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56" creationId="{0CAF32ED-97B1-E3B4-91C3-A15D8631A5E3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57" creationId="{9C762010-1240-BFC7-9FFE-00C5C66879B4}"/>
          </ac:spMkLst>
        </pc:spChg>
        <pc:spChg chg="mod">
          <ac:chgData name="Jessica Richards" userId="11380c41-d448-435c-abca-dd8353ffa137" providerId="ADAL" clId="{74F568ED-3662-4226-BCA6-9186685B5DA3}" dt="2023-02-11T03:07:04.527" v="3314" actId="207"/>
          <ac:spMkLst>
            <pc:docMk/>
            <pc:sldMk cId="7505259" sldId="256"/>
            <ac:spMk id="158" creationId="{9240C6E1-75F1-40EB-2ADE-3E56B3B29689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59" creationId="{5F3F7B3E-2410-143B-4263-67F5104911A9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60" creationId="{0E13D2FC-B0F1-AFAC-01E4-8DEB167AF6EF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61" creationId="{567172F7-7CAC-F1FB-BD4A-385809938F14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62" creationId="{FACF31A0-3F0E-192E-9450-FBB7202968A3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63" creationId="{1A2135D8-8F4E-145F-76C8-53792E50190B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64" creationId="{6017B353-1632-87A1-3D60-6E98E30EAB62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71" creationId="{06B67C60-4685-AA67-9086-48FD7659750C}"/>
          </ac:spMkLst>
        </pc:spChg>
        <pc:spChg chg="add mod">
          <ac:chgData name="Jessica Richards" userId="11380c41-d448-435c-abca-dd8353ffa137" providerId="ADAL" clId="{74F568ED-3662-4226-BCA6-9186685B5DA3}" dt="2023-02-11T02:10:06.620" v="2819" actId="1076"/>
          <ac:spMkLst>
            <pc:docMk/>
            <pc:sldMk cId="7505259" sldId="256"/>
            <ac:spMk id="172" creationId="{26D8A618-4B37-E12C-2696-ED6254BC7BE9}"/>
          </ac:spMkLst>
        </pc:spChg>
        <pc:spChg chg="add mod">
          <ac:chgData name="Jessica Richards" userId="11380c41-d448-435c-abca-dd8353ffa137" providerId="ADAL" clId="{74F568ED-3662-4226-BCA6-9186685B5DA3}" dt="2023-02-11T02:10:06.620" v="2819" actId="1076"/>
          <ac:spMkLst>
            <pc:docMk/>
            <pc:sldMk cId="7505259" sldId="256"/>
            <ac:spMk id="173" creationId="{7F77CB74-97C3-EEA7-416C-2615E4872CDA}"/>
          </ac:spMkLst>
        </pc:spChg>
        <pc:spChg chg="add mod">
          <ac:chgData name="Jessica Richards" userId="11380c41-d448-435c-abca-dd8353ffa137" providerId="ADAL" clId="{74F568ED-3662-4226-BCA6-9186685B5DA3}" dt="2023-02-11T02:10:06.620" v="2819" actId="1076"/>
          <ac:spMkLst>
            <pc:docMk/>
            <pc:sldMk cId="7505259" sldId="256"/>
            <ac:spMk id="174" creationId="{2097E8A9-0D72-25CB-3F31-34E4AEF28C85}"/>
          </ac:spMkLst>
        </pc:spChg>
        <pc:spChg chg="add mod">
          <ac:chgData name="Jessica Richards" userId="11380c41-d448-435c-abca-dd8353ffa137" providerId="ADAL" clId="{74F568ED-3662-4226-BCA6-9186685B5DA3}" dt="2023-02-11T02:10:06.620" v="2819" actId="1076"/>
          <ac:spMkLst>
            <pc:docMk/>
            <pc:sldMk cId="7505259" sldId="256"/>
            <ac:spMk id="175" creationId="{0CCAA472-B403-F135-8D72-77AC5BACC674}"/>
          </ac:spMkLst>
        </pc:spChg>
        <pc:spChg chg="add mod">
          <ac:chgData name="Jessica Richards" userId="11380c41-d448-435c-abca-dd8353ffa137" providerId="ADAL" clId="{74F568ED-3662-4226-BCA6-9186685B5DA3}" dt="2023-02-11T02:10:42.704" v="2823" actId="1076"/>
          <ac:spMkLst>
            <pc:docMk/>
            <pc:sldMk cId="7505259" sldId="256"/>
            <ac:spMk id="176" creationId="{2A435EFF-E965-03AE-F52C-292BA823FD75}"/>
          </ac:spMkLst>
        </pc:spChg>
        <pc:spChg chg="add mod ord">
          <ac:chgData name="Jessica Richards" userId="11380c41-d448-435c-abca-dd8353ffa137" providerId="ADAL" clId="{74F568ED-3662-4226-BCA6-9186685B5DA3}" dt="2023-02-11T02:49:30.236" v="3090" actId="1076"/>
          <ac:spMkLst>
            <pc:docMk/>
            <pc:sldMk cId="7505259" sldId="256"/>
            <ac:spMk id="177" creationId="{A8B26835-CF41-2277-383B-C1699E4FEBB2}"/>
          </ac:spMkLst>
        </pc:spChg>
        <pc:spChg chg="add del">
          <ac:chgData name="Jessica Richards" userId="11380c41-d448-435c-abca-dd8353ffa137" providerId="ADAL" clId="{74F568ED-3662-4226-BCA6-9186685B5DA3}" dt="2023-02-10T16:23:54.741" v="2213" actId="22"/>
          <ac:spMkLst>
            <pc:docMk/>
            <pc:sldMk cId="7505259" sldId="256"/>
            <ac:spMk id="179" creationId="{586C9E63-9401-9AA6-EDE0-5845801CCB24}"/>
          </ac:spMkLst>
        </pc:spChg>
        <pc:spChg chg="add del mod">
          <ac:chgData name="Jessica Richards" userId="11380c41-d448-435c-abca-dd8353ffa137" providerId="ADAL" clId="{74F568ED-3662-4226-BCA6-9186685B5DA3}" dt="2023-02-10T16:28:40.669" v="2237" actId="478"/>
          <ac:spMkLst>
            <pc:docMk/>
            <pc:sldMk cId="7505259" sldId="256"/>
            <ac:spMk id="180" creationId="{7174AD8A-1D4C-92B2-8859-B97E54258F21}"/>
          </ac:spMkLst>
        </pc:spChg>
        <pc:spChg chg="add del mod ord">
          <ac:chgData name="Jessica Richards" userId="11380c41-d448-435c-abca-dd8353ffa137" providerId="ADAL" clId="{74F568ED-3662-4226-BCA6-9186685B5DA3}" dt="2023-02-11T02:58:43.324" v="3273" actId="478"/>
          <ac:spMkLst>
            <pc:docMk/>
            <pc:sldMk cId="7505259" sldId="256"/>
            <ac:spMk id="181" creationId="{535F0D91-2BBF-4FE9-6BFD-1B07B1AE399A}"/>
          </ac:spMkLst>
        </pc:spChg>
        <pc:spChg chg="add mod ord">
          <ac:chgData name="Jessica Richards" userId="11380c41-d448-435c-abca-dd8353ffa137" providerId="ADAL" clId="{74F568ED-3662-4226-BCA6-9186685B5DA3}" dt="2023-02-11T03:35:19.064" v="3343" actId="20577"/>
          <ac:spMkLst>
            <pc:docMk/>
            <pc:sldMk cId="7505259" sldId="256"/>
            <ac:spMk id="182" creationId="{10A601B0-312C-F4B2-3DB1-9A8D9ED227C7}"/>
          </ac:spMkLst>
        </pc:spChg>
        <pc:spChg chg="add del mod">
          <ac:chgData name="Jessica Richards" userId="11380c41-d448-435c-abca-dd8353ffa137" providerId="ADAL" clId="{74F568ED-3662-4226-BCA6-9186685B5DA3}" dt="2023-02-10T16:55:32.224" v="2515" actId="478"/>
          <ac:spMkLst>
            <pc:docMk/>
            <pc:sldMk cId="7505259" sldId="256"/>
            <ac:spMk id="183" creationId="{3E687EB8-5230-96C4-FFB4-CD692CA5BADB}"/>
          </ac:spMkLst>
        </pc:spChg>
        <pc:spChg chg="add mod ord">
          <ac:chgData name="Jessica Richards" userId="11380c41-d448-435c-abca-dd8353ffa137" providerId="ADAL" clId="{74F568ED-3662-4226-BCA6-9186685B5DA3}" dt="2023-02-13T19:11:03.856" v="4180" actId="166"/>
          <ac:spMkLst>
            <pc:docMk/>
            <pc:sldMk cId="7505259" sldId="256"/>
            <ac:spMk id="186" creationId="{88F2BCCA-0711-44E7-522C-7C1C464A419C}"/>
          </ac:spMkLst>
        </pc:spChg>
        <pc:spChg chg="add mod ord">
          <ac:chgData name="Jessica Richards" userId="11380c41-d448-435c-abca-dd8353ffa137" providerId="ADAL" clId="{74F568ED-3662-4226-BCA6-9186685B5DA3}" dt="2023-02-13T19:11:03.856" v="4180" actId="166"/>
          <ac:spMkLst>
            <pc:docMk/>
            <pc:sldMk cId="7505259" sldId="256"/>
            <ac:spMk id="187" creationId="{4CF6158A-2B46-82ED-5B29-999526499E22}"/>
          </ac:spMkLst>
        </pc:spChg>
        <pc:spChg chg="add del mod">
          <ac:chgData name="Jessica Richards" userId="11380c41-d448-435c-abca-dd8353ffa137" providerId="ADAL" clId="{74F568ED-3662-4226-BCA6-9186685B5DA3}" dt="2023-02-10T19:59:33.576" v="2676" actId="21"/>
          <ac:spMkLst>
            <pc:docMk/>
            <pc:sldMk cId="7505259" sldId="256"/>
            <ac:spMk id="188" creationId="{6859EBB4-F237-BDB5-5FFD-67F8DE1FC815}"/>
          </ac:spMkLst>
        </pc:spChg>
        <pc:spChg chg="add mod">
          <ac:chgData name="Jessica Richards" userId="11380c41-d448-435c-abca-dd8353ffa137" providerId="ADAL" clId="{74F568ED-3662-4226-BCA6-9186685B5DA3}" dt="2023-02-11T02:09:52.773" v="2818" actId="1076"/>
          <ac:spMkLst>
            <pc:docMk/>
            <pc:sldMk cId="7505259" sldId="256"/>
            <ac:spMk id="189" creationId="{6106F560-2E6E-3685-FB0A-A0B9CC4F0DE5}"/>
          </ac:spMkLst>
        </pc:spChg>
        <pc:spChg chg="add mod">
          <ac:chgData name="Jessica Richards" userId="11380c41-d448-435c-abca-dd8353ffa137" providerId="ADAL" clId="{74F568ED-3662-4226-BCA6-9186685B5DA3}" dt="2023-02-11T02:13:48.249" v="2876" actId="6549"/>
          <ac:spMkLst>
            <pc:docMk/>
            <pc:sldMk cId="7505259" sldId="256"/>
            <ac:spMk id="190" creationId="{DFCA8049-3584-C206-57FD-0C850F8D547D}"/>
          </ac:spMkLst>
        </pc:spChg>
        <pc:spChg chg="add mod">
          <ac:chgData name="Jessica Richards" userId="11380c41-d448-435c-abca-dd8353ffa137" providerId="ADAL" clId="{74F568ED-3662-4226-BCA6-9186685B5DA3}" dt="2023-02-11T03:06:35.477" v="3312" actId="207"/>
          <ac:spMkLst>
            <pc:docMk/>
            <pc:sldMk cId="7505259" sldId="256"/>
            <ac:spMk id="1024" creationId="{5A65C010-AAE9-7F95-CA77-9CDBF2F54823}"/>
          </ac:spMkLst>
        </pc:spChg>
        <pc:spChg chg="add mod">
          <ac:chgData name="Jessica Richards" userId="11380c41-d448-435c-abca-dd8353ffa137" providerId="ADAL" clId="{74F568ED-3662-4226-BCA6-9186685B5DA3}" dt="2023-02-11T03:06:46.810" v="3313" actId="207"/>
          <ac:spMkLst>
            <pc:docMk/>
            <pc:sldMk cId="7505259" sldId="256"/>
            <ac:spMk id="1027" creationId="{6F8392B9-801A-E0DF-16C7-624F475ED7E9}"/>
          </ac:spMkLst>
        </pc:spChg>
        <pc:spChg chg="add mod">
          <ac:chgData name="Jessica Richards" userId="11380c41-d448-435c-abca-dd8353ffa137" providerId="ADAL" clId="{74F568ED-3662-4226-BCA6-9186685B5DA3}" dt="2023-02-11T03:07:11.466" v="3315" actId="207"/>
          <ac:spMkLst>
            <pc:docMk/>
            <pc:sldMk cId="7505259" sldId="256"/>
            <ac:spMk id="1030" creationId="{423C493B-441B-9682-5D0C-16D1E8232159}"/>
          </ac:spMkLst>
        </pc:spChg>
        <pc:spChg chg="add mod">
          <ac:chgData name="Jessica Richards" userId="11380c41-d448-435c-abca-dd8353ffa137" providerId="ADAL" clId="{74F568ED-3662-4226-BCA6-9186685B5DA3}" dt="2023-02-11T03:05:03.173" v="3303" actId="1076"/>
          <ac:spMkLst>
            <pc:docMk/>
            <pc:sldMk cId="7505259" sldId="256"/>
            <ac:spMk id="1031" creationId="{CA3A0D37-6B35-4F50-3654-BA2BCA2F2299}"/>
          </ac:spMkLst>
        </pc:spChg>
        <pc:spChg chg="add mod">
          <ac:chgData name="Jessica Richards" userId="11380c41-d448-435c-abca-dd8353ffa137" providerId="ADAL" clId="{74F568ED-3662-4226-BCA6-9186685B5DA3}" dt="2023-02-13T16:33:08.757" v="3664" actId="1076"/>
          <ac:spMkLst>
            <pc:docMk/>
            <pc:sldMk cId="7505259" sldId="256"/>
            <ac:spMk id="1035" creationId="{CDE016B5-3421-989F-4679-BCE2F6BE84FC}"/>
          </ac:spMkLst>
        </pc:spChg>
        <pc:spChg chg="add mod">
          <ac:chgData name="Jessica Richards" userId="11380c41-d448-435c-abca-dd8353ffa137" providerId="ADAL" clId="{74F568ED-3662-4226-BCA6-9186685B5DA3}" dt="2023-02-13T19:49:01.696" v="4286" actId="20577"/>
          <ac:spMkLst>
            <pc:docMk/>
            <pc:sldMk cId="7505259" sldId="256"/>
            <ac:spMk id="1036" creationId="{5FCC9E17-DBC7-BEB5-1E3D-F32A7B22DAC8}"/>
          </ac:spMkLst>
        </pc:spChg>
        <pc:spChg chg="add mod">
          <ac:chgData name="Jessica Richards" userId="11380c41-d448-435c-abca-dd8353ffa137" providerId="ADAL" clId="{74F568ED-3662-4226-BCA6-9186685B5DA3}" dt="2023-02-13T16:28:48.268" v="3637" actId="1076"/>
          <ac:spMkLst>
            <pc:docMk/>
            <pc:sldMk cId="7505259" sldId="256"/>
            <ac:spMk id="1038" creationId="{6E1AF204-8A9E-7E1B-31C7-2CF5EA55089E}"/>
          </ac:spMkLst>
        </pc:spChg>
        <pc:spChg chg="add mod ord">
          <ac:chgData name="Jessica Richards" userId="11380c41-d448-435c-abca-dd8353ffa137" providerId="ADAL" clId="{74F568ED-3662-4226-BCA6-9186685B5DA3}" dt="2023-02-13T18:02:12.920" v="3665" actId="14100"/>
          <ac:spMkLst>
            <pc:docMk/>
            <pc:sldMk cId="7505259" sldId="256"/>
            <ac:spMk id="1040" creationId="{E2530AC5-3BD0-4FF1-2713-828A46C22538}"/>
          </ac:spMkLst>
        </pc:spChg>
        <pc:spChg chg="add del mod ord">
          <ac:chgData name="Jessica Richards" userId="11380c41-d448-435c-abca-dd8353ffa137" providerId="ADAL" clId="{74F568ED-3662-4226-BCA6-9186685B5DA3}" dt="2023-02-13T16:30:21.921" v="3646" actId="478"/>
          <ac:spMkLst>
            <pc:docMk/>
            <pc:sldMk cId="7505259" sldId="256"/>
            <ac:spMk id="1043" creationId="{E17D4495-C0D5-5A3E-5A49-24C76FD03B4A}"/>
          </ac:spMkLst>
        </pc:spChg>
        <pc:spChg chg="add del mod ord">
          <ac:chgData name="Jessica Richards" userId="11380c41-d448-435c-abca-dd8353ffa137" providerId="ADAL" clId="{74F568ED-3662-4226-BCA6-9186685B5DA3}" dt="2023-02-13T16:31:09.050" v="3653" actId="478"/>
          <ac:spMkLst>
            <pc:docMk/>
            <pc:sldMk cId="7505259" sldId="256"/>
            <ac:spMk id="1044" creationId="{B6E41AFF-2B23-42EE-E1B2-A90E0AE0F03F}"/>
          </ac:spMkLst>
        </pc:spChg>
        <pc:spChg chg="add mod ord">
          <ac:chgData name="Jessica Richards" userId="11380c41-d448-435c-abca-dd8353ffa137" providerId="ADAL" clId="{74F568ED-3662-4226-BCA6-9186685B5DA3}" dt="2023-02-13T16:32:01.572" v="3659" actId="14100"/>
          <ac:spMkLst>
            <pc:docMk/>
            <pc:sldMk cId="7505259" sldId="256"/>
            <ac:spMk id="1045" creationId="{32332F6B-6065-4473-9D88-95BE6EF9F262}"/>
          </ac:spMkLst>
        </pc:spChg>
        <pc:spChg chg="add del mod">
          <ac:chgData name="Jessica Richards" userId="11380c41-d448-435c-abca-dd8353ffa137" providerId="ADAL" clId="{74F568ED-3662-4226-BCA6-9186685B5DA3}" dt="2023-02-13T18:06:05.073" v="3680" actId="478"/>
          <ac:spMkLst>
            <pc:docMk/>
            <pc:sldMk cId="7505259" sldId="256"/>
            <ac:spMk id="1046" creationId="{150371FC-C5DD-6AA3-3A32-FD25D5301AFC}"/>
          </ac:spMkLst>
        </pc:spChg>
        <pc:spChg chg="add del mod">
          <ac:chgData name="Jessica Richards" userId="11380c41-d448-435c-abca-dd8353ffa137" providerId="ADAL" clId="{74F568ED-3662-4226-BCA6-9186685B5DA3}" dt="2023-02-13T19:23:25.835" v="4228" actId="21"/>
          <ac:spMkLst>
            <pc:docMk/>
            <pc:sldMk cId="7505259" sldId="256"/>
            <ac:spMk id="1047" creationId="{8299A94E-9043-6332-745B-6A4A54DCC717}"/>
          </ac:spMkLst>
        </pc:spChg>
        <pc:spChg chg="add del mod">
          <ac:chgData name="Jessica Richards" userId="11380c41-d448-435c-abca-dd8353ffa137" providerId="ADAL" clId="{74F568ED-3662-4226-BCA6-9186685B5DA3}" dt="2023-02-13T19:23:18.282" v="4225" actId="21"/>
          <ac:spMkLst>
            <pc:docMk/>
            <pc:sldMk cId="7505259" sldId="256"/>
            <ac:spMk id="1048" creationId="{E9785967-1CCE-5BB1-79AE-0ADBDBFA5D20}"/>
          </ac:spMkLst>
        </pc:spChg>
        <pc:spChg chg="add mod">
          <ac:chgData name="Jessica Richards" userId="11380c41-d448-435c-abca-dd8353ffa137" providerId="ADAL" clId="{74F568ED-3662-4226-BCA6-9186685B5DA3}" dt="2023-02-13T19:41:55.358" v="4269" actId="14100"/>
          <ac:spMkLst>
            <pc:docMk/>
            <pc:sldMk cId="7505259" sldId="256"/>
            <ac:spMk id="1049" creationId="{AEE4CBBB-3819-2CCC-EECE-A3867AD44081}"/>
          </ac:spMkLst>
        </pc:spChg>
        <pc:spChg chg="add mod ord">
          <ac:chgData name="Jessica Richards" userId="11380c41-d448-435c-abca-dd8353ffa137" providerId="ADAL" clId="{74F568ED-3662-4226-BCA6-9186685B5DA3}" dt="2023-02-13T18:21:02.162" v="3976" actId="167"/>
          <ac:spMkLst>
            <pc:docMk/>
            <pc:sldMk cId="7505259" sldId="256"/>
            <ac:spMk id="1052" creationId="{FCEA9890-ED48-A1C3-02A8-9E1EB498DF71}"/>
          </ac:spMkLst>
        </pc:spChg>
        <pc:spChg chg="add mod">
          <ac:chgData name="Jessica Richards" userId="11380c41-d448-435c-abca-dd8353ffa137" providerId="ADAL" clId="{74F568ED-3662-4226-BCA6-9186685B5DA3}" dt="2023-02-13T19:12:53.141" v="4189" actId="207"/>
          <ac:spMkLst>
            <pc:docMk/>
            <pc:sldMk cId="7505259" sldId="256"/>
            <ac:spMk id="1053" creationId="{AF876DF5-AFA1-3289-82CC-1EC6192C3F8C}"/>
          </ac:spMkLst>
        </pc:spChg>
        <pc:spChg chg="add del mod ord">
          <ac:chgData name="Jessica Richards" userId="11380c41-d448-435c-abca-dd8353ffa137" providerId="ADAL" clId="{74F568ED-3662-4226-BCA6-9186685B5DA3}" dt="2023-02-13T18:58:28.899" v="4063" actId="478"/>
          <ac:spMkLst>
            <pc:docMk/>
            <pc:sldMk cId="7505259" sldId="256"/>
            <ac:spMk id="1054" creationId="{2B76C161-4DDD-79C4-A572-AF7BFEFA27E6}"/>
          </ac:spMkLst>
        </pc:spChg>
        <pc:spChg chg="add mod ord">
          <ac:chgData name="Jessica Richards" userId="11380c41-d448-435c-abca-dd8353ffa137" providerId="ADAL" clId="{74F568ED-3662-4226-BCA6-9186685B5DA3}" dt="2023-02-13T19:10:55.435" v="4179" actId="171"/>
          <ac:spMkLst>
            <pc:docMk/>
            <pc:sldMk cId="7505259" sldId="256"/>
            <ac:spMk id="1055" creationId="{870CADEB-1D73-D9A0-2B1D-4B383039E6AE}"/>
          </ac:spMkLst>
        </pc:spChg>
        <pc:spChg chg="add mod">
          <ac:chgData name="Jessica Richards" userId="11380c41-d448-435c-abca-dd8353ffa137" providerId="ADAL" clId="{74F568ED-3662-4226-BCA6-9186685B5DA3}" dt="2023-02-13T19:28:13.027" v="4256" actId="1076"/>
          <ac:spMkLst>
            <pc:docMk/>
            <pc:sldMk cId="7505259" sldId="256"/>
            <ac:spMk id="1058" creationId="{BE64E6B6-90B6-150F-0430-F7E8CAC765FF}"/>
          </ac:spMkLst>
        </pc:spChg>
        <pc:spChg chg="add mod">
          <ac:chgData name="Jessica Richards" userId="11380c41-d448-435c-abca-dd8353ffa137" providerId="ADAL" clId="{74F568ED-3662-4226-BCA6-9186685B5DA3}" dt="2023-02-13T19:26:58.404" v="4246" actId="1076"/>
          <ac:spMkLst>
            <pc:docMk/>
            <pc:sldMk cId="7505259" sldId="256"/>
            <ac:spMk id="1059" creationId="{EC4C9F2E-46E9-3EC8-D69A-9FD39BB0DEA8}"/>
          </ac:spMkLst>
        </pc:spChg>
        <pc:spChg chg="add mod">
          <ac:chgData name="Jessica Richards" userId="11380c41-d448-435c-abca-dd8353ffa137" providerId="ADAL" clId="{74F568ED-3662-4226-BCA6-9186685B5DA3}" dt="2023-02-13T19:26:58.404" v="4246" actId="1076"/>
          <ac:spMkLst>
            <pc:docMk/>
            <pc:sldMk cId="7505259" sldId="256"/>
            <ac:spMk id="1060" creationId="{851271EE-705A-DA5B-532D-D1A5F51494E9}"/>
          </ac:spMkLst>
        </pc:spChg>
        <pc:spChg chg="add mod ord">
          <ac:chgData name="Jessica Richards" userId="11380c41-d448-435c-abca-dd8353ffa137" providerId="ADAL" clId="{74F568ED-3662-4226-BCA6-9186685B5DA3}" dt="2023-02-13T19:31:50.796" v="4264" actId="167"/>
          <ac:spMkLst>
            <pc:docMk/>
            <pc:sldMk cId="7505259" sldId="256"/>
            <ac:spMk id="1061" creationId="{04421B44-F466-1B0D-1E9D-3093DB4A6CC5}"/>
          </ac:spMkLst>
        </pc:spChg>
        <pc:grpChg chg="mod">
          <ac:chgData name="Jessica Richards" userId="11380c41-d448-435c-abca-dd8353ffa137" providerId="ADAL" clId="{74F568ED-3662-4226-BCA6-9186685B5DA3}" dt="2023-02-11T02:15:46.916" v="2880" actId="1076"/>
          <ac:grpSpMkLst>
            <pc:docMk/>
            <pc:sldMk cId="7505259" sldId="256"/>
            <ac:grpSpMk id="54" creationId="{64398874-75AD-C72D-BDE6-A55967D54AFC}"/>
          </ac:grpSpMkLst>
        </pc:grpChg>
        <pc:grpChg chg="mod">
          <ac:chgData name="Jessica Richards" userId="11380c41-d448-435c-abca-dd8353ffa137" providerId="ADAL" clId="{74F568ED-3662-4226-BCA6-9186685B5DA3}" dt="2023-02-11T02:49:30.236" v="3090" actId="1076"/>
          <ac:grpSpMkLst>
            <pc:docMk/>
            <pc:sldMk cId="7505259" sldId="256"/>
            <ac:grpSpMk id="97" creationId="{DC4EADBA-F97B-1D14-FF9D-4BAE2C113372}"/>
          </ac:grpSpMkLst>
        </pc:grpChg>
        <pc:grpChg chg="mod">
          <ac:chgData name="Jessica Richards" userId="11380c41-d448-435c-abca-dd8353ffa137" providerId="ADAL" clId="{74F568ED-3662-4226-BCA6-9186685B5DA3}" dt="2023-02-13T19:21:49.333" v="4213" actId="1076"/>
          <ac:grpSpMkLst>
            <pc:docMk/>
            <pc:sldMk cId="7505259" sldId="256"/>
            <ac:grpSpMk id="127" creationId="{D795C8B7-172C-DA2F-AC5A-0BDF8046AFD3}"/>
          </ac:grpSpMkLst>
        </pc:grpChg>
        <pc:grpChg chg="mod">
          <ac:chgData name="Jessica Richards" userId="11380c41-d448-435c-abca-dd8353ffa137" providerId="ADAL" clId="{74F568ED-3662-4226-BCA6-9186685B5DA3}" dt="2023-02-13T19:21:49.333" v="4213" actId="1076"/>
          <ac:grpSpMkLst>
            <pc:docMk/>
            <pc:sldMk cId="7505259" sldId="256"/>
            <ac:grpSpMk id="130" creationId="{F1E5E57E-1862-EC69-5BFE-3DC423AD9451}"/>
          </ac:grpSpMkLst>
        </pc:grpChg>
        <pc:grpChg chg="mod">
          <ac:chgData name="Jessica Richards" userId="11380c41-d448-435c-abca-dd8353ffa137" providerId="ADAL" clId="{74F568ED-3662-4226-BCA6-9186685B5DA3}" dt="2023-02-11T02:54:21.464" v="3225" actId="1076"/>
          <ac:grpSpMkLst>
            <pc:docMk/>
            <pc:sldMk cId="7505259" sldId="256"/>
            <ac:grpSpMk id="165" creationId="{1AA642A0-E9D3-FA2C-B10C-59C978E3FEAB}"/>
          </ac:grpSpMkLst>
        </pc:grpChg>
        <pc:graphicFrameChg chg="mod">
          <ac:chgData name="Jessica Richards" userId="11380c41-d448-435c-abca-dd8353ffa137" providerId="ADAL" clId="{74F568ED-3662-4226-BCA6-9186685B5DA3}" dt="2023-02-13T19:10:06.936" v="4173" actId="1076"/>
          <ac:graphicFrameMkLst>
            <pc:docMk/>
            <pc:sldMk cId="7505259" sldId="256"/>
            <ac:graphicFrameMk id="136" creationId="{57C500D2-F09E-CB08-7F46-5C65CE1201B8}"/>
          </ac:graphicFrameMkLst>
        </pc:graphicFrameChg>
        <pc:graphicFrameChg chg="mod">
          <ac:chgData name="Jessica Richards" userId="11380c41-d448-435c-abca-dd8353ffa137" providerId="ADAL" clId="{74F568ED-3662-4226-BCA6-9186685B5DA3}" dt="2023-02-13T19:09:47.538" v="4171" actId="1076"/>
          <ac:graphicFrameMkLst>
            <pc:docMk/>
            <pc:sldMk cId="7505259" sldId="256"/>
            <ac:graphicFrameMk id="137" creationId="{0DA40149-8395-AA32-157E-5C6443CF5261}"/>
          </ac:graphicFrameMkLst>
        </pc:graphicFrameChg>
        <pc:picChg chg="add mod ord">
          <ac:chgData name="Jessica Richards" userId="11380c41-d448-435c-abca-dd8353ffa137" providerId="ADAL" clId="{74F568ED-3662-4226-BCA6-9186685B5DA3}" dt="2023-02-11T02:43:08.687" v="3072" actId="1076"/>
          <ac:picMkLst>
            <pc:docMk/>
            <pc:sldMk cId="7505259" sldId="256"/>
            <ac:picMk id="6" creationId="{79310B9E-CB22-5F1C-3E65-966082829684}"/>
          </ac:picMkLst>
        </pc:picChg>
        <pc:picChg chg="add mod ord">
          <ac:chgData name="Jessica Richards" userId="11380c41-d448-435c-abca-dd8353ffa137" providerId="ADAL" clId="{74F568ED-3662-4226-BCA6-9186685B5DA3}" dt="2023-02-11T02:43:08.687" v="3072" actId="1076"/>
          <ac:picMkLst>
            <pc:docMk/>
            <pc:sldMk cId="7505259" sldId="256"/>
            <ac:picMk id="9" creationId="{E99E8CE0-7934-911D-B260-3739F9E12D03}"/>
          </ac:picMkLst>
        </pc:picChg>
        <pc:picChg chg="mod">
          <ac:chgData name="Jessica Richards" userId="11380c41-d448-435c-abca-dd8353ffa137" providerId="ADAL" clId="{74F568ED-3662-4226-BCA6-9186685B5DA3}" dt="2023-02-11T02:08:15.397" v="2814" actId="1076"/>
          <ac:picMkLst>
            <pc:docMk/>
            <pc:sldMk cId="7505259" sldId="256"/>
            <ac:picMk id="11" creationId="{CD58CF3D-74DD-E2A6-6D34-A63055E94D56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12" creationId="{5C62146F-334A-EBC4-160E-055F06A14956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13" creationId="{217C32BA-6429-B4B1-77D6-3C12C6CEFF8F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14" creationId="{6001F6FB-1493-9A11-0711-E4A58581C137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15" creationId="{BB246CD4-B090-3E11-071E-2A5EEF8B4294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16" creationId="{1E503FD3-A56C-14CB-F09D-C71B109BDB79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17" creationId="{D274AD5B-0543-A0C1-21FD-B5071DDAA03A}"/>
          </ac:picMkLst>
        </pc:picChg>
        <pc:picChg chg="mod">
          <ac:chgData name="Jessica Richards" userId="11380c41-d448-435c-abca-dd8353ffa137" providerId="ADAL" clId="{74F568ED-3662-4226-BCA6-9186685B5DA3}" dt="2023-02-11T02:10:06.620" v="2819" actId="1076"/>
          <ac:picMkLst>
            <pc:docMk/>
            <pc:sldMk cId="7505259" sldId="256"/>
            <ac:picMk id="18" creationId="{EEF751FC-7CCD-BC35-C6D4-2B77AEC8CC42}"/>
          </ac:picMkLst>
        </pc:picChg>
        <pc:picChg chg="mod">
          <ac:chgData name="Jessica Richards" userId="11380c41-d448-435c-abca-dd8353ffa137" providerId="ADAL" clId="{74F568ED-3662-4226-BCA6-9186685B5DA3}" dt="2023-02-11T02:10:06.620" v="2819" actId="1076"/>
          <ac:picMkLst>
            <pc:docMk/>
            <pc:sldMk cId="7505259" sldId="256"/>
            <ac:picMk id="19" creationId="{AFC22F99-76DA-D51B-CC6A-343C4A18104C}"/>
          </ac:picMkLst>
        </pc:picChg>
        <pc:picChg chg="mod">
          <ac:chgData name="Jessica Richards" userId="11380c41-d448-435c-abca-dd8353ffa137" providerId="ADAL" clId="{74F568ED-3662-4226-BCA6-9186685B5DA3}" dt="2023-02-11T02:10:06.620" v="2819" actId="1076"/>
          <ac:picMkLst>
            <pc:docMk/>
            <pc:sldMk cId="7505259" sldId="256"/>
            <ac:picMk id="20" creationId="{5B8CAEC5-4736-776A-20F0-B6E3DBD2B356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21" creationId="{B4A90111-A55E-8DA2-00FF-6843D89A31BC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22" creationId="{9351C1CB-E1E6-F4BD-83DA-6008F9E5F15F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23" creationId="{5D544F16-F112-5ECB-F0A0-535DB43AE306}"/>
          </ac:picMkLst>
        </pc:picChg>
        <pc:picChg chg="mod">
          <ac:chgData name="Jessica Richards" userId="11380c41-d448-435c-abca-dd8353ffa137" providerId="ADAL" clId="{74F568ED-3662-4226-BCA6-9186685B5DA3}" dt="2023-02-11T02:10:06.620" v="2819" actId="1076"/>
          <ac:picMkLst>
            <pc:docMk/>
            <pc:sldMk cId="7505259" sldId="256"/>
            <ac:picMk id="24" creationId="{66F2E296-05C8-C379-06D9-8B74E0366609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25" creationId="{221A6D30-0AFA-4D58-E022-7A3A1A44946B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26" creationId="{A1039CC1-044C-E3A8-9D9D-61F5DF926DD6}"/>
          </ac:picMkLst>
        </pc:picChg>
        <pc:picChg chg="mod">
          <ac:chgData name="Jessica Richards" userId="11380c41-d448-435c-abca-dd8353ffa137" providerId="ADAL" clId="{74F568ED-3662-4226-BCA6-9186685B5DA3}" dt="2023-02-11T02:10:16.830" v="2820" actId="1076"/>
          <ac:picMkLst>
            <pc:docMk/>
            <pc:sldMk cId="7505259" sldId="256"/>
            <ac:picMk id="27" creationId="{D4C4A347-A3D3-8272-F132-8D850F4F7855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28" creationId="{38D9327A-D2EF-5CAD-3CDD-D8D8CDFA4245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29" creationId="{C5738D88-27D9-9AA0-BEFC-B19A8114CDD9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30" creationId="{90B28B8C-321F-959A-561D-C30E3F77A097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31" creationId="{3FE6BE5C-2775-D6EE-3A06-E7F9083C9856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32" creationId="{32634F64-CD95-5216-36D2-F714C4A5D336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33" creationId="{48DDC5F3-BD76-F4DC-407D-1AC66EB2804F}"/>
          </ac:picMkLst>
        </pc:picChg>
        <pc:picChg chg="mod">
          <ac:chgData name="Jessica Richards" userId="11380c41-d448-435c-abca-dd8353ffa137" providerId="ADAL" clId="{74F568ED-3662-4226-BCA6-9186685B5DA3}" dt="2023-02-11T02:09:19.952" v="2816" actId="1076"/>
          <ac:picMkLst>
            <pc:docMk/>
            <pc:sldMk cId="7505259" sldId="256"/>
            <ac:picMk id="34" creationId="{3CA5FA14-3673-D778-568F-6593EA49BBE4}"/>
          </ac:picMkLst>
        </pc:picChg>
        <pc:picChg chg="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35" creationId="{AADCCB0D-81BD-DB5C-964A-0663A32818C1}"/>
          </ac:picMkLst>
        </pc:picChg>
        <pc:picChg chg="add del mod">
          <ac:chgData name="Jessica Richards" userId="11380c41-d448-435c-abca-dd8353ffa137" providerId="ADAL" clId="{74F568ED-3662-4226-BCA6-9186685B5DA3}" dt="2023-02-10T16:19:54.812" v="2195" actId="478"/>
          <ac:picMkLst>
            <pc:docMk/>
            <pc:sldMk cId="7505259" sldId="256"/>
            <ac:picMk id="37" creationId="{CD3D5E9C-AF52-418F-395E-63AB744DF78A}"/>
          </ac:picMkLst>
        </pc:picChg>
        <pc:picChg chg="add mod ord">
          <ac:chgData name="Jessica Richards" userId="11380c41-d448-435c-abca-dd8353ffa137" providerId="ADAL" clId="{74F568ED-3662-4226-BCA6-9186685B5DA3}" dt="2023-02-11T02:43:08.687" v="3072" actId="1076"/>
          <ac:picMkLst>
            <pc:docMk/>
            <pc:sldMk cId="7505259" sldId="256"/>
            <ac:picMk id="39" creationId="{BCCCFB60-9BAC-A84A-D763-A7E1609477AA}"/>
          </ac:picMkLst>
        </pc:picChg>
        <pc:picChg chg="mod ord">
          <ac:chgData name="Jessica Richards" userId="11380c41-d448-435c-abca-dd8353ffa137" providerId="ADAL" clId="{74F568ED-3662-4226-BCA6-9186685B5DA3}" dt="2023-02-11T02:56:48.531" v="3265" actId="1076"/>
          <ac:picMkLst>
            <pc:docMk/>
            <pc:sldMk cId="7505259" sldId="256"/>
            <ac:picMk id="41" creationId="{071D1531-4EE1-4A0D-F1CF-1D91BAFB6149}"/>
          </ac:picMkLst>
        </pc:picChg>
        <pc:picChg chg="mod">
          <ac:chgData name="Jessica Richards" userId="11380c41-d448-435c-abca-dd8353ffa137" providerId="ADAL" clId="{74F568ED-3662-4226-BCA6-9186685B5DA3}" dt="2023-02-11T02:56:55.253" v="3266" actId="1076"/>
          <ac:picMkLst>
            <pc:docMk/>
            <pc:sldMk cId="7505259" sldId="256"/>
            <ac:picMk id="53" creationId="{83645B20-70D0-3595-5660-3E6C08160A0E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55" creationId="{7BC434AD-0BCB-2863-C409-CB4CF60EACF8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56" creationId="{C910AAB7-CD2F-3936-E1F2-CEA3BB4F5BBD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57" creationId="{C499A4CA-1B44-9E90-2DD5-D23164D858EA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58" creationId="{123A0D40-5AE2-64CC-BC24-B4005751EE90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59" creationId="{37A203B7-BAEA-C43F-320F-0EB711407E4F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60" creationId="{749DBE4E-D9E8-C033-B041-B70CD718F805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61" creationId="{5C098739-B25D-7612-E1CE-99173191AB5B}"/>
          </ac:picMkLst>
        </pc:picChg>
        <pc:picChg chg="mod">
          <ac:chgData name="Jessica Richards" userId="11380c41-d448-435c-abca-dd8353ffa137" providerId="ADAL" clId="{74F568ED-3662-4226-BCA6-9186685B5DA3}" dt="2023-02-11T02:15:46.916" v="2880" actId="1076"/>
          <ac:picMkLst>
            <pc:docMk/>
            <pc:sldMk cId="7505259" sldId="256"/>
            <ac:picMk id="62" creationId="{A6D1C551-AF07-7070-CE96-4B3C7803A746}"/>
          </ac:picMkLst>
        </pc:picChg>
        <pc:picChg chg="mod">
          <ac:chgData name="Jessica Richards" userId="11380c41-d448-435c-abca-dd8353ffa137" providerId="ADAL" clId="{74F568ED-3662-4226-BCA6-9186685B5DA3}" dt="2023-02-11T02:46:53.539" v="3081" actId="1076"/>
          <ac:picMkLst>
            <pc:docMk/>
            <pc:sldMk cId="7505259" sldId="256"/>
            <ac:picMk id="64" creationId="{B2A2BE3A-A768-0F1F-F32A-17BA46847587}"/>
          </ac:picMkLst>
        </pc:picChg>
        <pc:picChg chg="mod">
          <ac:chgData name="Jessica Richards" userId="11380c41-d448-435c-abca-dd8353ffa137" providerId="ADAL" clId="{74F568ED-3662-4226-BCA6-9186685B5DA3}" dt="2023-02-11T02:47:01.812" v="3083" actId="1076"/>
          <ac:picMkLst>
            <pc:docMk/>
            <pc:sldMk cId="7505259" sldId="256"/>
            <ac:picMk id="70" creationId="{6FFA6450-0DA1-6468-07D2-A1F477AA53E0}"/>
          </ac:picMkLst>
        </pc:picChg>
        <pc:picChg chg="del mod">
          <ac:chgData name="Jessica Richards" userId="11380c41-d448-435c-abca-dd8353ffa137" providerId="ADAL" clId="{74F568ED-3662-4226-BCA6-9186685B5DA3}" dt="2023-02-11T02:42:04.278" v="3070" actId="478"/>
          <ac:picMkLst>
            <pc:docMk/>
            <pc:sldMk cId="7505259" sldId="256"/>
            <ac:picMk id="71" creationId="{192C9094-E0AB-296B-3BD7-4FBC376F16C3}"/>
          </ac:picMkLst>
        </pc:picChg>
        <pc:picChg chg="mod">
          <ac:chgData name="Jessica Richards" userId="11380c41-d448-435c-abca-dd8353ffa137" providerId="ADAL" clId="{74F568ED-3662-4226-BCA6-9186685B5DA3}" dt="2023-02-11T02:47:21.317" v="3084" actId="1076"/>
          <ac:picMkLst>
            <pc:docMk/>
            <pc:sldMk cId="7505259" sldId="256"/>
            <ac:picMk id="72" creationId="{3038E9AB-9DB8-91AA-0F4E-E478E28D3826}"/>
          </ac:picMkLst>
        </pc:picChg>
        <pc:picChg chg="mod">
          <ac:chgData name="Jessica Richards" userId="11380c41-d448-435c-abca-dd8353ffa137" providerId="ADAL" clId="{74F568ED-3662-4226-BCA6-9186685B5DA3}" dt="2023-02-11T03:04:53.025" v="3302" actId="1076"/>
          <ac:picMkLst>
            <pc:docMk/>
            <pc:sldMk cId="7505259" sldId="256"/>
            <ac:picMk id="73" creationId="{4142483C-C69F-BED9-0D62-CC88402CA8DF}"/>
          </ac:picMkLst>
        </pc:picChg>
        <pc:picChg chg="mod">
          <ac:chgData name="Jessica Richards" userId="11380c41-d448-435c-abca-dd8353ffa137" providerId="ADAL" clId="{74F568ED-3662-4226-BCA6-9186685B5DA3}" dt="2023-02-11T02:42:41.020" v="3071" actId="1076"/>
          <ac:picMkLst>
            <pc:docMk/>
            <pc:sldMk cId="7505259" sldId="256"/>
            <ac:picMk id="74" creationId="{93C7EDBB-959F-14C7-2E5B-97BEDB59184F}"/>
          </ac:picMkLst>
        </pc:picChg>
        <pc:picChg chg="mod">
          <ac:chgData name="Jessica Richards" userId="11380c41-d448-435c-abca-dd8353ffa137" providerId="ADAL" clId="{74F568ED-3662-4226-BCA6-9186685B5DA3}" dt="2023-02-11T02:46:37.217" v="3080" actId="1076"/>
          <ac:picMkLst>
            <pc:docMk/>
            <pc:sldMk cId="7505259" sldId="256"/>
            <ac:picMk id="76" creationId="{A10A755F-ECCF-F1D8-0B5C-4C6E5DDDA9D3}"/>
          </ac:picMkLst>
        </pc:picChg>
        <pc:picChg chg="mod">
          <ac:chgData name="Jessica Richards" userId="11380c41-d448-435c-abca-dd8353ffa137" providerId="ADAL" clId="{74F568ED-3662-4226-BCA6-9186685B5DA3}" dt="2023-02-11T02:42:41.020" v="3071" actId="1076"/>
          <ac:picMkLst>
            <pc:docMk/>
            <pc:sldMk cId="7505259" sldId="256"/>
            <ac:picMk id="77" creationId="{7EAF00EC-9AEA-691A-D7F8-8852C3613A6F}"/>
          </ac:picMkLst>
        </pc:picChg>
        <pc:picChg chg="mod">
          <ac:chgData name="Jessica Richards" userId="11380c41-d448-435c-abca-dd8353ffa137" providerId="ADAL" clId="{74F568ED-3662-4226-BCA6-9186685B5DA3}" dt="2023-02-11T02:43:38.325" v="3074" actId="14100"/>
          <ac:picMkLst>
            <pc:docMk/>
            <pc:sldMk cId="7505259" sldId="256"/>
            <ac:picMk id="78" creationId="{B6C62EA1-C407-CB72-68C7-8535203BFF65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84" creationId="{2B9D5D52-0241-F2F0-2184-BEA1D6C31DC9}"/>
          </ac:picMkLst>
        </pc:picChg>
        <pc:picChg chg="mod">
          <ac:chgData name="Jessica Richards" userId="11380c41-d448-435c-abca-dd8353ffa137" providerId="ADAL" clId="{74F568ED-3662-4226-BCA6-9186685B5DA3}" dt="2023-02-11T02:49:30.236" v="3090" actId="1076"/>
          <ac:picMkLst>
            <pc:docMk/>
            <pc:sldMk cId="7505259" sldId="256"/>
            <ac:picMk id="102" creationId="{5A554694-9FF0-B93E-800F-CDA9C0F34F04}"/>
          </ac:picMkLst>
        </pc:picChg>
        <pc:picChg chg="mod">
          <ac:chgData name="Jessica Richards" userId="11380c41-d448-435c-abca-dd8353ffa137" providerId="ADAL" clId="{74F568ED-3662-4226-BCA6-9186685B5DA3}" dt="2023-02-11T03:01:07.350" v="3285" actId="167"/>
          <ac:picMkLst>
            <pc:docMk/>
            <pc:sldMk cId="7505259" sldId="256"/>
            <ac:picMk id="103" creationId="{25E00536-7CC2-DA82-E632-153942CB1E27}"/>
          </ac:picMkLst>
        </pc:picChg>
        <pc:picChg chg="mod">
          <ac:chgData name="Jessica Richards" userId="11380c41-d448-435c-abca-dd8353ffa137" providerId="ADAL" clId="{74F568ED-3662-4226-BCA6-9186685B5DA3}" dt="2023-02-13T19:08:51.639" v="4109" actId="1076"/>
          <ac:picMkLst>
            <pc:docMk/>
            <pc:sldMk cId="7505259" sldId="256"/>
            <ac:picMk id="104" creationId="{60901E2C-CFF1-4162-9CCB-F1EBC547F9C2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106" creationId="{8BAFE7E9-867A-85B0-D0BD-75378C6FF198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107" creationId="{7F1FD1EA-DEEC-7A40-1422-73BC2C8A230F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108" creationId="{8E06E0A5-6A6F-3D0C-8861-74623AF7B1BA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109" creationId="{B8BA63F2-49F7-50A9-36B8-AC0145FD503D}"/>
          </ac:picMkLst>
        </pc:picChg>
        <pc:picChg chg="mod">
          <ac:chgData name="Jessica Richards" userId="11380c41-d448-435c-abca-dd8353ffa137" providerId="ADAL" clId="{74F568ED-3662-4226-BCA6-9186685B5DA3}" dt="2023-02-11T02:49:57.631" v="3092" actId="1076"/>
          <ac:picMkLst>
            <pc:docMk/>
            <pc:sldMk cId="7505259" sldId="256"/>
            <ac:picMk id="110" creationId="{8FCF6090-3AFC-51AA-1692-77FE0FFDCB1B}"/>
          </ac:picMkLst>
        </pc:picChg>
        <pc:picChg chg="mod">
          <ac:chgData name="Jessica Richards" userId="11380c41-d448-435c-abca-dd8353ffa137" providerId="ADAL" clId="{74F568ED-3662-4226-BCA6-9186685B5DA3}" dt="2023-02-11T02:54:30.458" v="3226" actId="1076"/>
          <ac:picMkLst>
            <pc:docMk/>
            <pc:sldMk cId="7505259" sldId="256"/>
            <ac:picMk id="113" creationId="{5004FA50-7C92-00F4-1EE9-535A7008F270}"/>
          </ac:picMkLst>
        </pc:picChg>
        <pc:picChg chg="mod">
          <ac:chgData name="Jessica Richards" userId="11380c41-d448-435c-abca-dd8353ffa137" providerId="ADAL" clId="{74F568ED-3662-4226-BCA6-9186685B5DA3}" dt="2023-02-13T19:32:48.907" v="4265" actId="1076"/>
          <ac:picMkLst>
            <pc:docMk/>
            <pc:sldMk cId="7505259" sldId="256"/>
            <ac:picMk id="146" creationId="{B471203A-609B-AFE3-3334-1CB5D993DBE1}"/>
          </ac:picMkLst>
        </pc:picChg>
        <pc:picChg chg="mod ord">
          <ac:chgData name="Jessica Richards" userId="11380c41-d448-435c-abca-dd8353ffa137" providerId="ADAL" clId="{74F568ED-3662-4226-BCA6-9186685B5DA3}" dt="2023-02-13T19:11:24.149" v="4184" actId="1076"/>
          <ac:picMkLst>
            <pc:docMk/>
            <pc:sldMk cId="7505259" sldId="256"/>
            <ac:picMk id="148" creationId="{13427914-265D-AB4E-8F54-6653A34E5DFA}"/>
          </ac:picMkLst>
        </pc:picChg>
        <pc:picChg chg="add mod">
          <ac:chgData name="Jessica Richards" userId="11380c41-d448-435c-abca-dd8353ffa137" providerId="ADAL" clId="{74F568ED-3662-4226-BCA6-9186685B5DA3}" dt="2023-02-13T19:11:59.973" v="4187" actId="1076"/>
          <ac:picMkLst>
            <pc:docMk/>
            <pc:sldMk cId="7505259" sldId="256"/>
            <ac:picMk id="185" creationId="{630ADE1C-0C36-6FB4-A120-06B68995863E}"/>
          </ac:picMkLst>
        </pc:picChg>
        <pc:picChg chg="add mod">
          <ac:chgData name="Jessica Richards" userId="11380c41-d448-435c-abca-dd8353ffa137" providerId="ADAL" clId="{74F568ED-3662-4226-BCA6-9186685B5DA3}" dt="2023-02-11T02:42:41.020" v="3071" actId="1076"/>
          <ac:picMkLst>
            <pc:docMk/>
            <pc:sldMk cId="7505259" sldId="256"/>
            <ac:picMk id="191" creationId="{D10D4486-7A12-AA54-9771-B4C45D7CF7B5}"/>
          </ac:picMkLst>
        </pc:picChg>
        <pc:picChg chg="add mod">
          <ac:chgData name="Jessica Richards" userId="11380c41-d448-435c-abca-dd8353ffa137" providerId="ADAL" clId="{74F568ED-3662-4226-BCA6-9186685B5DA3}" dt="2023-02-11T02:42:41.020" v="3071" actId="1076"/>
          <ac:picMkLst>
            <pc:docMk/>
            <pc:sldMk cId="7505259" sldId="256"/>
            <ac:picMk id="1025" creationId="{524F3B32-4EC5-8B35-00DE-6CD751508296}"/>
          </ac:picMkLst>
        </pc:picChg>
        <pc:picChg chg="add mod">
          <ac:chgData name="Jessica Richards" userId="11380c41-d448-435c-abca-dd8353ffa137" providerId="ADAL" clId="{74F568ED-3662-4226-BCA6-9186685B5DA3}" dt="2023-02-11T02:09:52.773" v="2818" actId="1076"/>
          <ac:picMkLst>
            <pc:docMk/>
            <pc:sldMk cId="7505259" sldId="256"/>
            <ac:picMk id="1026" creationId="{588A1025-5639-21B6-7780-FE458572199B}"/>
          </ac:picMkLst>
        </pc:picChg>
        <pc:picChg chg="add mod">
          <ac:chgData name="Jessica Richards" userId="11380c41-d448-435c-abca-dd8353ffa137" providerId="ADAL" clId="{74F568ED-3662-4226-BCA6-9186685B5DA3}" dt="2023-02-11T02:13:01.904" v="2837" actId="1076"/>
          <ac:picMkLst>
            <pc:docMk/>
            <pc:sldMk cId="7505259" sldId="256"/>
            <ac:picMk id="1028" creationId="{9F5A1BFC-5C7A-4A07-67C3-F22E4C9BA79D}"/>
          </ac:picMkLst>
        </pc:picChg>
        <pc:picChg chg="add mod">
          <ac:chgData name="Jessica Richards" userId="11380c41-d448-435c-abca-dd8353ffa137" providerId="ADAL" clId="{74F568ED-3662-4226-BCA6-9186685B5DA3}" dt="2023-02-11T02:42:41.020" v="3071" actId="1076"/>
          <ac:picMkLst>
            <pc:docMk/>
            <pc:sldMk cId="7505259" sldId="256"/>
            <ac:picMk id="1029" creationId="{F7967D27-7245-B3A9-4B25-BC0AA8B7E1D8}"/>
          </ac:picMkLst>
        </pc:picChg>
        <pc:picChg chg="add mod">
          <ac:chgData name="Jessica Richards" userId="11380c41-d448-435c-abca-dd8353ffa137" providerId="ADAL" clId="{74F568ED-3662-4226-BCA6-9186685B5DA3}" dt="2023-02-11T03:05:03.173" v="3303" actId="1076"/>
          <ac:picMkLst>
            <pc:docMk/>
            <pc:sldMk cId="7505259" sldId="256"/>
            <ac:picMk id="1032" creationId="{A13E30C7-C14C-6798-FF84-B8EE9C9AF745}"/>
          </ac:picMkLst>
        </pc:picChg>
        <pc:picChg chg="add mod">
          <ac:chgData name="Jessica Richards" userId="11380c41-d448-435c-abca-dd8353ffa137" providerId="ADAL" clId="{74F568ED-3662-4226-BCA6-9186685B5DA3}" dt="2023-02-13T19:40:13.168" v="4266" actId="1036"/>
          <ac:picMkLst>
            <pc:docMk/>
            <pc:sldMk cId="7505259" sldId="256"/>
            <ac:picMk id="1034" creationId="{85AA6BEA-BA4C-6D95-6800-1C89D41A4E9F}"/>
          </ac:picMkLst>
        </pc:picChg>
        <pc:picChg chg="add mod">
          <ac:chgData name="Jessica Richards" userId="11380c41-d448-435c-abca-dd8353ffa137" providerId="ADAL" clId="{74F568ED-3662-4226-BCA6-9186685B5DA3}" dt="2023-02-13T16:28:57.163" v="3638" actId="1076"/>
          <ac:picMkLst>
            <pc:docMk/>
            <pc:sldMk cId="7505259" sldId="256"/>
            <ac:picMk id="1037" creationId="{E7F90A40-E8F3-A273-6773-BD11FCEE93B5}"/>
          </ac:picMkLst>
        </pc:picChg>
        <pc:picChg chg="add mod">
          <ac:chgData name="Jessica Richards" userId="11380c41-d448-435c-abca-dd8353ffa137" providerId="ADAL" clId="{74F568ED-3662-4226-BCA6-9186685B5DA3}" dt="2023-02-13T16:28:48.268" v="3637" actId="1076"/>
          <ac:picMkLst>
            <pc:docMk/>
            <pc:sldMk cId="7505259" sldId="256"/>
            <ac:picMk id="1039" creationId="{B2054B7A-4E0C-C3E6-CEDE-DF9DCAB62BFD}"/>
          </ac:picMkLst>
        </pc:picChg>
        <pc:picChg chg="add del mod">
          <ac:chgData name="Jessica Richards" userId="11380c41-d448-435c-abca-dd8353ffa137" providerId="ADAL" clId="{74F568ED-3662-4226-BCA6-9186685B5DA3}" dt="2023-02-13T19:19:29.429" v="4199" actId="478"/>
          <ac:picMkLst>
            <pc:docMk/>
            <pc:sldMk cId="7505259" sldId="256"/>
            <ac:picMk id="1056" creationId="{228388D9-C1B0-45EF-C173-632A2003F52D}"/>
          </ac:picMkLst>
        </pc:picChg>
        <pc:picChg chg="add del mod">
          <ac:chgData name="Jessica Richards" userId="11380c41-d448-435c-abca-dd8353ffa137" providerId="ADAL" clId="{74F568ED-3662-4226-BCA6-9186685B5DA3}" dt="2023-02-13T19:19:29.947" v="4200" actId="478"/>
          <ac:picMkLst>
            <pc:docMk/>
            <pc:sldMk cId="7505259" sldId="256"/>
            <ac:picMk id="1057" creationId="{27FBA903-B0A6-7111-936B-6644F49AB8A5}"/>
          </ac:picMkLst>
        </pc:picChg>
        <pc:cxnChg chg="add mod">
          <ac:chgData name="Jessica Richards" userId="11380c41-d448-435c-abca-dd8353ffa137" providerId="ADAL" clId="{74F568ED-3662-4226-BCA6-9186685B5DA3}" dt="2023-02-11T02:43:08.687" v="3072" actId="1076"/>
          <ac:cxnSpMkLst>
            <pc:docMk/>
            <pc:sldMk cId="7505259" sldId="256"/>
            <ac:cxnSpMk id="79" creationId="{DE4F4AE0-04C8-C82F-893B-9981FE12A4EE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21" creationId="{40A471C7-1A50-0980-4B8A-5F0860BDE0BE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22" creationId="{AF2B7BD4-AD51-855D-BD24-D2E6F6CF1C23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24" creationId="{DF19E574-A050-AB26-1368-23DF1C015377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26" creationId="{2D187CEB-A973-D139-309A-45C46A356F63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33" creationId="{5AD0FBE6-7B40-F31E-BF58-1A9C0349BB6E}"/>
          </ac:cxnSpMkLst>
        </pc:cxnChg>
        <pc:cxnChg chg="mod">
          <ac:chgData name="Jessica Richards" userId="11380c41-d448-435c-abca-dd8353ffa137" providerId="ADAL" clId="{74F568ED-3662-4226-BCA6-9186685B5DA3}" dt="2023-02-13T19:21:49.333" v="4213" actId="1076"/>
          <ac:cxnSpMkLst>
            <pc:docMk/>
            <pc:sldMk cId="7505259" sldId="256"/>
            <ac:cxnSpMk id="134" creationId="{AF8E8F69-1A95-62A1-2FCF-73E8CB4C5F09}"/>
          </ac:cxnSpMkLst>
        </pc:cxnChg>
        <pc:cxnChg chg="add mod">
          <ac:chgData name="Jessica Richards" userId="11380c41-d448-435c-abca-dd8353ffa137" providerId="ADAL" clId="{74F568ED-3662-4226-BCA6-9186685B5DA3}" dt="2023-02-13T16:28:16.095" v="3635" actId="1036"/>
          <ac:cxnSpMkLst>
            <pc:docMk/>
            <pc:sldMk cId="7505259" sldId="256"/>
            <ac:cxnSpMk id="1041" creationId="{279A41E3-B1F6-16F5-276B-E3FE92175737}"/>
          </ac:cxnSpMkLst>
        </pc:cxnChg>
      </pc:sldChg>
      <pc:sldChg chg="addSp modSp new del">
        <pc:chgData name="Jessica Richards" userId="11380c41-d448-435c-abca-dd8353ffa137" providerId="ADAL" clId="{74F568ED-3662-4226-BCA6-9186685B5DA3}" dt="2023-02-10T14:56:03.478" v="274" actId="47"/>
        <pc:sldMkLst>
          <pc:docMk/>
          <pc:sldMk cId="3167450325" sldId="257"/>
        </pc:sldMkLst>
        <pc:spChg chg="add mod">
          <ac:chgData name="Jessica Richards" userId="11380c41-d448-435c-abca-dd8353ffa137" providerId="ADAL" clId="{74F568ED-3662-4226-BCA6-9186685B5DA3}" dt="2023-02-10T13:19:22.884" v="72"/>
          <ac:spMkLst>
            <pc:docMk/>
            <pc:sldMk cId="3167450325" sldId="257"/>
            <ac:spMk id="8" creationId="{3C31EC92-E89D-6448-84D9-F5B93595202C}"/>
          </ac:spMkLst>
        </pc:spChg>
        <pc:spChg chg="add mod">
          <ac:chgData name="Jessica Richards" userId="11380c41-d448-435c-abca-dd8353ffa137" providerId="ADAL" clId="{74F568ED-3662-4226-BCA6-9186685B5DA3}" dt="2023-02-10T13:19:22.884" v="72"/>
          <ac:spMkLst>
            <pc:docMk/>
            <pc:sldMk cId="3167450325" sldId="257"/>
            <ac:spMk id="9" creationId="{28850107-62E5-105C-8F68-BE85F120645F}"/>
          </ac:spMkLst>
        </pc:spChg>
        <pc:spChg chg="add mod">
          <ac:chgData name="Jessica Richards" userId="11380c41-d448-435c-abca-dd8353ffa137" providerId="ADAL" clId="{74F568ED-3662-4226-BCA6-9186685B5DA3}" dt="2023-02-10T13:19:22.884" v="72"/>
          <ac:spMkLst>
            <pc:docMk/>
            <pc:sldMk cId="3167450325" sldId="257"/>
            <ac:spMk id="10" creationId="{DB23F545-6007-2A01-8FD6-83BE6E77A3B8}"/>
          </ac:spMkLst>
        </pc:spChg>
        <pc:spChg chg="add mod">
          <ac:chgData name="Jessica Richards" userId="11380c41-d448-435c-abca-dd8353ffa137" providerId="ADAL" clId="{74F568ED-3662-4226-BCA6-9186685B5DA3}" dt="2023-02-10T13:19:22.884" v="72"/>
          <ac:spMkLst>
            <pc:docMk/>
            <pc:sldMk cId="3167450325" sldId="257"/>
            <ac:spMk id="11" creationId="{514EEB1E-B3D9-2473-A506-37F738E591D1}"/>
          </ac:spMkLst>
        </pc:spChg>
      </pc:sldChg>
      <pc:sldChg chg="modSp del mod">
        <pc:chgData name="Jessica Richards" userId="11380c41-d448-435c-abca-dd8353ffa137" providerId="ADAL" clId="{74F568ED-3662-4226-BCA6-9186685B5DA3}" dt="2023-02-13T15:44:55.857" v="3413" actId="2696"/>
        <pc:sldMkLst>
          <pc:docMk/>
          <pc:sldMk cId="3702484201" sldId="257"/>
        </pc:sldMkLst>
        <pc:spChg chg="mod">
          <ac:chgData name="Jessica Richards" userId="11380c41-d448-435c-abca-dd8353ffa137" providerId="ADAL" clId="{74F568ED-3662-4226-BCA6-9186685B5DA3}" dt="2023-02-13T14:29:25.325" v="3412" actId="14100"/>
          <ac:spMkLst>
            <pc:docMk/>
            <pc:sldMk cId="3702484201" sldId="257"/>
            <ac:spMk id="40" creationId="{4D25161B-D87A-A4C9-CD0B-BC4AB09A98BD}"/>
          </ac:spMkLst>
        </pc:spChg>
        <pc:spChg chg="mod">
          <ac:chgData name="Jessica Richards" userId="11380c41-d448-435c-abca-dd8353ffa137" providerId="ADAL" clId="{74F568ED-3662-4226-BCA6-9186685B5DA3}" dt="2023-02-13T14:14:22.187" v="3367" actId="1076"/>
          <ac:spMkLst>
            <pc:docMk/>
            <pc:sldMk cId="3702484201" sldId="257"/>
            <ac:spMk id="69" creationId="{2489CD19-FC9C-4A83-E54D-FEA07551EE9C}"/>
          </ac:spMkLst>
        </pc:spChg>
        <pc:spChg chg="mod">
          <ac:chgData name="Jessica Richards" userId="11380c41-d448-435c-abca-dd8353ffa137" providerId="ADAL" clId="{74F568ED-3662-4226-BCA6-9186685B5DA3}" dt="2023-02-13T14:21:27.610" v="3401" actId="1076"/>
          <ac:spMkLst>
            <pc:docMk/>
            <pc:sldMk cId="3702484201" sldId="257"/>
            <ac:spMk id="105" creationId="{6AB8AE65-3C00-2514-A1E0-3E5EA9764C79}"/>
          </ac:spMkLst>
        </pc:spChg>
        <pc:spChg chg="mod">
          <ac:chgData name="Jessica Richards" userId="11380c41-d448-435c-abca-dd8353ffa137" providerId="ADAL" clId="{74F568ED-3662-4226-BCA6-9186685B5DA3}" dt="2023-02-13T14:17:56.237" v="3382" actId="208"/>
          <ac:spMkLst>
            <pc:docMk/>
            <pc:sldMk cId="3702484201" sldId="257"/>
            <ac:spMk id="111" creationId="{2E4D1E60-99A1-EBB3-A86C-1BC163984789}"/>
          </ac:spMkLst>
        </pc:spChg>
        <pc:spChg chg="mod">
          <ac:chgData name="Jessica Richards" userId="11380c41-d448-435c-abca-dd8353ffa137" providerId="ADAL" clId="{74F568ED-3662-4226-BCA6-9186685B5DA3}" dt="2023-02-13T14:12:30.234" v="3354" actId="1076"/>
          <ac:spMkLst>
            <pc:docMk/>
            <pc:sldMk cId="3702484201" sldId="257"/>
            <ac:spMk id="170" creationId="{B159EDF3-2E24-41C9-CF12-4FBF177BF162}"/>
          </ac:spMkLst>
        </pc:spChg>
        <pc:spChg chg="mod">
          <ac:chgData name="Jessica Richards" userId="11380c41-d448-435c-abca-dd8353ffa137" providerId="ADAL" clId="{74F568ED-3662-4226-BCA6-9186685B5DA3}" dt="2023-02-13T14:19:22.519" v="3392" actId="1076"/>
          <ac:spMkLst>
            <pc:docMk/>
            <pc:sldMk cId="3702484201" sldId="257"/>
            <ac:spMk id="182" creationId="{10A601B0-312C-F4B2-3DB1-9A8D9ED227C7}"/>
          </ac:spMkLst>
        </pc:spChg>
        <pc:spChg chg="mod">
          <ac:chgData name="Jessica Richards" userId="11380c41-d448-435c-abca-dd8353ffa137" providerId="ADAL" clId="{74F568ED-3662-4226-BCA6-9186685B5DA3}" dt="2023-02-13T14:14:29.946" v="3368" actId="1076"/>
          <ac:spMkLst>
            <pc:docMk/>
            <pc:sldMk cId="3702484201" sldId="257"/>
            <ac:spMk id="1031" creationId="{CA3A0D37-6B35-4F50-3654-BA2BCA2F2299}"/>
          </ac:spMkLst>
        </pc:spChg>
        <pc:grpChg chg="mod">
          <ac:chgData name="Jessica Richards" userId="11380c41-d448-435c-abca-dd8353ffa137" providerId="ADAL" clId="{74F568ED-3662-4226-BCA6-9186685B5DA3}" dt="2023-02-13T14:14:48.896" v="3371" actId="14100"/>
          <ac:grpSpMkLst>
            <pc:docMk/>
            <pc:sldMk cId="3702484201" sldId="257"/>
            <ac:grpSpMk id="165" creationId="{1AA642A0-E9D3-FA2C-B10C-59C978E3FEAB}"/>
          </ac:grpSpMkLst>
        </pc:grpChg>
        <pc:picChg chg="mod">
          <ac:chgData name="Jessica Richards" userId="11380c41-d448-435c-abca-dd8353ffa137" providerId="ADAL" clId="{74F568ED-3662-4226-BCA6-9186685B5DA3}" dt="2023-02-13T14:14:22.187" v="3367" actId="1076"/>
          <ac:picMkLst>
            <pc:docMk/>
            <pc:sldMk cId="3702484201" sldId="257"/>
            <ac:picMk id="73" creationId="{4142483C-C69F-BED9-0D62-CC88402CA8DF}"/>
          </ac:picMkLst>
        </pc:picChg>
        <pc:picChg chg="mod">
          <ac:chgData name="Jessica Richards" userId="11380c41-d448-435c-abca-dd8353ffa137" providerId="ADAL" clId="{74F568ED-3662-4226-BCA6-9186685B5DA3}" dt="2023-02-13T14:19:54.191" v="3393" actId="1076"/>
          <ac:picMkLst>
            <pc:docMk/>
            <pc:sldMk cId="3702484201" sldId="257"/>
            <ac:picMk id="84" creationId="{2B9D5D52-0241-F2F0-2184-BEA1D6C31DC9}"/>
          </ac:picMkLst>
        </pc:picChg>
        <pc:picChg chg="mod">
          <ac:chgData name="Jessica Richards" userId="11380c41-d448-435c-abca-dd8353ffa137" providerId="ADAL" clId="{74F568ED-3662-4226-BCA6-9186685B5DA3}" dt="2023-02-13T14:16:33.548" v="3378" actId="1076"/>
          <ac:picMkLst>
            <pc:docMk/>
            <pc:sldMk cId="3702484201" sldId="257"/>
            <ac:picMk id="103" creationId="{25E00536-7CC2-DA82-E632-153942CB1E27}"/>
          </ac:picMkLst>
        </pc:picChg>
        <pc:picChg chg="mod">
          <ac:chgData name="Jessica Richards" userId="11380c41-d448-435c-abca-dd8353ffa137" providerId="ADAL" clId="{74F568ED-3662-4226-BCA6-9186685B5DA3}" dt="2023-02-13T14:15:33.054" v="3372" actId="1076"/>
          <ac:picMkLst>
            <pc:docMk/>
            <pc:sldMk cId="3702484201" sldId="257"/>
            <ac:picMk id="104" creationId="{60901E2C-CFF1-4162-9CCB-F1EBC547F9C2}"/>
          </ac:picMkLst>
        </pc:picChg>
        <pc:picChg chg="mod">
          <ac:chgData name="Jessica Richards" userId="11380c41-d448-435c-abca-dd8353ffa137" providerId="ADAL" clId="{74F568ED-3662-4226-BCA6-9186685B5DA3}" dt="2023-02-13T14:28:41.802" v="3405" actId="1076"/>
          <ac:picMkLst>
            <pc:docMk/>
            <pc:sldMk cId="3702484201" sldId="257"/>
            <ac:picMk id="106" creationId="{8BAFE7E9-867A-85B0-D0BD-75378C6FF198}"/>
          </ac:picMkLst>
        </pc:picChg>
        <pc:picChg chg="mod">
          <ac:chgData name="Jessica Richards" userId="11380c41-d448-435c-abca-dd8353ffa137" providerId="ADAL" clId="{74F568ED-3662-4226-BCA6-9186685B5DA3}" dt="2023-02-13T14:28:45.899" v="3407" actId="1076"/>
          <ac:picMkLst>
            <pc:docMk/>
            <pc:sldMk cId="3702484201" sldId="257"/>
            <ac:picMk id="107" creationId="{7F1FD1EA-DEEC-7A40-1422-73BC2C8A230F}"/>
          </ac:picMkLst>
        </pc:picChg>
        <pc:picChg chg="mod">
          <ac:chgData name="Jessica Richards" userId="11380c41-d448-435c-abca-dd8353ffa137" providerId="ADAL" clId="{74F568ED-3662-4226-BCA6-9186685B5DA3}" dt="2023-02-13T14:28:47.611" v="3408" actId="1076"/>
          <ac:picMkLst>
            <pc:docMk/>
            <pc:sldMk cId="3702484201" sldId="257"/>
            <ac:picMk id="108" creationId="{8E06E0A5-6A6F-3D0C-8861-74623AF7B1BA}"/>
          </ac:picMkLst>
        </pc:picChg>
        <pc:picChg chg="mod">
          <ac:chgData name="Jessica Richards" userId="11380c41-d448-435c-abca-dd8353ffa137" providerId="ADAL" clId="{74F568ED-3662-4226-BCA6-9186685B5DA3}" dt="2023-02-13T14:28:51.362" v="3409" actId="1076"/>
          <ac:picMkLst>
            <pc:docMk/>
            <pc:sldMk cId="3702484201" sldId="257"/>
            <ac:picMk id="109" creationId="{B8BA63F2-49F7-50A9-36B8-AC0145FD503D}"/>
          </ac:picMkLst>
        </pc:picChg>
        <pc:picChg chg="mod">
          <ac:chgData name="Jessica Richards" userId="11380c41-d448-435c-abca-dd8353ffa137" providerId="ADAL" clId="{74F568ED-3662-4226-BCA6-9186685B5DA3}" dt="2023-02-13T14:28:44.279" v="3406" actId="1076"/>
          <ac:picMkLst>
            <pc:docMk/>
            <pc:sldMk cId="3702484201" sldId="257"/>
            <ac:picMk id="110" creationId="{8FCF6090-3AFC-51AA-1692-77FE0FFDCB1B}"/>
          </ac:picMkLst>
        </pc:picChg>
        <pc:picChg chg="mod">
          <ac:chgData name="Jessica Richards" userId="11380c41-d448-435c-abca-dd8353ffa137" providerId="ADAL" clId="{74F568ED-3662-4226-BCA6-9186685B5DA3}" dt="2023-02-13T14:14:09.941" v="3365" actId="1076"/>
          <ac:picMkLst>
            <pc:docMk/>
            <pc:sldMk cId="3702484201" sldId="257"/>
            <ac:picMk id="113" creationId="{5004FA50-7C92-00F4-1EE9-535A7008F270}"/>
          </ac:picMkLst>
        </pc:picChg>
        <pc:picChg chg="mod">
          <ac:chgData name="Jessica Richards" userId="11380c41-d448-435c-abca-dd8353ffa137" providerId="ADAL" clId="{74F568ED-3662-4226-BCA6-9186685B5DA3}" dt="2023-02-13T14:14:29.946" v="3368" actId="1076"/>
          <ac:picMkLst>
            <pc:docMk/>
            <pc:sldMk cId="3702484201" sldId="257"/>
            <ac:picMk id="1032" creationId="{A13E30C7-C14C-6798-FF84-B8EE9C9AF745}"/>
          </ac:picMkLst>
        </pc:picChg>
      </pc:sldChg>
    </pc:docChg>
  </pc:docChgLst>
  <pc:docChgLst>
    <pc:chgData name="Hannah Faulkner" userId="187609d0-e723-4280-a12c-dcc0777a039b" providerId="ADAL" clId="{57F8EB2E-8A6A-1944-B0FE-A8226BF8F21C}"/>
    <pc:docChg chg="undo custSel modSld">
      <pc:chgData name="Hannah Faulkner" userId="187609d0-e723-4280-a12c-dcc0777a039b" providerId="ADAL" clId="{57F8EB2E-8A6A-1944-B0FE-A8226BF8F21C}" dt="2023-02-14T19:11:49.535" v="7" actId="403"/>
      <pc:docMkLst>
        <pc:docMk/>
      </pc:docMkLst>
      <pc:sldChg chg="modSp mod">
        <pc:chgData name="Hannah Faulkner" userId="187609d0-e723-4280-a12c-dcc0777a039b" providerId="ADAL" clId="{57F8EB2E-8A6A-1944-B0FE-A8226BF8F21C}" dt="2023-02-14T19:11:49.535" v="7" actId="403"/>
        <pc:sldMkLst>
          <pc:docMk/>
          <pc:sldMk cId="7505259" sldId="256"/>
        </pc:sldMkLst>
        <pc:spChg chg="mod">
          <ac:chgData name="Hannah Faulkner" userId="187609d0-e723-4280-a12c-dcc0777a039b" providerId="ADAL" clId="{57F8EB2E-8A6A-1944-B0FE-A8226BF8F21C}" dt="2023-02-14T19:11:07.828" v="5" actId="255"/>
          <ac:spMkLst>
            <pc:docMk/>
            <pc:sldMk cId="7505259" sldId="256"/>
            <ac:spMk id="4" creationId="{D54C4B16-0747-AB4E-B414-B8C07622D5FF}"/>
          </ac:spMkLst>
        </pc:spChg>
        <pc:spChg chg="mod">
          <ac:chgData name="Hannah Faulkner" userId="187609d0-e723-4280-a12c-dcc0777a039b" providerId="ADAL" clId="{57F8EB2E-8A6A-1944-B0FE-A8226BF8F21C}" dt="2023-02-14T19:11:49.535" v="7" actId="403"/>
          <ac:spMkLst>
            <pc:docMk/>
            <pc:sldMk cId="7505259" sldId="256"/>
            <ac:spMk id="65" creationId="{392851BE-AA55-93A4-DBBE-ADACC8CE8368}"/>
          </ac:spMkLst>
        </pc:spChg>
        <pc:spChg chg="mod">
          <ac:chgData name="Hannah Faulkner" userId="187609d0-e723-4280-a12c-dcc0777a039b" providerId="ADAL" clId="{57F8EB2E-8A6A-1944-B0FE-A8226BF8F21C}" dt="2023-02-14T19:10:00.989" v="3" actId="255"/>
          <ac:spMkLst>
            <pc:docMk/>
            <pc:sldMk cId="7505259" sldId="256"/>
            <ac:spMk id="1053" creationId="{AF876DF5-AFA1-3289-82CC-1EC6192C3F8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holmes\Downloads\Member_Basic_Report_Feb_07_202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holmes\Downloads\Member_Basic_Report_Feb_07_2023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'Total Member List'!$A$167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52C4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44% </a:t>
                    </a:r>
                  </a:p>
                  <a:p>
                    <a:r>
                      <a:rPr lang="en-US"/>
                      <a:t>Male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9B-4995-B4AA-E6F08B235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'Total Member List'!$B$167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B-4995-B4AA-E6F08B2356FD}"/>
            </c:ext>
          </c:extLst>
        </c:ser>
        <c:ser>
          <c:idx val="1"/>
          <c:order val="1"/>
          <c:tx>
            <c:strRef>
              <c:f>'Total Member List'!$A$168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8C8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1FB17C-4D3A-4944-B536-1C66D81384FA}" type="VALUE">
                      <a:rPr lang="en-US"/>
                      <a:pPr/>
                      <a:t>[VALUE]</a:t>
                    </a:fld>
                    <a:r>
                      <a:rPr lang="en-US"/>
                      <a:t>% Female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9B-4995-B4AA-E6F08B235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'Total Member List'!$B$168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9B-4995-B4AA-E6F08B2356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34655855"/>
        <c:axId val="1534655439"/>
      </c:barChart>
      <c:catAx>
        <c:axId val="15346558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655439"/>
        <c:crosses val="autoZero"/>
        <c:auto val="1"/>
        <c:lblAlgn val="ctr"/>
        <c:lblOffset val="100"/>
        <c:noMultiLvlLbl val="0"/>
      </c:catAx>
      <c:valAx>
        <c:axId val="15346554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346558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52C4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97-4B6C-AEBC-C371462F85D7}"/>
              </c:ext>
            </c:extLst>
          </c:dPt>
          <c:dPt>
            <c:idx val="1"/>
            <c:bubble3D val="0"/>
            <c:spPr>
              <a:solidFill>
                <a:srgbClr val="B4B4B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97-4B6C-AEBC-C371462F85D7}"/>
              </c:ext>
            </c:extLst>
          </c:dPt>
          <c:dPt>
            <c:idx val="2"/>
            <c:bubble3D val="0"/>
            <c:spPr>
              <a:solidFill>
                <a:srgbClr val="008C8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97-4B6C-AEBC-C371462F85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EEAE1A-3EAF-42AA-A150-3B5F63F00D46}" type="PERCENTAGE">
                      <a:rPr lang="en-US"/>
                      <a:pPr/>
                      <a:t>[PERCENTAGE]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Black/AA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97-4B6C-AEBC-C371462F85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312406-B4F0-409A-AC4E-7394044522F8}" type="PERCENTAGE">
                      <a:rPr lang="en-US"/>
                      <a:pPr/>
                      <a:t>[PERCENTAGE]</a:t>
                    </a:fld>
                    <a:r>
                      <a:rPr lang="en-US"/>
                      <a:t> White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97-4B6C-AEBC-C371462F85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9% </a:t>
                    </a:r>
                  </a:p>
                  <a:p>
                    <a:r>
                      <a:rPr lang="en-US"/>
                      <a:t>Other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97-4B6C-AEBC-C371462F8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Member List'!$A$171:$A$173</c:f>
              <c:strCache>
                <c:ptCount val="3"/>
                <c:pt idx="0">
                  <c:v>Black/AA</c:v>
                </c:pt>
                <c:pt idx="1">
                  <c:v>White</c:v>
                </c:pt>
                <c:pt idx="2">
                  <c:v>Other</c:v>
                </c:pt>
              </c:strCache>
            </c:strRef>
          </c:cat>
          <c:val>
            <c:numRef>
              <c:f>'Total Member List'!$B$171:$B$173</c:f>
              <c:numCache>
                <c:formatCode>0%</c:formatCode>
                <c:ptCount val="3"/>
                <c:pt idx="0">
                  <c:v>0.11</c:v>
                </c:pt>
                <c:pt idx="1">
                  <c:v>0.8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97-4B6C-AEBC-C371462F85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FFFFFF"/>
                </a:solidFill>
                <a:effectLst/>
                <a:latin typeface="Avenir LT W01_35 Light1475496" panose="02000503020000020003" pitchFamily="2" charset="0"/>
              </a:rPr>
              <a:t>Multidisciplinary and translational research allowing researcher collaboration to take the most promising discoveries from the laboratory into the clinic.</a:t>
            </a:r>
            <a:endParaRPr lang="en-US" b="0" i="0" dirty="0">
              <a:solidFill>
                <a:srgbClr val="333333"/>
              </a:solidFill>
              <a:effectLst/>
              <a:latin typeface="Avenir LT W01_35 Light1475496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09490-AAEE-BD4C-B93A-660063611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2">
            <a:extLst>
              <a:ext uri="{FF2B5EF4-FFF2-40B4-BE49-F238E27FC236}">
                <a16:creationId xmlns:a16="http://schemas.microsoft.com/office/drawing/2014/main" id="{A8B84D34-B51E-E44A-BB6D-F4E304DDD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5943600"/>
            <a:ext cx="384048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Name, Department and Institution here. Arial italic 32 point, BLACK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DF4DD99-0CC6-7D48-8D4C-4C974DD56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9075" y="457200"/>
            <a:ext cx="31378525" cy="54864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9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STYLE, ARIAL 90PT, </a:t>
            </a:r>
            <a:br>
              <a:rPr lang="en-US"/>
            </a:br>
            <a:r>
              <a:rPr lang="en-US"/>
              <a:t>WHITE, ALL CAPS, MAX OF TWO LINES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63A4AB-3662-9B4F-83FE-1F7610EEC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Edit Master text styles – Body copy is Arial 36 point. Subheads are All CAPS, Arial BOLD, 44 point, Gold, 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A8D2D-BF61-744B-8E63-73F83568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Edit Master text styles – Body copy is Arial 36 point. Subheads are All CAPS, Arial BOLD, 44 point, Gold,  BOLD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1ECB3-BA6D-7F43-AB7B-B88E6F5F0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Edit Master text styles – Body copy is Arial 36 point. Subheads are All CAPS, Arial BOLD, 44 point, Gold,  BOLD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638FE9-D638-E841-94D2-099F54176F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Edit Master text styles – Body copy is Arial 36 point. Subheads are All CAPS, Arial BOLD, 44 point, Gold,  BOLD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72A6-5E6B-BD4B-9FB0-F91825DE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4EF36-45C9-B849-9D4F-882D2BA68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0100B-7395-8E42-8705-D7D46A41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C0D03-8668-6A48-897B-9A0EF3D3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91C06-F9D1-2B48-BCE0-6189832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2BD4-21DE-854A-9CED-F8842549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4E2E-7932-AC4D-A01C-8D62597E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93642-9F97-FE4C-A5BB-37A69DEA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6643A-7C53-7F41-A9F3-F3BB3B4F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40D46-7139-EB4F-85D8-8A2339B5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625F0-5D33-D845-A699-7923E2FD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CEE6E-6A0A-9140-9379-60A81D97E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26AF3-2816-4E45-A76A-AD3AC0530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D832-FBCE-BC46-88F6-BF2B6635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E48E-6569-7E44-BE62-64518A08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A7DD-443E-4243-9AD5-69F40892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980B-480C-AB44-8F5A-F62C75D5A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493DB-B40A-FC44-A26C-AB97F3955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FA27-598B-A34E-AFDE-BC0DA74C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BA31-E41E-6441-B681-62B79003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AAC7-E215-1041-8A84-1B09FEE5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795F-4C5B-F146-83FF-4ECBBCA3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634A-711D-B047-B690-1DEB25F2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CECEA-E0BF-2C4F-AA3F-EF57F75D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D6C5-4D9C-1343-93C0-0E4DFD53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93C1-C7F3-D04F-B96C-63D3A680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826-AE96-FF47-9183-DE24B838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2F1AB-BEBB-724A-B91A-45D04811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669F4-5821-484C-B0DF-BFA008D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B5297-D713-0245-93C5-5D6E5CDF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298F-ABAE-D84A-BC35-053C284A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796E-8A31-A44E-AA60-76904C8B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36A5-8B1B-5B42-8C3F-7ED75E68C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3BDA7-E76E-DB4C-887B-5654832E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48CF-1802-4742-B7F2-6FEB16B7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6B59-BE70-8B43-BE70-19853956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9083-4360-C445-BCDF-4E6EDF58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1562-49C2-8B48-BE1E-4A2DB9DA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EE48D-70A0-074D-BA5B-2DFCAEC2D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CE553-D359-BB44-B70F-7FF28D4B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B5179-2E2A-3647-AF33-8B4B764F2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A0CB-659C-2E4D-B55A-D1F7B4A0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1F3FC-33D8-AE49-BBE0-E4E29E1C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4784D-4D43-EA46-877D-D41CDFD2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95FCF-D9D9-8F4E-879E-BE3CC44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FA20-B7E5-6B48-AF87-B476B57B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DA2ED-B36B-F046-8D94-B698B2D2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1204B-F738-5946-8CF8-B9FF11D2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F4DB0-F752-F048-A5B1-22510E1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CBE71-64DA-DE4A-BAF6-80AFD0AC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431C8-E5ED-4047-B43A-531469C1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80EA-BE49-D548-933E-6C8651E0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F616-8848-5945-B681-4B78A407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FB2E-47B9-5A4E-917C-731C2F46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D0CCC-9F55-1E4B-B222-CCEED987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27343-F41B-6B4A-BFED-70224137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18E3-633E-EB47-8C14-C3B8C4A2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614E7-E3EA-1940-A484-6AEECFAF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580213B-8737-F240-A0FF-4855BF466AEF}"/>
              </a:ext>
            </a:extLst>
          </p:cNvPr>
          <p:cNvSpPr/>
          <p:nvPr userDrawn="1"/>
        </p:nvSpPr>
        <p:spPr>
          <a:xfrm>
            <a:off x="457200" y="31318200"/>
            <a:ext cx="42976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36106-1FCB-A74A-A63C-580E261CB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28625"/>
            <a:ext cx="42976800" cy="548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016032" rtl="0" eaLnBrk="1" latinLnBrk="0" hangingPunct="1">
        <a:spcBef>
          <a:spcPct val="0"/>
        </a:spcBef>
        <a:buNone/>
        <a:defRPr sz="5400" b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501603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4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575" indent="0" algn="l" defTabSz="5016032" rtl="0" eaLnBrk="1" latinLnBrk="0" hangingPunct="1">
        <a:spcBef>
          <a:spcPct val="20000"/>
        </a:spcBef>
        <a:buFont typeface="Arial" pitchFamily="34" charset="0"/>
        <a:buNone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" indent="0" algn="l" defTabSz="5016032" rtl="0" eaLnBrk="1" latinLnBrk="0" hangingPunct="1">
        <a:spcBef>
          <a:spcPct val="20000"/>
        </a:spcBef>
        <a:buFont typeface="Arial" pitchFamily="34" charset="0"/>
        <a:buNone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" indent="0" algn="l" defTabSz="5016032" rtl="0" eaLnBrk="1" latinLnBrk="0" hangingPunct="1">
        <a:spcBef>
          <a:spcPct val="20000"/>
        </a:spcBef>
        <a:buFont typeface="Arial" pitchFamily="34" charset="0"/>
        <a:buNone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" indent="0" algn="l" defTabSz="5016032" rtl="0" eaLnBrk="1" latinLnBrk="0" hangingPunct="1">
        <a:spcBef>
          <a:spcPct val="20000"/>
        </a:spcBef>
        <a:buFont typeface="Arial" pitchFamily="34" charset="0"/>
        <a:buNone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090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106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122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138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16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032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048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066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082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098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114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130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27360" userDrawn="1">
          <p15:clr>
            <a:srgbClr val="F26B43"/>
          </p15:clr>
        </p15:guide>
        <p15:guide id="4" orient="horz" pos="20448" userDrawn="1">
          <p15:clr>
            <a:srgbClr val="F26B43"/>
          </p15:clr>
        </p15:guide>
        <p15:guide id="7" pos="1728" userDrawn="1">
          <p15:clr>
            <a:srgbClr val="F26B43"/>
          </p15:clr>
        </p15:guide>
        <p15:guide id="14" pos="25920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pos="7872" userDrawn="1">
          <p15:clr>
            <a:srgbClr val="F26B43"/>
          </p15:clr>
        </p15:guide>
        <p15:guide id="17" pos="13584" userDrawn="1">
          <p15:clr>
            <a:srgbClr val="F26B43"/>
          </p15:clr>
        </p15:guide>
        <p15:guide id="18" pos="14064" userDrawn="1">
          <p15:clr>
            <a:srgbClr val="F26B43"/>
          </p15:clr>
        </p15:guide>
        <p15:guide id="19" orient="horz" pos="5760" userDrawn="1">
          <p15:clr>
            <a:srgbClr val="F26B43"/>
          </p15:clr>
        </p15:guide>
        <p15:guide id="20" orient="horz" pos="19200" userDrawn="1">
          <p15:clr>
            <a:srgbClr val="F26B43"/>
          </p15:clr>
        </p15:guide>
        <p15:guide id="21" pos="19776" userDrawn="1">
          <p15:clr>
            <a:srgbClr val="F26B43"/>
          </p15:clr>
        </p15:guide>
        <p15:guide id="22" pos="202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CD711-E986-8E4C-83C9-6F42E14F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C2A2-301B-4148-BBE0-2242443B0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6C01-37E9-AE41-85AA-85753A7B9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7F59-961E-584E-8532-25307FA12601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D3C3-2BA6-FC4C-A39A-03F79855C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42E04-840A-E54B-B720-B20CCC53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A464-84CF-3A4F-95EF-156BBA98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chart" Target="../charts/chart2.xml"/><Relationship Id="rId63" Type="http://schemas.openxmlformats.org/officeDocument/2006/relationships/image" Target="../media/image60.svg"/><Relationship Id="rId68" Type="http://schemas.openxmlformats.org/officeDocument/2006/relationships/image" Target="../media/image6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9" Type="http://schemas.openxmlformats.org/officeDocument/2006/relationships/image" Target="../media/image28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45" Type="http://schemas.openxmlformats.org/officeDocument/2006/relationships/image" Target="../media/image44.jpeg"/><Relationship Id="rId53" Type="http://schemas.openxmlformats.org/officeDocument/2006/relationships/image" Target="../media/image52.jpeg"/><Relationship Id="rId58" Type="http://schemas.openxmlformats.org/officeDocument/2006/relationships/image" Target="../media/image55.png"/><Relationship Id="rId66" Type="http://schemas.openxmlformats.org/officeDocument/2006/relationships/image" Target="../media/image63.jpeg"/><Relationship Id="rId5" Type="http://schemas.openxmlformats.org/officeDocument/2006/relationships/image" Target="../media/image4.png"/><Relationship Id="rId61" Type="http://schemas.openxmlformats.org/officeDocument/2006/relationships/image" Target="../media/image58.svg"/><Relationship Id="rId19" Type="http://schemas.openxmlformats.org/officeDocument/2006/relationships/image" Target="../media/image1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3.jpeg"/><Relationship Id="rId64" Type="http://schemas.openxmlformats.org/officeDocument/2006/relationships/image" Target="../media/image61.png"/><Relationship Id="rId8" Type="http://schemas.openxmlformats.org/officeDocument/2006/relationships/image" Target="../media/image7.jpeg"/><Relationship Id="rId51" Type="http://schemas.openxmlformats.org/officeDocument/2006/relationships/image" Target="../media/image50.pn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6.svg"/><Relationship Id="rId67" Type="http://schemas.openxmlformats.org/officeDocument/2006/relationships/image" Target="../media/image64.png"/><Relationship Id="rId20" Type="http://schemas.openxmlformats.org/officeDocument/2006/relationships/image" Target="../media/image19.jpeg"/><Relationship Id="rId41" Type="http://schemas.openxmlformats.org/officeDocument/2006/relationships/image" Target="../media/image40.emf"/><Relationship Id="rId54" Type="http://schemas.openxmlformats.org/officeDocument/2006/relationships/chart" Target="../charts/chart1.xml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4.jpeg"/><Relationship Id="rId10" Type="http://schemas.openxmlformats.org/officeDocument/2006/relationships/image" Target="../media/image9.png"/><Relationship Id="rId31" Type="http://schemas.openxmlformats.org/officeDocument/2006/relationships/image" Target="../media/image30.jpeg"/><Relationship Id="rId44" Type="http://schemas.openxmlformats.org/officeDocument/2006/relationships/image" Target="../media/image43.sv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65" Type="http://schemas.openxmlformats.org/officeDocument/2006/relationships/image" Target="../media/image6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3">
            <a:extLst>
              <a:ext uri="{FF2B5EF4-FFF2-40B4-BE49-F238E27FC236}">
                <a16:creationId xmlns:a16="http://schemas.microsoft.com/office/drawing/2014/main" id="{04421B44-F466-1B0D-1E9D-3093DB4A6CC5}"/>
              </a:ext>
            </a:extLst>
          </p:cNvPr>
          <p:cNvSpPr txBox="1">
            <a:spLocks/>
          </p:cNvSpPr>
          <p:nvPr/>
        </p:nvSpPr>
        <p:spPr>
          <a:xfrm>
            <a:off x="31446696" y="24011787"/>
            <a:ext cx="4170255" cy="5783039"/>
          </a:xfrm>
          <a:prstGeom prst="rect">
            <a:avLst/>
          </a:prstGeom>
          <a:solidFill>
            <a:schemeClr val="bg1">
              <a:alpha val="81000"/>
            </a:schemeClr>
          </a:solidFill>
          <a:ln w="88900">
            <a:solidFill>
              <a:schemeClr val="bg1">
                <a:alpha val="99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0000" tIns="540000" rIns="810000" bIns="27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defTabSz="914422">
              <a:defRPr/>
            </a:pPr>
            <a:endParaRPr lang="en-US" sz="6000" spc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2" name="Title 3">
            <a:extLst>
              <a:ext uri="{FF2B5EF4-FFF2-40B4-BE49-F238E27FC236}">
                <a16:creationId xmlns:a16="http://schemas.microsoft.com/office/drawing/2014/main" id="{FCEA9890-ED48-A1C3-02A8-9E1EB498DF71}"/>
              </a:ext>
            </a:extLst>
          </p:cNvPr>
          <p:cNvSpPr txBox="1">
            <a:spLocks/>
          </p:cNvSpPr>
          <p:nvPr/>
        </p:nvSpPr>
        <p:spPr>
          <a:xfrm>
            <a:off x="31747361" y="19026248"/>
            <a:ext cx="10340008" cy="1453516"/>
          </a:xfrm>
          <a:prstGeom prst="rect">
            <a:avLst/>
          </a:prstGeom>
          <a:solidFill>
            <a:schemeClr val="bg1">
              <a:alpha val="81000"/>
            </a:schemeClr>
          </a:solidFill>
          <a:ln w="88900">
            <a:solidFill>
              <a:schemeClr val="bg1">
                <a:alpha val="99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0000" tIns="540000" rIns="810000" bIns="27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defTabSz="914422">
              <a:defRPr/>
            </a:pPr>
            <a:endParaRPr lang="en-US" sz="6000" spc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32332F6B-6065-4473-9D88-95BE6EF9F262}"/>
              </a:ext>
            </a:extLst>
          </p:cNvPr>
          <p:cNvSpPr/>
          <p:nvPr/>
        </p:nvSpPr>
        <p:spPr>
          <a:xfrm>
            <a:off x="20341998" y="25317786"/>
            <a:ext cx="10290402" cy="3864232"/>
          </a:xfrm>
          <a:prstGeom prst="rect">
            <a:avLst/>
          </a:prstGeom>
          <a:solidFill>
            <a:srgbClr val="052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E2530AC5-3BD0-4FF1-2713-828A46C22538}"/>
              </a:ext>
            </a:extLst>
          </p:cNvPr>
          <p:cNvSpPr txBox="1"/>
          <p:nvPr/>
        </p:nvSpPr>
        <p:spPr>
          <a:xfrm>
            <a:off x="12709207" y="27071690"/>
            <a:ext cx="7540776" cy="4154984"/>
          </a:xfrm>
          <a:prstGeom prst="rect">
            <a:avLst/>
          </a:prstGeom>
          <a:noFill/>
          <a:ln>
            <a:solidFill>
              <a:srgbClr val="052C4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C95"/>
                </a:solidFill>
              </a:rPr>
              <a:t>Adolescents and Young Adults (AYA) Oncology Program  </a:t>
            </a:r>
          </a:p>
          <a:p>
            <a:r>
              <a:rPr lang="en-US" sz="2400">
                <a:solidFill>
                  <a:srgbClr val="052C49"/>
                </a:solidFill>
              </a:rPr>
              <a:t>Bridging the gap between pediatric </a:t>
            </a:r>
          </a:p>
          <a:p>
            <a:r>
              <a:rPr lang="en-US" sz="2400">
                <a:solidFill>
                  <a:srgbClr val="052C49"/>
                </a:solidFill>
              </a:rPr>
              <a:t>and adult cancer care</a:t>
            </a:r>
          </a:p>
          <a:p>
            <a:endParaRPr lang="en-US" sz="2400">
              <a:solidFill>
                <a:srgbClr val="052C49"/>
              </a:solidFill>
            </a:endParaRPr>
          </a:p>
          <a:p>
            <a:endParaRPr lang="en-US" sz="2400">
              <a:solidFill>
                <a:srgbClr val="052C49"/>
              </a:solidFill>
            </a:endParaRPr>
          </a:p>
          <a:p>
            <a:endParaRPr lang="en-US" sz="2400">
              <a:solidFill>
                <a:srgbClr val="052C49"/>
              </a:solidFill>
            </a:endParaRPr>
          </a:p>
          <a:p>
            <a:endParaRPr lang="en-US" sz="2400">
              <a:solidFill>
                <a:srgbClr val="052C49"/>
              </a:solidFill>
            </a:endParaRPr>
          </a:p>
          <a:p>
            <a:endParaRPr lang="en-US" sz="2400">
              <a:solidFill>
                <a:srgbClr val="052C49"/>
              </a:solidFill>
            </a:endParaRPr>
          </a:p>
          <a:p>
            <a:endParaRPr lang="en-US" sz="2400">
              <a:solidFill>
                <a:srgbClr val="052C49"/>
              </a:solidFill>
            </a:endParaRPr>
          </a:p>
        </p:txBody>
      </p:sp>
      <p:pic>
        <p:nvPicPr>
          <p:cNvPr id="104" name="Picture 4" descr="Rendering of Atrium Health's new advanced radiation therapy facility">
            <a:extLst>
              <a:ext uri="{FF2B5EF4-FFF2-40B4-BE49-F238E27FC236}">
                <a16:creationId xmlns:a16="http://schemas.microsoft.com/office/drawing/2014/main" id="{60901E2C-CFF1-4162-9CCB-F1EBC547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772" y="19603207"/>
            <a:ext cx="6869746" cy="38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Levine Cancer Institute's mobile lung cancer screening unit is adding a second vehicle to its ranks, doubling its ability to reach underserved communities and vulnerable populations with free crucial screening resources. ">
            <a:extLst>
              <a:ext uri="{FF2B5EF4-FFF2-40B4-BE49-F238E27FC236}">
                <a16:creationId xmlns:a16="http://schemas.microsoft.com/office/drawing/2014/main" id="{25E00536-7CC2-DA82-E632-153942CB1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22457" r="6764" b="22684"/>
          <a:stretch/>
        </p:blipFill>
        <p:spPr bwMode="auto">
          <a:xfrm>
            <a:off x="12770930" y="18937950"/>
            <a:ext cx="7575081" cy="27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Arrow: Pentagon 181">
            <a:extLst>
              <a:ext uri="{FF2B5EF4-FFF2-40B4-BE49-F238E27FC236}">
                <a16:creationId xmlns:a16="http://schemas.microsoft.com/office/drawing/2014/main" id="{10A601B0-312C-F4B2-3DB1-9A8D9ED227C7}"/>
              </a:ext>
            </a:extLst>
          </p:cNvPr>
          <p:cNvSpPr/>
          <p:nvPr/>
        </p:nvSpPr>
        <p:spPr>
          <a:xfrm flipH="1">
            <a:off x="19753815" y="18796552"/>
            <a:ext cx="4022039" cy="779077"/>
          </a:xfrm>
          <a:prstGeom prst="homePlate">
            <a:avLst/>
          </a:prstGeom>
          <a:solidFill>
            <a:srgbClr val="052C4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EFEFEF"/>
                </a:solidFill>
              </a:rPr>
              <a:t>Under 55 Lung Bus Study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13427914-265D-AB4E-8F54-6653A34E5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928"/>
          <a:stretch/>
        </p:blipFill>
        <p:spPr>
          <a:xfrm>
            <a:off x="38123423" y="8542790"/>
            <a:ext cx="3882279" cy="5901040"/>
          </a:xfrm>
          <a:prstGeom prst="rect">
            <a:avLst/>
          </a:prstGeom>
        </p:spPr>
      </p:pic>
      <p:sp>
        <p:nvSpPr>
          <p:cNvPr id="177" name="Title 3">
            <a:extLst>
              <a:ext uri="{FF2B5EF4-FFF2-40B4-BE49-F238E27FC236}">
                <a16:creationId xmlns:a16="http://schemas.microsoft.com/office/drawing/2014/main" id="{A8B26835-CF41-2277-383B-C1699E4FEBB2}"/>
              </a:ext>
            </a:extLst>
          </p:cNvPr>
          <p:cNvSpPr txBox="1">
            <a:spLocks/>
          </p:cNvSpPr>
          <p:nvPr/>
        </p:nvSpPr>
        <p:spPr>
          <a:xfrm>
            <a:off x="12766917" y="13679833"/>
            <a:ext cx="10364114" cy="4910554"/>
          </a:xfrm>
          <a:prstGeom prst="rect">
            <a:avLst/>
          </a:prstGeom>
          <a:solidFill>
            <a:schemeClr val="bg1">
              <a:alpha val="81000"/>
            </a:schemeClr>
          </a:solidFill>
          <a:ln w="88900">
            <a:solidFill>
              <a:schemeClr val="bg1">
                <a:alpha val="99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0000" tIns="540000" rIns="810000" bIns="27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defTabSz="914422">
              <a:defRPr/>
            </a:pPr>
            <a:endParaRPr lang="en-US" sz="6000" spc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D1531-4EE1-4A0D-F1CF-1D91BAFB6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49"/>
          <a:stretch/>
        </p:blipFill>
        <p:spPr>
          <a:xfrm>
            <a:off x="8272266" y="28615660"/>
            <a:ext cx="2625263" cy="234520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AA642A0-E9D3-FA2C-B10C-59C978E3FEAB}"/>
              </a:ext>
            </a:extLst>
          </p:cNvPr>
          <p:cNvGrpSpPr/>
          <p:nvPr/>
        </p:nvGrpSpPr>
        <p:grpSpPr>
          <a:xfrm>
            <a:off x="12295608" y="22979258"/>
            <a:ext cx="8325747" cy="703016"/>
            <a:chOff x="194561" y="-1199733"/>
            <a:chExt cx="11889998" cy="1003977"/>
          </a:xfrm>
        </p:grpSpPr>
        <p:pic>
          <p:nvPicPr>
            <p:cNvPr id="166" name="Picture 165" descr="Diagram&#10;&#10;Description automatically generated">
              <a:extLst>
                <a:ext uri="{FF2B5EF4-FFF2-40B4-BE49-F238E27FC236}">
                  <a16:creationId xmlns:a16="http://schemas.microsoft.com/office/drawing/2014/main" id="{2E3D4CBB-0377-034F-4549-07EED3616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7" b="84062"/>
            <a:stretch/>
          </p:blipFill>
          <p:spPr>
            <a:xfrm>
              <a:off x="194561" y="-1199733"/>
              <a:ext cx="11889998" cy="1003977"/>
            </a:xfrm>
            <a:prstGeom prst="rect">
              <a:avLst/>
            </a:prstGeom>
          </p:spPr>
        </p:pic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6BB67AB-2D9D-DD1C-4712-B0B0EE9F7017}"/>
                </a:ext>
              </a:extLst>
            </p:cNvPr>
            <p:cNvGrpSpPr/>
            <p:nvPr/>
          </p:nvGrpSpPr>
          <p:grpSpPr>
            <a:xfrm>
              <a:off x="1235777" y="-922380"/>
              <a:ext cx="1195139" cy="463135"/>
              <a:chOff x="1235777" y="-922380"/>
              <a:chExt cx="1195139" cy="463135"/>
            </a:xfrm>
          </p:grpSpPr>
          <p:pic>
            <p:nvPicPr>
              <p:cNvPr id="168" name="Picture 167" descr="Diagram&#10;&#10;Description automatically generated">
                <a:extLst>
                  <a:ext uri="{FF2B5EF4-FFF2-40B4-BE49-F238E27FC236}">
                    <a16:creationId xmlns:a16="http://schemas.microsoft.com/office/drawing/2014/main" id="{445A5C79-5A60-F2B8-4A6F-CC81BBEA3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6" t="1537" r="83886" b="95216"/>
              <a:stretch/>
            </p:blipFill>
            <p:spPr>
              <a:xfrm>
                <a:off x="1311979" y="-888374"/>
                <a:ext cx="1118937" cy="204537"/>
              </a:xfrm>
              <a:prstGeom prst="rect">
                <a:avLst/>
              </a:prstGeom>
            </p:spPr>
          </p:pic>
          <p:pic>
            <p:nvPicPr>
              <p:cNvPr id="169" name="Picture 168" descr="Diagram&#10;&#10;Description automatically generated">
                <a:extLst>
                  <a:ext uri="{FF2B5EF4-FFF2-40B4-BE49-F238E27FC236}">
                    <a16:creationId xmlns:a16="http://schemas.microsoft.com/office/drawing/2014/main" id="{257036FD-69B7-8560-DFBF-E0314B56D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6" t="1537" r="83886" b="95216"/>
              <a:stretch/>
            </p:blipFill>
            <p:spPr>
              <a:xfrm>
                <a:off x="1235777" y="-663782"/>
                <a:ext cx="1118937" cy="204537"/>
              </a:xfrm>
              <a:prstGeom prst="rect">
                <a:avLst/>
              </a:prstGeom>
            </p:spPr>
          </p:pic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159EDF3-2E24-41C9-CF12-4FBF177BF162}"/>
                  </a:ext>
                </a:extLst>
              </p:cNvPr>
              <p:cNvSpPr txBox="1"/>
              <p:nvPr/>
            </p:nvSpPr>
            <p:spPr>
              <a:xfrm>
                <a:off x="1270218" y="-922380"/>
                <a:ext cx="803984" cy="439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K-12</a:t>
                </a:r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6A7D-A27F-8147-81B6-7424060C2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Comprehensive Cancer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C4B16-0747-AB4E-B414-B8C07622D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3336" y="6244607"/>
            <a:ext cx="9059863" cy="63355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32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fully integrated cancer center that tackles the cancer burden of a diverse and expanded catchment area through innovative, relevant cancer research; increasing access to high-quality cancer care and clinical trials; trustworthy engagement and outreach; and meaningful pipeline programs that foster workforce diversity, equity, and inclusion.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4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3ADDF4-8EBD-F642-80F8-AAA9214935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23150" y="6358945"/>
            <a:ext cx="9067800" cy="906841"/>
          </a:xfrm>
        </p:spPr>
        <p:txBody>
          <a:bodyPr/>
          <a:lstStyle/>
          <a:p>
            <a:r>
              <a:rPr lang="en-US" sz="4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Research Project Spotlight </a:t>
            </a:r>
          </a:p>
          <a:p>
            <a:endParaRPr lang="en-US" sz="44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B3968-69A6-D248-A65C-5858095E3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000" y="1744945"/>
            <a:ext cx="9120171" cy="2903255"/>
          </a:xfrm>
          <a:prstGeom prst="rect">
            <a:avLst/>
          </a:prstGeom>
        </p:spPr>
      </p:pic>
      <p:pic>
        <p:nvPicPr>
          <p:cNvPr id="11" name="Picture 10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CD58CF3D-74DD-E2A6-6D34-A63055E94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01" y="12783581"/>
            <a:ext cx="1590675" cy="2114550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C62146F-334A-EBC4-160E-055F06A149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12267"/>
          <a:stretch/>
        </p:blipFill>
        <p:spPr>
          <a:xfrm>
            <a:off x="2977685" y="15064391"/>
            <a:ext cx="1590675" cy="2067327"/>
          </a:xfrm>
          <a:prstGeom prst="rect">
            <a:avLst/>
          </a:prstGeom>
        </p:spPr>
      </p:pic>
      <p:pic>
        <p:nvPicPr>
          <p:cNvPr id="13" name="Picture 8" descr="Bayard L. Powell, MD">
            <a:extLst>
              <a:ext uri="{FF2B5EF4-FFF2-40B4-BE49-F238E27FC236}">
                <a16:creationId xmlns:a16="http://schemas.microsoft.com/office/drawing/2014/main" id="{217C32BA-6429-B4B1-77D6-3C12C6CE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67" y="15064391"/>
            <a:ext cx="1589004" cy="20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ance D. Miller, PhD, MS">
            <a:extLst>
              <a:ext uri="{FF2B5EF4-FFF2-40B4-BE49-F238E27FC236}">
                <a16:creationId xmlns:a16="http://schemas.microsoft.com/office/drawing/2014/main" id="{6001F6FB-1493-9A11-0711-E4A58581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11" y="15064391"/>
            <a:ext cx="1589005" cy="20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Kounosuke Watabe, PhD">
            <a:extLst>
              <a:ext uri="{FF2B5EF4-FFF2-40B4-BE49-F238E27FC236}">
                <a16:creationId xmlns:a16="http://schemas.microsoft.com/office/drawing/2014/main" id="{BB246CD4-B090-3E11-071E-2A5EEF8B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86" y="15066209"/>
            <a:ext cx="1587605" cy="20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Kathryn E. Weaver, PhD">
            <a:extLst>
              <a:ext uri="{FF2B5EF4-FFF2-40B4-BE49-F238E27FC236}">
                <a16:creationId xmlns:a16="http://schemas.microsoft.com/office/drawing/2014/main" id="{1E503FD3-A56C-14CB-F09D-C71B109B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106" y="15064390"/>
            <a:ext cx="1587608" cy="20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. William Blackstock Jr., MD">
            <a:extLst>
              <a:ext uri="{FF2B5EF4-FFF2-40B4-BE49-F238E27FC236}">
                <a16:creationId xmlns:a16="http://schemas.microsoft.com/office/drawing/2014/main" id="{D274AD5B-0543-A0C1-21FD-B5071DDA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53" y="23119084"/>
            <a:ext cx="1624512" cy="21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dward A. Levine, MD">
            <a:extLst>
              <a:ext uri="{FF2B5EF4-FFF2-40B4-BE49-F238E27FC236}">
                <a16:creationId xmlns:a16="http://schemas.microsoft.com/office/drawing/2014/main" id="{EEF751FC-7CCD-BC35-C6D4-2B77AEC8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71" y="25891182"/>
            <a:ext cx="1586869" cy="20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rry Shen, MD">
            <a:extLst>
              <a:ext uri="{FF2B5EF4-FFF2-40B4-BE49-F238E27FC236}">
                <a16:creationId xmlns:a16="http://schemas.microsoft.com/office/drawing/2014/main" id="{AFC22F99-76DA-D51B-CC6A-343C4A18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58" y="25892893"/>
            <a:ext cx="1586869" cy="20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ianna S. Howard, MD">
            <a:extLst>
              <a:ext uri="{FF2B5EF4-FFF2-40B4-BE49-F238E27FC236}">
                <a16:creationId xmlns:a16="http://schemas.microsoft.com/office/drawing/2014/main" id="{5B8CAEC5-4736-776A-20F0-B6E3DBD2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64" y="25885537"/>
            <a:ext cx="1580779" cy="20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Foundation Home - North Carolina Nurses Association">
            <a:extLst>
              <a:ext uri="{FF2B5EF4-FFF2-40B4-BE49-F238E27FC236}">
                <a16:creationId xmlns:a16="http://schemas.microsoft.com/office/drawing/2014/main" id="{B4A90111-A55E-8DA2-00FF-6843D89A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67" y="17674392"/>
            <a:ext cx="1584305" cy="20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351C1CB-E1E6-F4BD-83DA-6008F9E5F15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4" t="228" r="22239" b="-228"/>
          <a:stretch/>
        </p:blipFill>
        <p:spPr>
          <a:xfrm>
            <a:off x="2985466" y="17678502"/>
            <a:ext cx="1589005" cy="2067326"/>
          </a:xfrm>
          <a:prstGeom prst="rect">
            <a:avLst/>
          </a:prstGeom>
        </p:spPr>
      </p:pic>
      <p:pic>
        <p:nvPicPr>
          <p:cNvPr id="23" name="Picture 4" descr="Photo">
            <a:extLst>
              <a:ext uri="{FF2B5EF4-FFF2-40B4-BE49-F238E27FC236}">
                <a16:creationId xmlns:a16="http://schemas.microsoft.com/office/drawing/2014/main" id="{5D544F16-F112-5ECB-F0A0-535DB43AE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5395" r="6349" b="6352"/>
          <a:stretch/>
        </p:blipFill>
        <p:spPr bwMode="auto">
          <a:xfrm>
            <a:off x="6505535" y="23121152"/>
            <a:ext cx="1573372" cy="21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Antoinette Tan, MD, MHS">
            <a:extLst>
              <a:ext uri="{FF2B5EF4-FFF2-40B4-BE49-F238E27FC236}">
                <a16:creationId xmlns:a16="http://schemas.microsoft.com/office/drawing/2014/main" id="{66F2E296-05C8-C379-06D9-8B74E0366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4003" b="2067"/>
          <a:stretch/>
        </p:blipFill>
        <p:spPr bwMode="auto">
          <a:xfrm>
            <a:off x="10059260" y="25887984"/>
            <a:ext cx="1546976" cy="20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Nilanjan Ghosh, MD, PhD">
            <a:extLst>
              <a:ext uri="{FF2B5EF4-FFF2-40B4-BE49-F238E27FC236}">
                <a16:creationId xmlns:a16="http://schemas.microsoft.com/office/drawing/2014/main" id="{221A6D30-0AFA-4D58-E022-7A3A1A449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806" r="12567" b="806"/>
          <a:stretch/>
        </p:blipFill>
        <p:spPr bwMode="auto">
          <a:xfrm>
            <a:off x="10030620" y="23121152"/>
            <a:ext cx="1590676" cy="21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Peter Clark, MD">
            <a:extLst>
              <a:ext uri="{FF2B5EF4-FFF2-40B4-BE49-F238E27FC236}">
                <a16:creationId xmlns:a16="http://schemas.microsoft.com/office/drawing/2014/main" id="{A1039CC1-044C-E3A8-9D9D-61F5DF926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1477" r="13672" b="1618"/>
          <a:stretch/>
        </p:blipFill>
        <p:spPr bwMode="auto">
          <a:xfrm>
            <a:off x="8272402" y="23121152"/>
            <a:ext cx="1588088" cy="21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D4C4A347-A3D3-8272-F132-8D850F4F7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9"/>
          <a:stretch/>
        </p:blipFill>
        <p:spPr bwMode="auto">
          <a:xfrm>
            <a:off x="3000878" y="28599378"/>
            <a:ext cx="1590676" cy="20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38D9327A-D2EF-5CAD-3CDD-D8D8CDFA4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/>
        </p:blipFill>
        <p:spPr bwMode="auto">
          <a:xfrm>
            <a:off x="6503689" y="17675535"/>
            <a:ext cx="1591540" cy="20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Donna Feild - Interim SVP, Levine Cancer Institute - Atrium ...">
            <a:extLst>
              <a:ext uri="{FF2B5EF4-FFF2-40B4-BE49-F238E27FC236}">
                <a16:creationId xmlns:a16="http://schemas.microsoft.com/office/drawing/2014/main" id="{C5738D88-27D9-9AA0-BEFC-B19A8114C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1694"/>
          <a:stretch/>
        </p:blipFill>
        <p:spPr bwMode="auto">
          <a:xfrm>
            <a:off x="4762557" y="17678502"/>
            <a:ext cx="1555683" cy="20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Brenda Crump MBA, MSN, RN, NE-BC - Assistant Vice President, Levine Cancer  Institute - Nursing, Central &amp; Western Region Operations - Atrium Health |  LinkedIn">
            <a:extLst>
              <a:ext uri="{FF2B5EF4-FFF2-40B4-BE49-F238E27FC236}">
                <a16:creationId xmlns:a16="http://schemas.microsoft.com/office/drawing/2014/main" id="{90B28B8C-321F-959A-561D-C30E3F77A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7449" r="18986" b="186"/>
          <a:stretch/>
        </p:blipFill>
        <p:spPr bwMode="auto">
          <a:xfrm>
            <a:off x="3000878" y="20290757"/>
            <a:ext cx="1589005" cy="21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Laura Kelsey - Assistant Vice President, Operations - Carolinas HealthCare  System | LinkedIn">
            <a:extLst>
              <a:ext uri="{FF2B5EF4-FFF2-40B4-BE49-F238E27FC236}">
                <a16:creationId xmlns:a16="http://schemas.microsoft.com/office/drawing/2014/main" id="{3FE6BE5C-2775-D6EE-3A06-E7F9083C9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11325"/>
          <a:stretch/>
        </p:blipFill>
        <p:spPr bwMode="auto">
          <a:xfrm>
            <a:off x="6526661" y="20290548"/>
            <a:ext cx="1588088" cy="21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Tomain Murphy - Assistant Vice President / Radiation Oncology Levine Cancer  Institute - Atrium Health | LinkedIn">
            <a:extLst>
              <a:ext uri="{FF2B5EF4-FFF2-40B4-BE49-F238E27FC236}">
                <a16:creationId xmlns:a16="http://schemas.microsoft.com/office/drawing/2014/main" id="{32634F64-CD95-5216-36D2-F714C4A5D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13823" b="1739"/>
          <a:stretch/>
        </p:blipFill>
        <p:spPr bwMode="auto">
          <a:xfrm>
            <a:off x="8286581" y="20288262"/>
            <a:ext cx="1590448" cy="21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Carol Farhangfar - Assistant Vice President, CHS Tissue ...">
            <a:extLst>
              <a:ext uri="{FF2B5EF4-FFF2-40B4-BE49-F238E27FC236}">
                <a16:creationId xmlns:a16="http://schemas.microsoft.com/office/drawing/2014/main" id="{48DDC5F3-BD76-F4DC-407D-1AC66EB28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1438" r="12769"/>
          <a:stretch/>
        </p:blipFill>
        <p:spPr bwMode="auto">
          <a:xfrm>
            <a:off x="4760798" y="20288490"/>
            <a:ext cx="1589005" cy="21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CA5FA14-3673-D778-568F-6593EA49B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514" r="8807" b="-211"/>
          <a:stretch/>
        </p:blipFill>
        <p:spPr bwMode="auto">
          <a:xfrm>
            <a:off x="10059260" y="17672134"/>
            <a:ext cx="1579286" cy="20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" descr="Photo">
            <a:extLst>
              <a:ext uri="{FF2B5EF4-FFF2-40B4-BE49-F238E27FC236}">
                <a16:creationId xmlns:a16="http://schemas.microsoft.com/office/drawing/2014/main" id="{AADCCB0D-81BD-DB5C-964A-0663A328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2755" r="7182" b="15403"/>
          <a:stretch/>
        </p:blipFill>
        <p:spPr bwMode="auto">
          <a:xfrm>
            <a:off x="4746255" y="23121152"/>
            <a:ext cx="1590676" cy="21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lowchart: Document 39">
            <a:extLst>
              <a:ext uri="{FF2B5EF4-FFF2-40B4-BE49-F238E27FC236}">
                <a16:creationId xmlns:a16="http://schemas.microsoft.com/office/drawing/2014/main" id="{4D25161B-D87A-A4C9-CD0B-BC4AB09A98BD}"/>
              </a:ext>
            </a:extLst>
          </p:cNvPr>
          <p:cNvSpPr/>
          <p:nvPr/>
        </p:nvSpPr>
        <p:spPr>
          <a:xfrm>
            <a:off x="23406175" y="14747947"/>
            <a:ext cx="2898810" cy="4431039"/>
          </a:xfrm>
          <a:prstGeom prst="flowChartDocument">
            <a:avLst/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u="sng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Priorities</a:t>
            </a:r>
          </a:p>
          <a:p>
            <a:pPr algn="r"/>
            <a:endParaRPr lang="en-US" sz="2000" u="sng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Medicine</a:t>
            </a:r>
          </a:p>
          <a:p>
            <a:endParaRPr lang="en-US" sz="2000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</a:p>
          <a:p>
            <a:endParaRPr lang="en-US" sz="2000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Disparities</a:t>
            </a:r>
          </a:p>
          <a:p>
            <a:endParaRPr lang="en-US" sz="2000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Resistance &amp; Recurrence</a:t>
            </a:r>
          </a:p>
          <a:p>
            <a:pPr algn="r"/>
            <a:endParaRPr lang="en-US" sz="2000">
              <a:solidFill>
                <a:srgbClr val="DF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DF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Survivorship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C073A5-DBA3-ADD7-B9A8-E0B785E0F1DD}"/>
              </a:ext>
            </a:extLst>
          </p:cNvPr>
          <p:cNvGrpSpPr/>
          <p:nvPr/>
        </p:nvGrpSpPr>
        <p:grpSpPr>
          <a:xfrm>
            <a:off x="13311009" y="11017790"/>
            <a:ext cx="4427804" cy="1102344"/>
            <a:chOff x="1158742" y="2622286"/>
            <a:chExt cx="4427804" cy="110234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B783C4E-1FF1-3A5E-B6A7-9B1FF7B670FA}"/>
                </a:ext>
              </a:extLst>
            </p:cNvPr>
            <p:cNvGrpSpPr/>
            <p:nvPr/>
          </p:nvGrpSpPr>
          <p:grpSpPr>
            <a:xfrm>
              <a:off x="1158742" y="2622286"/>
              <a:ext cx="4427804" cy="1102344"/>
              <a:chOff x="3265477" y="2962583"/>
              <a:chExt cx="2664228" cy="110234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3B83EAF-1A19-5996-3DC9-21491B2FB463}"/>
                  </a:ext>
                </a:extLst>
              </p:cNvPr>
              <p:cNvGrpSpPr/>
              <p:nvPr/>
            </p:nvGrpSpPr>
            <p:grpSpPr>
              <a:xfrm>
                <a:off x="3308406" y="2962583"/>
                <a:ext cx="2621299" cy="369332"/>
                <a:chOff x="1527676" y="2441450"/>
                <a:chExt cx="2621299" cy="369332"/>
              </a:xfrm>
            </p:grpSpPr>
            <p:sp>
              <p:nvSpPr>
                <p:cNvPr id="51" name="5-Point Star 418">
                  <a:extLst>
                    <a:ext uri="{FF2B5EF4-FFF2-40B4-BE49-F238E27FC236}">
                      <a16:creationId xmlns:a16="http://schemas.microsoft.com/office/drawing/2014/main" id="{A2892960-CBBC-3287-C388-22F797C7682A}"/>
                    </a:ext>
                  </a:extLst>
                </p:cNvPr>
                <p:cNvSpPr/>
                <p:nvPr/>
              </p:nvSpPr>
              <p:spPr>
                <a:xfrm>
                  <a:off x="1527676" y="2481013"/>
                  <a:ext cx="169613" cy="253977"/>
                </a:xfrm>
                <a:prstGeom prst="star5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830">
                  <a:extLst>
                    <a:ext uri="{FF2B5EF4-FFF2-40B4-BE49-F238E27FC236}">
                      <a16:creationId xmlns:a16="http://schemas.microsoft.com/office/drawing/2014/main" id="{E0E983C5-BA74-E1ED-11BD-475A1CFE92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8200" y="2441450"/>
                  <a:ext cx="23907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Campus Location</a:t>
                  </a: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A13CAB7-AA62-B830-54E8-58F4532478BA}"/>
                  </a:ext>
                </a:extLst>
              </p:cNvPr>
              <p:cNvGrpSpPr/>
              <p:nvPr/>
            </p:nvGrpSpPr>
            <p:grpSpPr>
              <a:xfrm>
                <a:off x="3265477" y="3306153"/>
                <a:ext cx="2607538" cy="758774"/>
                <a:chOff x="3265477" y="3470275"/>
                <a:chExt cx="2607538" cy="758774"/>
              </a:xfrm>
            </p:grpSpPr>
            <p:sp>
              <p:nvSpPr>
                <p:cNvPr id="48" name="TextBox 1645">
                  <a:extLst>
                    <a:ext uri="{FF2B5EF4-FFF2-40B4-BE49-F238E27FC236}">
                      <a16:creationId xmlns:a16="http://schemas.microsoft.com/office/drawing/2014/main" id="{C4D8C602-B033-927D-3423-12C3845DC8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4560" y="3470275"/>
                  <a:ext cx="233845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Catchment Area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7646EE1-C88B-3456-07A4-1BC7F901CA3F}"/>
                    </a:ext>
                  </a:extLst>
                </p:cNvPr>
                <p:cNvSpPr/>
                <p:nvPr/>
              </p:nvSpPr>
              <p:spPr>
                <a:xfrm>
                  <a:off x="3265477" y="3573045"/>
                  <a:ext cx="262408" cy="166688"/>
                </a:xfrm>
                <a:prstGeom prst="rect">
                  <a:avLst/>
                </a:prstGeom>
                <a:solidFill>
                  <a:srgbClr val="DDDDDD">
                    <a:lumMod val="90000"/>
                    <a:alpha val="50000"/>
                  </a:srgbClr>
                </a:solidFill>
                <a:ln w="12700" cap="flat" cmpd="sng" algn="ctr">
                  <a:solidFill>
                    <a:srgbClr val="F8F8F8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TextBox 1645">
                  <a:extLst>
                    <a:ext uri="{FF2B5EF4-FFF2-40B4-BE49-F238E27FC236}">
                      <a16:creationId xmlns:a16="http://schemas.microsoft.com/office/drawing/2014/main" id="{07AC5705-0C29-8BF9-4DF6-F207667DF3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7377" y="3859717"/>
                  <a:ext cx="21002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Clinical Trial Site</a:t>
                  </a:r>
                </a:p>
              </p:txBody>
            </p:sp>
          </p:grp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2532D70-EFD8-EF0F-D16F-6E9C2B83A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565" y="3435982"/>
              <a:ext cx="207963" cy="20796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398874-75AD-C72D-BDE6-A55967D54AFC}"/>
              </a:ext>
            </a:extLst>
          </p:cNvPr>
          <p:cNvGrpSpPr/>
          <p:nvPr/>
        </p:nvGrpSpPr>
        <p:grpSpPr>
          <a:xfrm>
            <a:off x="20250323" y="6358626"/>
            <a:ext cx="8061367" cy="847270"/>
            <a:chOff x="982475" y="4926001"/>
            <a:chExt cx="7296501" cy="766881"/>
          </a:xfrm>
        </p:grpSpPr>
        <p:pic>
          <p:nvPicPr>
            <p:cNvPr id="55" name="Picture 54" descr="No photo description available.">
              <a:extLst>
                <a:ext uri="{FF2B5EF4-FFF2-40B4-BE49-F238E27FC236}">
                  <a16:creationId xmlns:a16="http://schemas.microsoft.com/office/drawing/2014/main" id="{7BC434AD-0BCB-2863-C409-CB4CF60EA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636" y="5029608"/>
              <a:ext cx="537174" cy="537174"/>
            </a:xfrm>
            <a:custGeom>
              <a:avLst/>
              <a:gdLst>
                <a:gd name="connsiteX0" fmla="*/ 3593948 w 7187896"/>
                <a:gd name="connsiteY0" fmla="*/ 0 h 7187896"/>
                <a:gd name="connsiteX1" fmla="*/ 7187896 w 7187896"/>
                <a:gd name="connsiteY1" fmla="*/ 3593948 h 7187896"/>
                <a:gd name="connsiteX2" fmla="*/ 3593948 w 7187896"/>
                <a:gd name="connsiteY2" fmla="*/ 7187896 h 7187896"/>
                <a:gd name="connsiteX3" fmla="*/ 0 w 7187896"/>
                <a:gd name="connsiteY3" fmla="*/ 3593948 h 7187896"/>
                <a:gd name="connsiteX4" fmla="*/ 3593948 w 7187896"/>
                <a:gd name="connsiteY4" fmla="*/ 0 h 718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7896" h="7187896">
                  <a:moveTo>
                    <a:pt x="3593948" y="0"/>
                  </a:moveTo>
                  <a:cubicBezTo>
                    <a:pt x="5578831" y="0"/>
                    <a:pt x="7187896" y="1609065"/>
                    <a:pt x="7187896" y="3593948"/>
                  </a:cubicBezTo>
                  <a:cubicBezTo>
                    <a:pt x="7187896" y="5578831"/>
                    <a:pt x="5578831" y="7187896"/>
                    <a:pt x="3593948" y="7187896"/>
                  </a:cubicBezTo>
                  <a:cubicBezTo>
                    <a:pt x="1609065" y="7187896"/>
                    <a:pt x="0" y="5578831"/>
                    <a:pt x="0" y="3593948"/>
                  </a:cubicBezTo>
                  <a:cubicBezTo>
                    <a:pt x="0" y="1609065"/>
                    <a:pt x="1609065" y="0"/>
                    <a:pt x="3593948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2" descr="UnityPoint Health Cancer Services | UnityPoint Health | Peoria, IL">
              <a:extLst>
                <a:ext uri="{FF2B5EF4-FFF2-40B4-BE49-F238E27FC236}">
                  <a16:creationId xmlns:a16="http://schemas.microsoft.com/office/drawing/2014/main" id="{C910AAB7-CD2F-3936-E1F2-CEA3BB4F5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756"/>
            <a:stretch/>
          </p:blipFill>
          <p:spPr bwMode="auto">
            <a:xfrm>
              <a:off x="3213988" y="5068522"/>
              <a:ext cx="1107845" cy="42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National Cancer Institute Designation | Knight Cancer Institute | OHSU">
              <a:extLst>
                <a:ext uri="{FF2B5EF4-FFF2-40B4-BE49-F238E27FC236}">
                  <a16:creationId xmlns:a16="http://schemas.microsoft.com/office/drawing/2014/main" id="{C499A4CA-1B44-9E90-2DD5-D23164D85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475" y="5003087"/>
              <a:ext cx="567532" cy="496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 descr="Logo&#10;&#10;Description automatically generated">
              <a:extLst>
                <a:ext uri="{FF2B5EF4-FFF2-40B4-BE49-F238E27FC236}">
                  <a16:creationId xmlns:a16="http://schemas.microsoft.com/office/drawing/2014/main" id="{123A0D40-5AE2-64CC-BC24-B4005751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467011" y="4982268"/>
              <a:ext cx="1138361" cy="601398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37A203B7-BAEA-C43F-320F-0EB71140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0550" y="5106547"/>
              <a:ext cx="1702420" cy="419074"/>
            </a:xfrm>
            <a:prstGeom prst="rect">
              <a:avLst/>
            </a:prstGeom>
          </p:spPr>
        </p:pic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749DBE4E-D9E8-C033-B041-B70CD718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7598148" y="4982268"/>
              <a:ext cx="680828" cy="60139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C098739-B25D-7612-E1CE-99173191A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5185" y="4926001"/>
              <a:ext cx="691273" cy="766881"/>
            </a:xfrm>
            <a:prstGeom prst="rect">
              <a:avLst/>
            </a:prstGeom>
          </p:spPr>
        </p:pic>
      </p:grpSp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A6D1C551-AF07-7070-CE96-4B3C7803A7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8540522" y="6311560"/>
            <a:ext cx="542991" cy="95293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6822C91-211A-C42D-B06B-F22186B596F2}"/>
              </a:ext>
            </a:extLst>
          </p:cNvPr>
          <p:cNvSpPr txBox="1"/>
          <p:nvPr/>
        </p:nvSpPr>
        <p:spPr>
          <a:xfrm>
            <a:off x="25591129" y="13704061"/>
            <a:ext cx="1712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1,000+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 interventional trials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Graphic 63" descr="Checkbox Checked outline">
            <a:extLst>
              <a:ext uri="{FF2B5EF4-FFF2-40B4-BE49-F238E27FC236}">
                <a16:creationId xmlns:a16="http://schemas.microsoft.com/office/drawing/2014/main" id="{B2A2BE3A-A768-0F1F-F32A-17BA46847587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5266531" y="13678022"/>
            <a:ext cx="440415" cy="44041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392851BE-AA55-93A4-DBBE-ADACC8CE8368}"/>
              </a:ext>
            </a:extLst>
          </p:cNvPr>
          <p:cNvSpPr txBox="1"/>
          <p:nvPr/>
        </p:nvSpPr>
        <p:spPr>
          <a:xfrm>
            <a:off x="23651291" y="7418095"/>
            <a:ext cx="567023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NCI-Designated 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Cancer Center </a:t>
            </a:r>
            <a:br>
              <a:rPr lang="en-US" sz="1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of 53 nationally)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09664F-65C5-8799-EC45-992AEF1DE55F}"/>
              </a:ext>
            </a:extLst>
          </p:cNvPr>
          <p:cNvSpPr txBox="1"/>
          <p:nvPr/>
        </p:nvSpPr>
        <p:spPr>
          <a:xfrm>
            <a:off x="27533891" y="13752272"/>
            <a:ext cx="158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600+ 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and researchers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64A375-8846-E8EB-EFF1-54A8C3CDED41}"/>
              </a:ext>
            </a:extLst>
          </p:cNvPr>
          <p:cNvSpPr txBox="1"/>
          <p:nvPr/>
        </p:nvSpPr>
        <p:spPr>
          <a:xfrm>
            <a:off x="29196699" y="13719434"/>
            <a:ext cx="158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20,000+ 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cancer cases annually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89CD19-FC9C-4A83-E54D-FEA07551EE9C}"/>
              </a:ext>
            </a:extLst>
          </p:cNvPr>
          <p:cNvSpPr txBox="1"/>
          <p:nvPr/>
        </p:nvSpPr>
        <p:spPr>
          <a:xfrm>
            <a:off x="18746945" y="25348555"/>
            <a:ext cx="15122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20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and fellows across 14 programs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Graphic 69" descr="Checkbox Checked outline">
            <a:extLst>
              <a:ext uri="{FF2B5EF4-FFF2-40B4-BE49-F238E27FC236}">
                <a16:creationId xmlns:a16="http://schemas.microsoft.com/office/drawing/2014/main" id="{6FFA6450-0DA1-6468-07D2-A1F477AA53E0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7211789" y="13704492"/>
            <a:ext cx="440415" cy="440415"/>
          </a:xfrm>
          <a:prstGeom prst="rect">
            <a:avLst/>
          </a:prstGeom>
        </p:spPr>
      </p:pic>
      <p:pic>
        <p:nvPicPr>
          <p:cNvPr id="72" name="Graphic 71" descr="Checkbox Checked outline">
            <a:extLst>
              <a:ext uri="{FF2B5EF4-FFF2-40B4-BE49-F238E27FC236}">
                <a16:creationId xmlns:a16="http://schemas.microsoft.com/office/drawing/2014/main" id="{3038E9AB-9DB8-91AA-0F4E-E478E28D3826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8872303" y="13690795"/>
            <a:ext cx="440415" cy="440415"/>
          </a:xfrm>
          <a:prstGeom prst="rect">
            <a:avLst/>
          </a:prstGeom>
        </p:spPr>
      </p:pic>
      <p:pic>
        <p:nvPicPr>
          <p:cNvPr id="73" name="Graphic 72" descr="Checkbox Checked outline">
            <a:extLst>
              <a:ext uri="{FF2B5EF4-FFF2-40B4-BE49-F238E27FC236}">
                <a16:creationId xmlns:a16="http://schemas.microsoft.com/office/drawing/2014/main" id="{4142483C-C69F-BED9-0D62-CC88402CA8DF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8437416" y="25266736"/>
            <a:ext cx="440415" cy="440415"/>
          </a:xfrm>
          <a:prstGeom prst="rect">
            <a:avLst/>
          </a:prstGeom>
        </p:spPr>
      </p:pic>
      <p:pic>
        <p:nvPicPr>
          <p:cNvPr id="74" name="Graphic 73" descr="Checkbox Checked outline">
            <a:extLst>
              <a:ext uri="{FF2B5EF4-FFF2-40B4-BE49-F238E27FC236}">
                <a16:creationId xmlns:a16="http://schemas.microsoft.com/office/drawing/2014/main" id="{93C7EDBB-959F-14C7-2E5B-97BEDB59184F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3326693" y="7373480"/>
            <a:ext cx="440415" cy="44041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ABC445A-630D-2E74-A710-8AA122397786}"/>
              </a:ext>
            </a:extLst>
          </p:cNvPr>
          <p:cNvSpPr txBox="1"/>
          <p:nvPr/>
        </p:nvSpPr>
        <p:spPr>
          <a:xfrm>
            <a:off x="23760620" y="13701600"/>
            <a:ext cx="158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accruing patients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Graphic 75" descr="Checkbox Checked outline">
            <a:extLst>
              <a:ext uri="{FF2B5EF4-FFF2-40B4-BE49-F238E27FC236}">
                <a16:creationId xmlns:a16="http://schemas.microsoft.com/office/drawing/2014/main" id="{A10A755F-ECCF-F1D8-0B5C-4C6E5DDDA9D3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3411628" y="13673625"/>
            <a:ext cx="440415" cy="440415"/>
          </a:xfrm>
          <a:prstGeom prst="rect">
            <a:avLst/>
          </a:prstGeom>
        </p:spPr>
      </p:pic>
      <p:pic>
        <p:nvPicPr>
          <p:cNvPr id="77" name="Graphic 76" descr="Checkbox Checked outline">
            <a:extLst>
              <a:ext uri="{FF2B5EF4-FFF2-40B4-BE49-F238E27FC236}">
                <a16:creationId xmlns:a16="http://schemas.microsoft.com/office/drawing/2014/main" id="{7EAF00EC-9AEA-691A-D7F8-8852C3613A6F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3332741" y="8362072"/>
            <a:ext cx="440415" cy="440415"/>
          </a:xfrm>
          <a:prstGeom prst="rect">
            <a:avLst/>
          </a:prstGeom>
        </p:spPr>
      </p:pic>
      <p:pic>
        <p:nvPicPr>
          <p:cNvPr id="78" name="Picture 2" descr="Locations Map">
            <a:extLst>
              <a:ext uri="{FF2B5EF4-FFF2-40B4-BE49-F238E27FC236}">
                <a16:creationId xmlns:a16="http://schemas.microsoft.com/office/drawing/2014/main" id="{B6C62EA1-C407-CB72-68C7-8535203BF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12823775" y="7382110"/>
            <a:ext cx="10340853" cy="61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B9D5D52-0241-F2F0-2184-BEA1D6C31DC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6436409" y="14765419"/>
            <a:ext cx="4356890" cy="430627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BC01C2E-F4D5-0252-3DFD-8F06945C5604}"/>
              </a:ext>
            </a:extLst>
          </p:cNvPr>
          <p:cNvSpPr txBox="1"/>
          <p:nvPr/>
        </p:nvSpPr>
        <p:spPr>
          <a:xfrm>
            <a:off x="12887080" y="13874154"/>
            <a:ext cx="510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b="1">
                <a:solidFill>
                  <a:srgbClr val="008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Cancer Burden</a:t>
            </a:r>
            <a:endParaRPr lang="en-US" sz="2800" b="1">
              <a:solidFill>
                <a:srgbClr val="008C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C4EADBA-F97B-1D14-FF9D-4BAE2C113372}"/>
              </a:ext>
            </a:extLst>
          </p:cNvPr>
          <p:cNvGrpSpPr/>
          <p:nvPr/>
        </p:nvGrpSpPr>
        <p:grpSpPr>
          <a:xfrm>
            <a:off x="20367165" y="13918643"/>
            <a:ext cx="2539814" cy="702099"/>
            <a:chOff x="1716542" y="1221477"/>
            <a:chExt cx="2262365" cy="59407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7D303F0-35C0-B8E2-4103-F2DCFA7D8E45}"/>
                </a:ext>
              </a:extLst>
            </p:cNvPr>
            <p:cNvSpPr/>
            <p:nvPr/>
          </p:nvSpPr>
          <p:spPr>
            <a:xfrm>
              <a:off x="1716542" y="1221477"/>
              <a:ext cx="295430" cy="276771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CE7C074-6B3D-471B-97DD-953B5CF07102}"/>
                </a:ext>
              </a:extLst>
            </p:cNvPr>
            <p:cNvSpPr/>
            <p:nvPr/>
          </p:nvSpPr>
          <p:spPr>
            <a:xfrm>
              <a:off x="3179113" y="1235183"/>
              <a:ext cx="295430" cy="276771"/>
            </a:xfrm>
            <a:prstGeom prst="rect">
              <a:avLst/>
            </a:prstGeom>
            <a:solidFill>
              <a:srgbClr val="34657F">
                <a:alpha val="4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CCAD8A2-5E71-3FBA-8285-004F97FCB382}"/>
                </a:ext>
              </a:extLst>
            </p:cNvPr>
            <p:cNvSpPr txBox="1"/>
            <p:nvPr/>
          </p:nvSpPr>
          <p:spPr>
            <a:xfrm>
              <a:off x="1983186" y="1230777"/>
              <a:ext cx="1124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545457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Catchment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545457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Area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1364E1-80EE-8203-013D-17731006B9D3}"/>
                </a:ext>
              </a:extLst>
            </p:cNvPr>
            <p:cNvSpPr txBox="1"/>
            <p:nvPr/>
          </p:nvSpPr>
          <p:spPr>
            <a:xfrm>
              <a:off x="3436576" y="1243088"/>
              <a:ext cx="54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545457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US</a:t>
              </a:r>
            </a:p>
          </p:txBody>
        </p:sp>
      </p:grpSp>
      <p:pic>
        <p:nvPicPr>
          <p:cNvPr id="102" name="Picture 5">
            <a:extLst>
              <a:ext uri="{FF2B5EF4-FFF2-40B4-BE49-F238E27FC236}">
                <a16:creationId xmlns:a16="http://schemas.microsoft.com/office/drawing/2014/main" id="{5A554694-9FF0-B93E-800F-CDA9C0F34F0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2726098" y="14421956"/>
            <a:ext cx="10462845" cy="4079499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8BAFE7E9-867A-85B0-D0BD-75378C6FF198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523" y="15358527"/>
            <a:ext cx="325774" cy="570871"/>
          </a:xfrm>
          <a:prstGeom prst="rect">
            <a:avLst/>
          </a:prstGeom>
        </p:spPr>
      </p:pic>
      <p:pic>
        <p:nvPicPr>
          <p:cNvPr id="107" name="Picture 106" descr="A picture containing icon&#10;&#10;Description automatically generated">
            <a:extLst>
              <a:ext uri="{FF2B5EF4-FFF2-40B4-BE49-F238E27FC236}">
                <a16:creationId xmlns:a16="http://schemas.microsoft.com/office/drawing/2014/main" id="{7F1FD1EA-DEEC-7A40-1422-73BC2C8A230F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391" y="16627733"/>
            <a:ext cx="666037" cy="49115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06E0A5-6A6F-3D0C-8861-74623AF7B1BA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682" y="17679258"/>
            <a:ext cx="582122" cy="63661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8BA63F2-49F7-50A9-36B8-AC0145FD503D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88" y="18578708"/>
            <a:ext cx="439190" cy="524470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8FCF6090-3AFC-51AA-1692-77FE0FFDCB1B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586" y="15986534"/>
            <a:ext cx="688388" cy="477325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2E4D1E60-99A1-EBB3-A86C-1BC163984789}"/>
              </a:ext>
            </a:extLst>
          </p:cNvPr>
          <p:cNvSpPr/>
          <p:nvPr/>
        </p:nvSpPr>
        <p:spPr>
          <a:xfrm>
            <a:off x="12766917" y="21793114"/>
            <a:ext cx="7575081" cy="1134548"/>
          </a:xfrm>
          <a:prstGeom prst="rect">
            <a:avLst/>
          </a:prstGeom>
          <a:noFill/>
          <a:ln>
            <a:solidFill>
              <a:srgbClr val="05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the Next Generation </a:t>
            </a:r>
          </a:p>
          <a:p>
            <a:pPr algn="ctr"/>
            <a:r>
              <a:rPr lang="en-US" sz="3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Cancer Researchers</a:t>
            </a:r>
          </a:p>
        </p:txBody>
      </p:sp>
      <p:pic>
        <p:nvPicPr>
          <p:cNvPr id="113" name="Picture 2" descr="3fe433d8-5256-4cc1-9957-e6f6b970c013@namprd04">
            <a:extLst>
              <a:ext uri="{FF2B5EF4-FFF2-40B4-BE49-F238E27FC236}">
                <a16:creationId xmlns:a16="http://schemas.microsoft.com/office/drawing/2014/main" id="{5004FA50-7C92-00F4-1EE9-535A7008F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0" t="467" r="22511" b="-467"/>
          <a:stretch/>
        </p:blipFill>
        <p:spPr bwMode="auto">
          <a:xfrm rot="5400000">
            <a:off x="13977912" y="22495282"/>
            <a:ext cx="3180244" cy="56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Placeholder 4">
            <a:extLst>
              <a:ext uri="{FF2B5EF4-FFF2-40B4-BE49-F238E27FC236}">
                <a16:creationId xmlns:a16="http://schemas.microsoft.com/office/drawing/2014/main" id="{468531D6-49D1-08DE-12DE-161C7DC4AA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49096" y="6261816"/>
            <a:ext cx="18897600" cy="745424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2400"/>
              </a:spcAft>
              <a:buNone/>
            </a:pPr>
            <a:r>
              <a:rPr lang="en-US" sz="4400" b="1">
                <a:solidFill>
                  <a:srgbClr val="008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 Impact</a:t>
            </a:r>
          </a:p>
          <a:p>
            <a:pPr marL="0" indent="0">
              <a:lnSpc>
                <a:spcPct val="110000"/>
              </a:lnSpc>
              <a:spcAft>
                <a:spcPts val="2400"/>
              </a:spcAft>
              <a:buNone/>
            </a:pPr>
            <a:endParaRPr lang="en-US" sz="4400" b="1">
              <a:solidFill>
                <a:srgbClr val="781D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ounded Rectangle 3">
            <a:extLst>
              <a:ext uri="{FF2B5EF4-FFF2-40B4-BE49-F238E27FC236}">
                <a16:creationId xmlns:a16="http://schemas.microsoft.com/office/drawing/2014/main" id="{A87ACE61-25A4-4371-F33B-427C1C3245A4}"/>
              </a:ext>
            </a:extLst>
          </p:cNvPr>
          <p:cNvSpPr/>
          <p:nvPr/>
        </p:nvSpPr>
        <p:spPr>
          <a:xfrm>
            <a:off x="31594374" y="21277150"/>
            <a:ext cx="1497377" cy="1673305"/>
          </a:xfrm>
          <a:prstGeom prst="roundRect">
            <a:avLst/>
          </a:prstGeom>
          <a:noFill/>
          <a:ln w="28575" cap="flat" cmpd="sng" algn="ctr">
            <a:solidFill>
              <a:srgbClr val="008C8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EHR Query to Identify Potential Screening Candidates</a:t>
            </a:r>
          </a:p>
        </p:txBody>
      </p:sp>
      <p:sp>
        <p:nvSpPr>
          <p:cNvPr id="118" name="Rounded Rectangle 4">
            <a:extLst>
              <a:ext uri="{FF2B5EF4-FFF2-40B4-BE49-F238E27FC236}">
                <a16:creationId xmlns:a16="http://schemas.microsoft.com/office/drawing/2014/main" id="{F1C0E906-96AA-EF25-3DDC-77D83F166C2C}"/>
              </a:ext>
            </a:extLst>
          </p:cNvPr>
          <p:cNvSpPr/>
          <p:nvPr/>
        </p:nvSpPr>
        <p:spPr>
          <a:xfrm>
            <a:off x="33449766" y="21283956"/>
            <a:ext cx="1497377" cy="1673305"/>
          </a:xfrm>
          <a:prstGeom prst="roundRect">
            <a:avLst/>
          </a:prstGeom>
          <a:noFill/>
          <a:ln w="28575" cap="flat" cmpd="sng" algn="ctr">
            <a:solidFill>
              <a:srgbClr val="008C8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Invitation sent to Patients via MyChart or Text Message </a:t>
            </a:r>
          </a:p>
        </p:txBody>
      </p:sp>
      <p:sp>
        <p:nvSpPr>
          <p:cNvPr id="119" name="Rounded Rectangle 9">
            <a:extLst>
              <a:ext uri="{FF2B5EF4-FFF2-40B4-BE49-F238E27FC236}">
                <a16:creationId xmlns:a16="http://schemas.microsoft.com/office/drawing/2014/main" id="{3B2E3213-B181-4764-8F3A-94EDFD844CB5}"/>
              </a:ext>
            </a:extLst>
          </p:cNvPr>
          <p:cNvSpPr/>
          <p:nvPr/>
        </p:nvSpPr>
        <p:spPr>
          <a:xfrm>
            <a:off x="35297036" y="21273848"/>
            <a:ext cx="1670200" cy="1673305"/>
          </a:xfrm>
          <a:prstGeom prst="roundRect">
            <a:avLst/>
          </a:prstGeom>
          <a:noFill/>
          <a:ln w="28575" cap="flat" cmpd="sng" algn="ctr">
            <a:solidFill>
              <a:srgbClr val="008C8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Website Determines Patient Eligibility</a:t>
            </a:r>
          </a:p>
        </p:txBody>
      </p:sp>
      <p:sp>
        <p:nvSpPr>
          <p:cNvPr id="120" name="Rounded Rectangle 12">
            <a:extLst>
              <a:ext uri="{FF2B5EF4-FFF2-40B4-BE49-F238E27FC236}">
                <a16:creationId xmlns:a16="http://schemas.microsoft.com/office/drawing/2014/main" id="{24B58134-AB79-60AF-FA19-3BA6D8E701BE}"/>
              </a:ext>
            </a:extLst>
          </p:cNvPr>
          <p:cNvSpPr/>
          <p:nvPr/>
        </p:nvSpPr>
        <p:spPr>
          <a:xfrm>
            <a:off x="37603562" y="20941970"/>
            <a:ext cx="2205285" cy="853059"/>
          </a:xfrm>
          <a:prstGeom prst="roundRect">
            <a:avLst/>
          </a:prstGeom>
          <a:noFill/>
          <a:ln w="28575" cap="flat" cmpd="sng" algn="ctr">
            <a:solidFill>
              <a:srgbClr val="008C8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mPATH-Lung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(n=660)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0A471C7-1A50-0980-4B8A-5F0860BDE0BE}"/>
              </a:ext>
            </a:extLst>
          </p:cNvPr>
          <p:cNvCxnSpPr>
            <a:cxnSpLocks/>
            <a:stCxn id="119" idx="3"/>
            <a:endCxn id="120" idx="1"/>
          </p:cNvCxnSpPr>
          <p:nvPr/>
        </p:nvCxnSpPr>
        <p:spPr>
          <a:xfrm flipV="1">
            <a:off x="36967236" y="21368500"/>
            <a:ext cx="636326" cy="742001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F2B7BD4-AD51-855D-BD24-D2E6F6CF1C23}"/>
              </a:ext>
            </a:extLst>
          </p:cNvPr>
          <p:cNvCxnSpPr>
            <a:cxnSpLocks/>
            <a:stCxn id="120" idx="3"/>
            <a:endCxn id="128" idx="1"/>
          </p:cNvCxnSpPr>
          <p:nvPr/>
        </p:nvCxnSpPr>
        <p:spPr>
          <a:xfrm>
            <a:off x="39808847" y="21368500"/>
            <a:ext cx="499287" cy="1499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sp>
        <p:nvSpPr>
          <p:cNvPr id="123" name="Rounded Rectangle 12">
            <a:extLst>
              <a:ext uri="{FF2B5EF4-FFF2-40B4-BE49-F238E27FC236}">
                <a16:creationId xmlns:a16="http://schemas.microsoft.com/office/drawing/2014/main" id="{E95519C5-8C0C-DDEC-B148-142D499726C2}"/>
              </a:ext>
            </a:extLst>
          </p:cNvPr>
          <p:cNvSpPr/>
          <p:nvPr/>
        </p:nvSpPr>
        <p:spPr>
          <a:xfrm>
            <a:off x="37603562" y="22548896"/>
            <a:ext cx="2205285" cy="853059"/>
          </a:xfrm>
          <a:prstGeom prst="roundRect">
            <a:avLst/>
          </a:prstGeom>
          <a:noFill/>
          <a:ln w="28575" cap="flat" cmpd="sng" algn="ctr">
            <a:solidFill>
              <a:srgbClr val="008C8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Control Program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52C49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(n=660)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DF19E574-A050-AB26-1368-23DF1C015377}"/>
              </a:ext>
            </a:extLst>
          </p:cNvPr>
          <p:cNvCxnSpPr>
            <a:cxnSpLocks/>
            <a:stCxn id="119" idx="3"/>
            <a:endCxn id="123" idx="1"/>
          </p:cNvCxnSpPr>
          <p:nvPr/>
        </p:nvCxnSpPr>
        <p:spPr>
          <a:xfrm>
            <a:off x="36967236" y="22110501"/>
            <a:ext cx="636326" cy="864925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1D35ECB-25A5-8A1D-B93E-EA9B18B46BF4}"/>
              </a:ext>
            </a:extLst>
          </p:cNvPr>
          <p:cNvSpPr txBox="1"/>
          <p:nvPr/>
        </p:nvSpPr>
        <p:spPr>
          <a:xfrm>
            <a:off x="37133680" y="21889148"/>
            <a:ext cx="143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</a:p>
          <a:p>
            <a:r>
              <a:rPr lang="en-US" sz="1600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D187CEB-A973-D139-309A-45C46A356F63}"/>
              </a:ext>
            </a:extLst>
          </p:cNvPr>
          <p:cNvCxnSpPr>
            <a:cxnSpLocks/>
            <a:stCxn id="123" idx="3"/>
            <a:endCxn id="131" idx="1"/>
          </p:cNvCxnSpPr>
          <p:nvPr/>
        </p:nvCxnSpPr>
        <p:spPr>
          <a:xfrm flipV="1">
            <a:off x="39808847" y="22959709"/>
            <a:ext cx="498919" cy="15717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795C8B7-172C-DA2F-AC5A-0BDF8046AFD3}"/>
              </a:ext>
            </a:extLst>
          </p:cNvPr>
          <p:cNvGrpSpPr/>
          <p:nvPr/>
        </p:nvGrpSpPr>
        <p:grpSpPr>
          <a:xfrm>
            <a:off x="40308134" y="20760652"/>
            <a:ext cx="2122714" cy="1218693"/>
            <a:chOff x="9111711" y="2977039"/>
            <a:chExt cx="2122714" cy="1218693"/>
          </a:xfrm>
          <a:noFill/>
        </p:grpSpPr>
        <p:sp>
          <p:nvSpPr>
            <p:cNvPr id="128" name="Rounded Rectangle 12">
              <a:extLst>
                <a:ext uri="{FF2B5EF4-FFF2-40B4-BE49-F238E27FC236}">
                  <a16:creationId xmlns:a16="http://schemas.microsoft.com/office/drawing/2014/main" id="{1CE8CB04-D3CA-27B7-A311-D9EAD65E2252}"/>
                </a:ext>
              </a:extLst>
            </p:cNvPr>
            <p:cNvSpPr/>
            <p:nvPr/>
          </p:nvSpPr>
          <p:spPr>
            <a:xfrm>
              <a:off x="9111711" y="2977039"/>
              <a:ext cx="2122714" cy="1218693"/>
            </a:xfrm>
            <a:prstGeom prst="roundRect">
              <a:avLst/>
            </a:prstGeom>
            <a:grpFill/>
            <a:ln w="28575" cap="flat" cmpd="sng" algn="ctr">
              <a:solidFill>
                <a:srgbClr val="008C8A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52C49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Potential Screening Event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C2155D0-75C7-1A95-1DC9-1ADBF95B0D31}"/>
                </a:ext>
              </a:extLst>
            </p:cNvPr>
            <p:cNvSpPr/>
            <p:nvPr/>
          </p:nvSpPr>
          <p:spPr>
            <a:xfrm>
              <a:off x="9293708" y="3641584"/>
              <a:ext cx="1758719" cy="494689"/>
            </a:xfrm>
            <a:prstGeom prst="rect">
              <a:avLst/>
            </a:prstGeom>
            <a:grpFill/>
            <a:ln w="28575" cap="flat" cmpd="sng" algn="ctr">
              <a:solidFill>
                <a:srgbClr val="008C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Primary Outcome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1E5E57E-1862-EC69-5BFE-3DC423AD9451}"/>
              </a:ext>
            </a:extLst>
          </p:cNvPr>
          <p:cNvGrpSpPr/>
          <p:nvPr/>
        </p:nvGrpSpPr>
        <p:grpSpPr>
          <a:xfrm>
            <a:off x="40307766" y="22350362"/>
            <a:ext cx="2122714" cy="1218693"/>
            <a:chOff x="9111343" y="4555863"/>
            <a:chExt cx="2122714" cy="1218693"/>
          </a:xfrm>
          <a:noFill/>
        </p:grpSpPr>
        <p:sp>
          <p:nvSpPr>
            <p:cNvPr id="131" name="Rounded Rectangle 12">
              <a:extLst>
                <a:ext uri="{FF2B5EF4-FFF2-40B4-BE49-F238E27FC236}">
                  <a16:creationId xmlns:a16="http://schemas.microsoft.com/office/drawing/2014/main" id="{F5B03857-A8B1-4DCB-F05D-51308873DF2C}"/>
                </a:ext>
              </a:extLst>
            </p:cNvPr>
            <p:cNvSpPr/>
            <p:nvPr/>
          </p:nvSpPr>
          <p:spPr>
            <a:xfrm>
              <a:off x="9111343" y="4555863"/>
              <a:ext cx="2122714" cy="1218693"/>
            </a:xfrm>
            <a:prstGeom prst="roundRect">
              <a:avLst/>
            </a:prstGeom>
            <a:grpFill/>
            <a:ln w="28575" cap="flat" cmpd="sng" algn="ctr">
              <a:solidFill>
                <a:srgbClr val="008C8A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52C49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Potential Screening Event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A4C8BBA-B49D-713C-AEF9-A807ACCDB3EA}"/>
                </a:ext>
              </a:extLst>
            </p:cNvPr>
            <p:cNvSpPr/>
            <p:nvPr/>
          </p:nvSpPr>
          <p:spPr>
            <a:xfrm>
              <a:off x="9293340" y="5202699"/>
              <a:ext cx="1758719" cy="494689"/>
            </a:xfrm>
            <a:prstGeom prst="rect">
              <a:avLst/>
            </a:prstGeom>
            <a:grpFill/>
            <a:ln w="28575" cap="flat" cmpd="sng" algn="ctr">
              <a:solidFill>
                <a:srgbClr val="008C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Primary Outcome</a:t>
              </a:r>
            </a:p>
          </p:txBody>
        </p:sp>
      </p:grp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AD0FBE6-7B40-F31E-BF58-1A9C0349BB6E}"/>
              </a:ext>
            </a:extLst>
          </p:cNvPr>
          <p:cNvCxnSpPr>
            <a:cxnSpLocks/>
            <a:stCxn id="117" idx="3"/>
            <a:endCxn id="118" idx="1"/>
          </p:cNvCxnSpPr>
          <p:nvPr/>
        </p:nvCxnSpPr>
        <p:spPr>
          <a:xfrm>
            <a:off x="33091751" y="22113803"/>
            <a:ext cx="358015" cy="6806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F8E8F69-1A95-62A1-2FCF-73E8CB4C5F09}"/>
              </a:ext>
            </a:extLst>
          </p:cNvPr>
          <p:cNvCxnSpPr>
            <a:cxnSpLocks/>
            <a:stCxn id="118" idx="3"/>
            <a:endCxn id="119" idx="1"/>
          </p:cNvCxnSpPr>
          <p:nvPr/>
        </p:nvCxnSpPr>
        <p:spPr>
          <a:xfrm flipV="1">
            <a:off x="34947143" y="22110501"/>
            <a:ext cx="349893" cy="10108"/>
          </a:xfrm>
          <a:prstGeom prst="straightConnector1">
            <a:avLst/>
          </a:prstGeom>
          <a:noFill/>
          <a:ln w="28575" cap="flat" cmpd="sng" algn="ctr">
            <a:solidFill>
              <a:srgbClr val="052C49"/>
            </a:solidFill>
            <a:prstDash val="solid"/>
            <a:tailEnd type="arrow"/>
          </a:ln>
          <a:effectLst/>
        </p:spPr>
      </p:cxn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57C500D2-F09E-CB08-7F46-5C65CE120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331954"/>
              </p:ext>
            </p:extLst>
          </p:nvPr>
        </p:nvGraphicFramePr>
        <p:xfrm>
          <a:off x="32608974" y="152188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graphicFrame>
        <p:nvGraphicFramePr>
          <p:cNvPr id="137" name="Chart 136">
            <a:extLst>
              <a:ext uri="{FF2B5EF4-FFF2-40B4-BE49-F238E27FC236}">
                <a16:creationId xmlns:a16="http://schemas.microsoft.com/office/drawing/2014/main" id="{0DA40149-8395-AA32-157E-5C6443CF5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8777"/>
              </p:ext>
            </p:extLst>
          </p:nvPr>
        </p:nvGraphicFramePr>
        <p:xfrm>
          <a:off x="36282053" y="14237681"/>
          <a:ext cx="7249514" cy="512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1F532706-0D96-AE23-00B6-0E2648DB2E1F}"/>
              </a:ext>
            </a:extLst>
          </p:cNvPr>
          <p:cNvSpPr txBox="1"/>
          <p:nvPr/>
        </p:nvSpPr>
        <p:spPr>
          <a:xfrm>
            <a:off x="32416719" y="17615209"/>
            <a:ext cx="4956511" cy="646331"/>
          </a:xfrm>
          <a:prstGeom prst="rect">
            <a:avLst/>
          </a:prstGeom>
          <a:solidFill>
            <a:schemeClr val="bg1"/>
          </a:solidFill>
          <a:ln>
            <a:solidFill>
              <a:srgbClr val="052C49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b="0" i="0">
                <a:solidFill>
                  <a:srgbClr val="000000"/>
                </a:solidFill>
                <a:effectLst/>
              </a:rPr>
              <a:t>Average Age </a:t>
            </a:r>
            <a:r>
              <a:rPr lang="en-US" sz="3600" b="1" i="0">
                <a:solidFill>
                  <a:srgbClr val="008C8A"/>
                </a:solidFill>
                <a:effectLst/>
              </a:rPr>
              <a:t>60.2</a:t>
            </a:r>
            <a:r>
              <a:rPr lang="en-US" sz="3600" b="0" i="0">
                <a:solidFill>
                  <a:srgbClr val="000000"/>
                </a:solidFill>
                <a:effectLst/>
              </a:rPr>
              <a:t> yrs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B471203A-609B-AFE3-3334-1CB5D993DBE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26" y="24197114"/>
            <a:ext cx="2501428" cy="3249719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67DC9025-1203-8D34-E8B8-A044EDF2760D}"/>
              </a:ext>
            </a:extLst>
          </p:cNvPr>
          <p:cNvSpPr txBox="1"/>
          <p:nvPr/>
        </p:nvSpPr>
        <p:spPr>
          <a:xfrm>
            <a:off x="31594374" y="27578836"/>
            <a:ext cx="398911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Miller, MD, 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Principal Investigator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R01CA218416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R01CA237240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240C6E1-75F1-40EB-2ADE-3E56B3B29689}"/>
              </a:ext>
            </a:extLst>
          </p:cNvPr>
          <p:cNvSpPr txBox="1"/>
          <p:nvPr/>
        </p:nvSpPr>
        <p:spPr>
          <a:xfrm>
            <a:off x="23697015" y="8410142"/>
            <a:ext cx="5420058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622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NCORP Research Base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 of 2 NCI-designated cancer centers with NCORP-RB)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Wake Forest Baptist Medical Center Cancer Center Expansion | HKS Architects">
            <a:extLst>
              <a:ext uri="{FF2B5EF4-FFF2-40B4-BE49-F238E27FC236}">
                <a16:creationId xmlns:a16="http://schemas.microsoft.com/office/drawing/2014/main" id="{83645B20-70D0-3595-5660-3E6C08160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0" t="1" r="19840" b="763"/>
          <a:stretch/>
        </p:blipFill>
        <p:spPr bwMode="auto">
          <a:xfrm>
            <a:off x="5422416" y="28614649"/>
            <a:ext cx="2625263" cy="23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3">
            <a:extLst>
              <a:ext uri="{FF2B5EF4-FFF2-40B4-BE49-F238E27FC236}">
                <a16:creationId xmlns:a16="http://schemas.microsoft.com/office/drawing/2014/main" id="{1A40EBF7-823A-258A-500E-DFE1F4AB85D1}"/>
              </a:ext>
            </a:extLst>
          </p:cNvPr>
          <p:cNvSpPr txBox="1">
            <a:spLocks/>
          </p:cNvSpPr>
          <p:nvPr/>
        </p:nvSpPr>
        <p:spPr>
          <a:xfrm>
            <a:off x="23412664" y="9271963"/>
            <a:ext cx="7051340" cy="4186723"/>
          </a:xfrm>
          <a:prstGeom prst="rect">
            <a:avLst/>
          </a:prstGeom>
          <a:solidFill>
            <a:schemeClr val="bg1">
              <a:alpha val="81000"/>
            </a:schemeClr>
          </a:solidFill>
          <a:ln w="88900">
            <a:solidFill>
              <a:schemeClr val="bg1">
                <a:alpha val="99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0000" tIns="540000" rIns="810000" bIns="27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defTabSz="914422">
              <a:defRPr/>
            </a:pPr>
            <a:endParaRPr lang="en-US" sz="6000" spc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EBC512-C5A8-37E3-A577-C58737D43197}"/>
              </a:ext>
            </a:extLst>
          </p:cNvPr>
          <p:cNvSpPr/>
          <p:nvPr/>
        </p:nvSpPr>
        <p:spPr>
          <a:xfrm>
            <a:off x="24220038" y="9626493"/>
            <a:ext cx="1038644" cy="10386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Graphic 38" descr="Cheers">
            <a:extLst>
              <a:ext uri="{FF2B5EF4-FFF2-40B4-BE49-F238E27FC236}">
                <a16:creationId xmlns:a16="http://schemas.microsoft.com/office/drawing/2014/main" id="{BCCCFB60-9BAC-A84A-D763-A7E1609477A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91876" y="9735526"/>
            <a:ext cx="891678" cy="89167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46ED8F-CF88-E305-ABD1-FD6F86ED32E1}"/>
              </a:ext>
            </a:extLst>
          </p:cNvPr>
          <p:cNvSpPr/>
          <p:nvPr/>
        </p:nvSpPr>
        <p:spPr>
          <a:xfrm>
            <a:off x="26329320" y="9626493"/>
            <a:ext cx="1035196" cy="10351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phic 8" descr="Hospital">
            <a:extLst>
              <a:ext uri="{FF2B5EF4-FFF2-40B4-BE49-F238E27FC236}">
                <a16:creationId xmlns:a16="http://schemas.microsoft.com/office/drawing/2014/main" id="{E99E8CE0-7934-911D-B260-3739F9E12D0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6433629" y="9687349"/>
            <a:ext cx="831087" cy="831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21A7B3-9A64-1625-0E7D-FEE06B31FCA3}"/>
              </a:ext>
            </a:extLst>
          </p:cNvPr>
          <p:cNvSpPr/>
          <p:nvPr/>
        </p:nvSpPr>
        <p:spPr>
          <a:xfrm>
            <a:off x="28621607" y="9626493"/>
            <a:ext cx="1035196" cy="10351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2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phic 5" descr="Coins">
            <a:extLst>
              <a:ext uri="{FF2B5EF4-FFF2-40B4-BE49-F238E27FC236}">
                <a16:creationId xmlns:a16="http://schemas.microsoft.com/office/drawing/2014/main" id="{79310B9E-CB22-5F1C-3E65-966082829684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8797046" y="9800789"/>
            <a:ext cx="684317" cy="684317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4F4AE0-04C8-C82F-893B-9981FE12A4EE}"/>
              </a:ext>
            </a:extLst>
          </p:cNvPr>
          <p:cNvCxnSpPr>
            <a:cxnSpLocks/>
          </p:cNvCxnSpPr>
          <p:nvPr/>
        </p:nvCxnSpPr>
        <p:spPr>
          <a:xfrm>
            <a:off x="23944826" y="10898548"/>
            <a:ext cx="6081953" cy="0"/>
          </a:xfrm>
          <a:prstGeom prst="line">
            <a:avLst/>
          </a:prstGeom>
          <a:ln w="28575">
            <a:solidFill>
              <a:srgbClr val="01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CAF6EAE-682F-B869-627C-58C14B3F7061}"/>
              </a:ext>
            </a:extLst>
          </p:cNvPr>
          <p:cNvSpPr txBox="1"/>
          <p:nvPr/>
        </p:nvSpPr>
        <p:spPr>
          <a:xfrm>
            <a:off x="24562959" y="11106134"/>
            <a:ext cx="41229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22">
              <a:defRPr/>
            </a:pPr>
            <a:r>
              <a:rPr lang="en-US" sz="3200" b="1">
                <a:solidFill>
                  <a:srgbClr val="9D7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77074E-CF58-8BFF-2BD1-157A3E0E6CF1}"/>
              </a:ext>
            </a:extLst>
          </p:cNvPr>
          <p:cNvSpPr txBox="1"/>
          <p:nvPr/>
        </p:nvSpPr>
        <p:spPr>
          <a:xfrm>
            <a:off x="23978634" y="11792299"/>
            <a:ext cx="1588897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6BC420-92CD-9669-4166-C43C7D2D39A9}"/>
              </a:ext>
            </a:extLst>
          </p:cNvPr>
          <p:cNvSpPr txBox="1"/>
          <p:nvPr/>
        </p:nvSpPr>
        <p:spPr>
          <a:xfrm>
            <a:off x="25894036" y="11127453"/>
            <a:ext cx="198804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22">
              <a:defRPr/>
            </a:pPr>
            <a:r>
              <a:rPr lang="en-US" sz="3200" b="1">
                <a:solidFill>
                  <a:srgbClr val="9D7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1.5M ft</a:t>
            </a:r>
            <a:r>
              <a:rPr lang="en-US" sz="3200" b="1" baseline="30000">
                <a:solidFill>
                  <a:srgbClr val="9D7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9D7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8C7582C-33D3-CD05-9492-08A5CABA6CA3}"/>
              </a:ext>
            </a:extLst>
          </p:cNvPr>
          <p:cNvSpPr txBox="1"/>
          <p:nvPr/>
        </p:nvSpPr>
        <p:spPr>
          <a:xfrm>
            <a:off x="26054194" y="11792299"/>
            <a:ext cx="1503938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66E5C6-336A-541C-D70D-28BBCCD8EEA0}"/>
              </a:ext>
            </a:extLst>
          </p:cNvPr>
          <p:cNvSpPr txBox="1"/>
          <p:nvPr/>
        </p:nvSpPr>
        <p:spPr>
          <a:xfrm>
            <a:off x="28354613" y="11127453"/>
            <a:ext cx="156324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422">
              <a:defRPr/>
            </a:pPr>
            <a:r>
              <a:rPr lang="en-US" sz="3200" b="1">
                <a:solidFill>
                  <a:srgbClr val="9D7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$32M +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52B1CF-1D1D-ECA6-83FD-1A468995C352}"/>
              </a:ext>
            </a:extLst>
          </p:cNvPr>
          <p:cNvSpPr txBox="1"/>
          <p:nvPr/>
        </p:nvSpPr>
        <p:spPr>
          <a:xfrm>
            <a:off x="28186435" y="11572366"/>
            <a:ext cx="1892907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Research</a:t>
            </a:r>
          </a:p>
          <a:p>
            <a:pPr algn="ctr" defTabSz="914422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A9FEF3E-212E-6C56-EDBA-5C34E62AE6EE}"/>
              </a:ext>
            </a:extLst>
          </p:cNvPr>
          <p:cNvSpPr txBox="1"/>
          <p:nvPr/>
        </p:nvSpPr>
        <p:spPr>
          <a:xfrm>
            <a:off x="4747670" y="13164589"/>
            <a:ext cx="69164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8C8A"/>
                </a:solidFill>
                <a:ea typeface="Calibri" panose="020F0502020204030204" pitchFamily="34" charset="0"/>
              </a:rPr>
              <a:t>Ruben A. Mesa, MD, FACP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President, Enterprise Cancer Service Line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Executive Director, Atrium Health Wake Forest Baptist Comprehensive Cancer Center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Enterprise Senior Vice President, Atrium Health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Vice Dean for Cancer Programs, Wake Forest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Professor of Medicine, Wake Forest University School of Medicine</a:t>
            </a:r>
          </a:p>
        </p:txBody>
      </p:sp>
      <p:sp>
        <p:nvSpPr>
          <p:cNvPr id="140" name="Text Placeholder">
            <a:extLst>
              <a:ext uri="{FF2B5EF4-FFF2-40B4-BE49-F238E27FC236}">
                <a16:creationId xmlns:a16="http://schemas.microsoft.com/office/drawing/2014/main" id="{A2D08876-30C5-838A-3D90-56C271BCA731}"/>
              </a:ext>
            </a:extLst>
          </p:cNvPr>
          <p:cNvSpPr txBox="1"/>
          <p:nvPr/>
        </p:nvSpPr>
        <p:spPr>
          <a:xfrm>
            <a:off x="2977684" y="17178672"/>
            <a:ext cx="1589006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M. Jennifer Kim, MBA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Director, Administration</a:t>
            </a:r>
          </a:p>
        </p:txBody>
      </p:sp>
      <p:sp>
        <p:nvSpPr>
          <p:cNvPr id="141" name="Text Placeholder">
            <a:extLst>
              <a:ext uri="{FF2B5EF4-FFF2-40B4-BE49-F238E27FC236}">
                <a16:creationId xmlns:a16="http://schemas.microsoft.com/office/drawing/2014/main" id="{522B1D4E-3A5E-8455-0023-E70227929DDF}"/>
              </a:ext>
            </a:extLst>
          </p:cNvPr>
          <p:cNvSpPr txBox="1"/>
          <p:nvPr/>
        </p:nvSpPr>
        <p:spPr>
          <a:xfrm>
            <a:off x="4754776" y="1717653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Lance D. Miller, PhD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Director, Basic Sciences</a:t>
            </a:r>
          </a:p>
        </p:txBody>
      </p:sp>
      <p:sp>
        <p:nvSpPr>
          <p:cNvPr id="142" name="Text Placeholder">
            <a:extLst>
              <a:ext uri="{FF2B5EF4-FFF2-40B4-BE49-F238E27FC236}">
                <a16:creationId xmlns:a16="http://schemas.microsoft.com/office/drawing/2014/main" id="{750A3E7B-1AE1-4D98-2E64-025A4F61C36B}"/>
              </a:ext>
            </a:extLst>
          </p:cNvPr>
          <p:cNvSpPr txBox="1"/>
          <p:nvPr/>
        </p:nvSpPr>
        <p:spPr>
          <a:xfrm>
            <a:off x="6491996" y="1717653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Bayard Powell,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Director, Clinical Research</a:t>
            </a:r>
          </a:p>
        </p:txBody>
      </p:sp>
      <p:sp>
        <p:nvSpPr>
          <p:cNvPr id="149" name="Text Placeholder">
            <a:extLst>
              <a:ext uri="{FF2B5EF4-FFF2-40B4-BE49-F238E27FC236}">
                <a16:creationId xmlns:a16="http://schemas.microsoft.com/office/drawing/2014/main" id="{AF60C70F-F060-57BB-C1CE-0314C432751E}"/>
              </a:ext>
            </a:extLst>
          </p:cNvPr>
          <p:cNvSpPr txBox="1"/>
          <p:nvPr/>
        </p:nvSpPr>
        <p:spPr>
          <a:xfrm>
            <a:off x="8264486" y="1717653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Kounosuke Watabe, PhD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Director, Shared Resource Management</a:t>
            </a:r>
          </a:p>
        </p:txBody>
      </p:sp>
      <p:sp>
        <p:nvSpPr>
          <p:cNvPr id="150" name="Text Placeholder">
            <a:extLst>
              <a:ext uri="{FF2B5EF4-FFF2-40B4-BE49-F238E27FC236}">
                <a16:creationId xmlns:a16="http://schemas.microsoft.com/office/drawing/2014/main" id="{D44541B7-7DE1-1F77-8A87-318BFAC91301}"/>
              </a:ext>
            </a:extLst>
          </p:cNvPr>
          <p:cNvSpPr txBox="1"/>
          <p:nvPr/>
        </p:nvSpPr>
        <p:spPr>
          <a:xfrm>
            <a:off x="10027330" y="1717653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Kate Weaver, PhD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Director, Population Sciences</a:t>
            </a:r>
          </a:p>
        </p:txBody>
      </p:sp>
      <p:sp>
        <p:nvSpPr>
          <p:cNvPr id="151" name="Text Placeholder">
            <a:extLst>
              <a:ext uri="{FF2B5EF4-FFF2-40B4-BE49-F238E27FC236}">
                <a16:creationId xmlns:a16="http://schemas.microsoft.com/office/drawing/2014/main" id="{93C2A297-1509-539B-8ED3-7807EFEE2194}"/>
              </a:ext>
            </a:extLst>
          </p:cNvPr>
          <p:cNvSpPr txBox="1"/>
          <p:nvPr/>
        </p:nvSpPr>
        <p:spPr>
          <a:xfrm>
            <a:off x="2982741" y="1979415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Todd M. Bankhead, MBA, MPA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Senior Vice President, Clinical Operations</a:t>
            </a:r>
          </a:p>
        </p:txBody>
      </p:sp>
      <p:sp>
        <p:nvSpPr>
          <p:cNvPr id="152" name="Text Placeholder">
            <a:extLst>
              <a:ext uri="{FF2B5EF4-FFF2-40B4-BE49-F238E27FC236}">
                <a16:creationId xmlns:a16="http://schemas.microsoft.com/office/drawing/2014/main" id="{83B16267-505D-660F-BDFF-D4D992D003CC}"/>
              </a:ext>
            </a:extLst>
          </p:cNvPr>
          <p:cNvSpPr txBox="1"/>
          <p:nvPr/>
        </p:nvSpPr>
        <p:spPr>
          <a:xfrm>
            <a:off x="4753712" y="1979415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Donna Feild, RPh, MBA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Interim Senior Vice President, Levine Cancer Institute </a:t>
            </a:r>
          </a:p>
        </p:txBody>
      </p:sp>
      <p:sp>
        <p:nvSpPr>
          <p:cNvPr id="153" name="Text Placeholder">
            <a:extLst>
              <a:ext uri="{FF2B5EF4-FFF2-40B4-BE49-F238E27FC236}">
                <a16:creationId xmlns:a16="http://schemas.microsoft.com/office/drawing/2014/main" id="{9F971FD5-EAFC-39EC-E8C7-1CB54D387366}"/>
              </a:ext>
            </a:extLst>
          </p:cNvPr>
          <p:cNvSpPr txBox="1"/>
          <p:nvPr/>
        </p:nvSpPr>
        <p:spPr>
          <a:xfrm>
            <a:off x="6497849" y="19795337"/>
            <a:ext cx="1575675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Maureen Swick, PhD, MSN, RN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Enterprise Senior Vice President, Nursing and Pharmacy</a:t>
            </a:r>
          </a:p>
        </p:txBody>
      </p:sp>
      <p:sp>
        <p:nvSpPr>
          <p:cNvPr id="154" name="Text Placeholder">
            <a:extLst>
              <a:ext uri="{FF2B5EF4-FFF2-40B4-BE49-F238E27FC236}">
                <a16:creationId xmlns:a16="http://schemas.microsoft.com/office/drawing/2014/main" id="{F8F30DF3-9426-F586-8A7E-4366B681AC62}"/>
              </a:ext>
            </a:extLst>
          </p:cNvPr>
          <p:cNvSpPr txBox="1"/>
          <p:nvPr/>
        </p:nvSpPr>
        <p:spPr>
          <a:xfrm>
            <a:off x="8272266" y="19790004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Deb Harding, DNP, RN, NEA-BC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Vice President and Regional Chief Nursing Executive </a:t>
            </a:r>
          </a:p>
        </p:txBody>
      </p:sp>
      <p:sp>
        <p:nvSpPr>
          <p:cNvPr id="155" name="Text Placeholder">
            <a:extLst>
              <a:ext uri="{FF2B5EF4-FFF2-40B4-BE49-F238E27FC236}">
                <a16:creationId xmlns:a16="http://schemas.microsoft.com/office/drawing/2014/main" id="{2991300F-E526-C97F-50AA-F102BE5A4968}"/>
              </a:ext>
            </a:extLst>
          </p:cNvPr>
          <p:cNvSpPr txBox="1"/>
          <p:nvPr/>
        </p:nvSpPr>
        <p:spPr>
          <a:xfrm>
            <a:off x="10043237" y="19790004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Philip J. Butera, MBA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Assistant Vice President, Clinical Trials </a:t>
            </a:r>
          </a:p>
        </p:txBody>
      </p:sp>
      <p:sp>
        <p:nvSpPr>
          <p:cNvPr id="156" name="Text Placeholder">
            <a:extLst>
              <a:ext uri="{FF2B5EF4-FFF2-40B4-BE49-F238E27FC236}">
                <a16:creationId xmlns:a16="http://schemas.microsoft.com/office/drawing/2014/main" id="{0CAF32ED-97B1-E3B4-91C3-A15D8631A5E3}"/>
              </a:ext>
            </a:extLst>
          </p:cNvPr>
          <p:cNvSpPr txBox="1"/>
          <p:nvPr/>
        </p:nvSpPr>
        <p:spPr>
          <a:xfrm>
            <a:off x="2984789" y="22474560"/>
            <a:ext cx="1642588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Brenda Crump, MBA, MSN, RN, NE-BC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Assistant Vice President, Nursing, Central &amp; Western Region Operations</a:t>
            </a:r>
          </a:p>
        </p:txBody>
      </p:sp>
      <p:sp>
        <p:nvSpPr>
          <p:cNvPr id="157" name="Text Placeholder">
            <a:extLst>
              <a:ext uri="{FF2B5EF4-FFF2-40B4-BE49-F238E27FC236}">
                <a16:creationId xmlns:a16="http://schemas.microsoft.com/office/drawing/2014/main" id="{9C762010-1240-BFC7-9FFE-00C5C66879B4}"/>
              </a:ext>
            </a:extLst>
          </p:cNvPr>
          <p:cNvSpPr txBox="1"/>
          <p:nvPr/>
        </p:nvSpPr>
        <p:spPr>
          <a:xfrm>
            <a:off x="4756655" y="22470209"/>
            <a:ext cx="1555683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Carol Farhangfar, PhD, MBA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Assistant Vice President, Tissue Procurement &amp; Translational Research</a:t>
            </a:r>
          </a:p>
        </p:txBody>
      </p:sp>
      <p:sp>
        <p:nvSpPr>
          <p:cNvPr id="159" name="Text Placeholder">
            <a:extLst>
              <a:ext uri="{FF2B5EF4-FFF2-40B4-BE49-F238E27FC236}">
                <a16:creationId xmlns:a16="http://schemas.microsoft.com/office/drawing/2014/main" id="{5F3F7B3E-2410-143B-4263-67F5104911A9}"/>
              </a:ext>
            </a:extLst>
          </p:cNvPr>
          <p:cNvSpPr txBox="1"/>
          <p:nvPr/>
        </p:nvSpPr>
        <p:spPr>
          <a:xfrm>
            <a:off x="6522189" y="22466686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Laura Kelsey, MHA, FACHE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Assistant Vice President, Operations</a:t>
            </a:r>
          </a:p>
        </p:txBody>
      </p:sp>
      <p:sp>
        <p:nvSpPr>
          <p:cNvPr id="160" name="Text Placeholder">
            <a:extLst>
              <a:ext uri="{FF2B5EF4-FFF2-40B4-BE49-F238E27FC236}">
                <a16:creationId xmlns:a16="http://schemas.microsoft.com/office/drawing/2014/main" id="{0E13D2FC-B0F1-AFAC-01E4-8DEB167AF6EF}"/>
              </a:ext>
            </a:extLst>
          </p:cNvPr>
          <p:cNvSpPr txBox="1"/>
          <p:nvPr/>
        </p:nvSpPr>
        <p:spPr>
          <a:xfrm>
            <a:off x="8281427" y="22456637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Tomain Murphy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Assistant Vice President, Radiation Oncology </a:t>
            </a: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567172F7-7CAC-F1FB-BD4A-385809938F14}"/>
              </a:ext>
            </a:extLst>
          </p:cNvPr>
          <p:cNvSpPr txBox="1"/>
          <p:nvPr/>
        </p:nvSpPr>
        <p:spPr>
          <a:xfrm>
            <a:off x="2983117" y="25280753"/>
            <a:ext cx="1555683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A. William Blackstock Jr.,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Radiation Oncology </a:t>
            </a:r>
          </a:p>
        </p:txBody>
      </p:sp>
      <p:sp>
        <p:nvSpPr>
          <p:cNvPr id="162" name="Text Placeholder">
            <a:extLst>
              <a:ext uri="{FF2B5EF4-FFF2-40B4-BE49-F238E27FC236}">
                <a16:creationId xmlns:a16="http://schemas.microsoft.com/office/drawing/2014/main" id="{FACF31A0-3F0E-192E-9450-FBB7202968A3}"/>
              </a:ext>
            </a:extLst>
          </p:cNvPr>
          <p:cNvSpPr txBox="1"/>
          <p:nvPr/>
        </p:nvSpPr>
        <p:spPr>
          <a:xfrm>
            <a:off x="4740804" y="25281185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Stuart H. Burri,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Radiation Oncology, Levine Cancer Institute</a:t>
            </a:r>
          </a:p>
        </p:txBody>
      </p:sp>
      <p:sp>
        <p:nvSpPr>
          <p:cNvPr id="163" name="Text Placeholder">
            <a:extLst>
              <a:ext uri="{FF2B5EF4-FFF2-40B4-BE49-F238E27FC236}">
                <a16:creationId xmlns:a16="http://schemas.microsoft.com/office/drawing/2014/main" id="{1A2135D8-8F4E-145F-76C8-53792E50190B}"/>
              </a:ext>
            </a:extLst>
          </p:cNvPr>
          <p:cNvSpPr txBox="1"/>
          <p:nvPr/>
        </p:nvSpPr>
        <p:spPr>
          <a:xfrm>
            <a:off x="6501057" y="25281185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Jean Chai,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Administrative Physician-in-Chief, Levine Cancer Institute</a:t>
            </a:r>
          </a:p>
        </p:txBody>
      </p:sp>
      <p:sp>
        <p:nvSpPr>
          <p:cNvPr id="164" name="Text Placeholder">
            <a:extLst>
              <a:ext uri="{FF2B5EF4-FFF2-40B4-BE49-F238E27FC236}">
                <a16:creationId xmlns:a16="http://schemas.microsoft.com/office/drawing/2014/main" id="{6017B353-1632-87A1-3D60-6E98E30EAB62}"/>
              </a:ext>
            </a:extLst>
          </p:cNvPr>
          <p:cNvSpPr txBox="1"/>
          <p:nvPr/>
        </p:nvSpPr>
        <p:spPr>
          <a:xfrm>
            <a:off x="8274249" y="25278961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Peter Clark,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Urologic Oncology, Levine Cancer Institute</a:t>
            </a:r>
          </a:p>
        </p:txBody>
      </p:sp>
      <p:sp>
        <p:nvSpPr>
          <p:cNvPr id="171" name="Text Placeholder">
            <a:extLst>
              <a:ext uri="{FF2B5EF4-FFF2-40B4-BE49-F238E27FC236}">
                <a16:creationId xmlns:a16="http://schemas.microsoft.com/office/drawing/2014/main" id="{06B67C60-4685-AA67-9086-48FD7659750C}"/>
              </a:ext>
            </a:extLst>
          </p:cNvPr>
          <p:cNvSpPr txBox="1"/>
          <p:nvPr/>
        </p:nvSpPr>
        <p:spPr>
          <a:xfrm>
            <a:off x="10024563" y="25278235"/>
            <a:ext cx="1555683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Nilanjan Ghosh,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Hematologic Oncology &amp; Blood Disorders, Levine Cancer Institute</a:t>
            </a:r>
          </a:p>
        </p:txBody>
      </p:sp>
      <p:sp>
        <p:nvSpPr>
          <p:cNvPr id="172" name="Text Placeholder">
            <a:extLst>
              <a:ext uri="{FF2B5EF4-FFF2-40B4-BE49-F238E27FC236}">
                <a16:creationId xmlns:a16="http://schemas.microsoft.com/office/drawing/2014/main" id="{26D8A618-4B37-E12C-2696-ED6254BC7BE9}"/>
              </a:ext>
            </a:extLst>
          </p:cNvPr>
          <p:cNvSpPr txBox="1"/>
          <p:nvPr/>
        </p:nvSpPr>
        <p:spPr>
          <a:xfrm>
            <a:off x="4745236" y="28001511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Dianna Howard,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Co-Executive Director, Oncology Service Line</a:t>
            </a:r>
          </a:p>
        </p:txBody>
      </p:sp>
      <p:sp>
        <p:nvSpPr>
          <p:cNvPr id="173" name="Text Placeholder">
            <a:extLst>
              <a:ext uri="{FF2B5EF4-FFF2-40B4-BE49-F238E27FC236}">
                <a16:creationId xmlns:a16="http://schemas.microsoft.com/office/drawing/2014/main" id="{7F77CB74-97C3-EEA7-416C-2615E4872CDA}"/>
              </a:ext>
            </a:extLst>
          </p:cNvPr>
          <p:cNvSpPr txBox="1"/>
          <p:nvPr/>
        </p:nvSpPr>
        <p:spPr>
          <a:xfrm>
            <a:off x="6493746" y="28001511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Edward A. Levine,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Section Head, Surgical Sciences, Oncology</a:t>
            </a:r>
          </a:p>
        </p:txBody>
      </p:sp>
      <p:sp>
        <p:nvSpPr>
          <p:cNvPr id="174" name="Text Placeholder">
            <a:extLst>
              <a:ext uri="{FF2B5EF4-FFF2-40B4-BE49-F238E27FC236}">
                <a16:creationId xmlns:a16="http://schemas.microsoft.com/office/drawing/2014/main" id="{2097E8A9-0D72-25CB-3F31-34E4AEF28C85}"/>
              </a:ext>
            </a:extLst>
          </p:cNvPr>
          <p:cNvSpPr txBox="1"/>
          <p:nvPr/>
        </p:nvSpPr>
        <p:spPr>
          <a:xfrm>
            <a:off x="8260198" y="28008021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Perry Shen,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Co-Executive Director, Oncology Service Line</a:t>
            </a:r>
          </a:p>
        </p:txBody>
      </p:sp>
      <p:sp>
        <p:nvSpPr>
          <p:cNvPr id="175" name="Text Placeholder">
            <a:extLst>
              <a:ext uri="{FF2B5EF4-FFF2-40B4-BE49-F238E27FC236}">
                <a16:creationId xmlns:a16="http://schemas.microsoft.com/office/drawing/2014/main" id="{0CCAA472-B403-F135-8D72-77AC5BACC674}"/>
              </a:ext>
            </a:extLst>
          </p:cNvPr>
          <p:cNvSpPr txBox="1"/>
          <p:nvPr/>
        </p:nvSpPr>
        <p:spPr>
          <a:xfrm>
            <a:off x="10058754" y="28001511"/>
            <a:ext cx="1555683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Antoinette Tan,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Solid Tumor Oncology &amp; Investigational Therapeutics, Levine Cancer Institute</a:t>
            </a:r>
          </a:p>
        </p:txBody>
      </p:sp>
      <p:sp>
        <p:nvSpPr>
          <p:cNvPr id="176" name="Text Placeholder">
            <a:extLst>
              <a:ext uri="{FF2B5EF4-FFF2-40B4-BE49-F238E27FC236}">
                <a16:creationId xmlns:a16="http://schemas.microsoft.com/office/drawing/2014/main" id="{2A435EFF-E965-03AE-F52C-292BA823FD75}"/>
              </a:ext>
            </a:extLst>
          </p:cNvPr>
          <p:cNvSpPr txBox="1"/>
          <p:nvPr/>
        </p:nvSpPr>
        <p:spPr>
          <a:xfrm>
            <a:off x="3000878" y="30708600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Declan Walsh, MD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Oncology Support Services, Levine Cancer Institute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AB8AE65-3C00-2514-A1E0-3E5EA9764C79}"/>
              </a:ext>
            </a:extLst>
          </p:cNvPr>
          <p:cNvSpPr/>
          <p:nvPr/>
        </p:nvSpPr>
        <p:spPr>
          <a:xfrm>
            <a:off x="20537847" y="19730170"/>
            <a:ext cx="5335064" cy="3220609"/>
          </a:xfrm>
          <a:prstGeom prst="rect">
            <a:avLst/>
          </a:prstGeom>
          <a:solidFill>
            <a:schemeClr val="bg1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Opening 2023</a:t>
            </a:r>
          </a:p>
          <a:p>
            <a:pPr algn="ctr"/>
            <a:r>
              <a:rPr lang="en-US" sz="3200" b="1">
                <a:solidFill>
                  <a:srgbClr val="008C95"/>
                </a:solidFill>
              </a:rPr>
              <a:t>New Radiation Therapy Facility in Charlotte</a:t>
            </a:r>
          </a:p>
          <a:p>
            <a:pPr algn="ctr"/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Featuring proton beam therapy and gamma knife radiosurgery for children and adult patients with complex tumors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630ADE1C-0C36-6FB4-A120-06B68995863E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775" y="10143495"/>
            <a:ext cx="2356249" cy="1202668"/>
          </a:xfrm>
          <a:prstGeom prst="rect">
            <a:avLst/>
          </a:prstGeom>
        </p:spPr>
      </p:pic>
      <p:pic>
        <p:nvPicPr>
          <p:cNvPr id="1026" name="Picture 2" descr="Carla Sims, Birmingham, Alabama professional. Expert Associate Vice  President at Atrium Health Wake Forest Baptist | Ladders Expert Network">
            <a:extLst>
              <a:ext uri="{FF2B5EF4-FFF2-40B4-BE49-F238E27FC236}">
                <a16:creationId xmlns:a16="http://schemas.microsoft.com/office/drawing/2014/main" id="{588A1025-5639-21B6-7780-FE458572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11347"/>
          <a:stretch/>
        </p:blipFill>
        <p:spPr bwMode="auto">
          <a:xfrm>
            <a:off x="10072269" y="20296183"/>
            <a:ext cx="1579286" cy="21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 Placeholder">
            <a:extLst>
              <a:ext uri="{FF2B5EF4-FFF2-40B4-BE49-F238E27FC236}">
                <a16:creationId xmlns:a16="http://schemas.microsoft.com/office/drawing/2014/main" id="{6106F560-2E6E-3685-FB0A-A0B9CC4F0DE5}"/>
              </a:ext>
            </a:extLst>
          </p:cNvPr>
          <p:cNvSpPr txBox="1"/>
          <p:nvPr/>
        </p:nvSpPr>
        <p:spPr>
          <a:xfrm>
            <a:off x="10040665" y="22466686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Carla Sims, MBA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Associate Vice President, Clinical Operations, Oncology</a:t>
            </a:r>
          </a:p>
        </p:txBody>
      </p:sp>
      <p:pic>
        <p:nvPicPr>
          <p:cNvPr id="1028" name="Picture 4" descr="Carnell Jermaine Hampton, Ph.D. - Assistant Vice President/Physics - Atrium  Health | LinkedIn">
            <a:extLst>
              <a:ext uri="{FF2B5EF4-FFF2-40B4-BE49-F238E27FC236}">
                <a16:creationId xmlns:a16="http://schemas.microsoft.com/office/drawing/2014/main" id="{9F5A1BFC-5C7A-4A07-67C3-F22E4C9BA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0441"/>
          <a:stretch/>
        </p:blipFill>
        <p:spPr bwMode="auto">
          <a:xfrm>
            <a:off x="2977684" y="25887984"/>
            <a:ext cx="1612199" cy="20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 Placeholder">
            <a:extLst>
              <a:ext uri="{FF2B5EF4-FFF2-40B4-BE49-F238E27FC236}">
                <a16:creationId xmlns:a16="http://schemas.microsoft.com/office/drawing/2014/main" id="{DFCA8049-3584-C206-57FD-0C850F8D547D}"/>
              </a:ext>
            </a:extLst>
          </p:cNvPr>
          <p:cNvSpPr txBox="1"/>
          <p:nvPr/>
        </p:nvSpPr>
        <p:spPr>
          <a:xfrm>
            <a:off x="2977684" y="28013853"/>
            <a:ext cx="1555683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numCol="1" anchor="t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r>
              <a:rPr lang="en-US" sz="800">
                <a:solidFill>
                  <a:srgbClr val="008C8A"/>
                </a:solidFill>
                <a:latin typeface="+mn-lt"/>
                <a:cs typeface="Poppins SemiBold" pitchFamily="2" charset="77"/>
              </a:rPr>
              <a:t>Carnell Hampton, PhD</a:t>
            </a:r>
          </a:p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Poppins SemiBold" pitchFamily="2" charset="77"/>
              </a:rPr>
              <a:t>Chair, Physics, Levine Cancer Institute</a:t>
            </a:r>
          </a:p>
        </p:txBody>
      </p:sp>
      <p:pic>
        <p:nvPicPr>
          <p:cNvPr id="191" name="Graphic 190" descr="Checkbox Checked outline">
            <a:extLst>
              <a:ext uri="{FF2B5EF4-FFF2-40B4-BE49-F238E27FC236}">
                <a16:creationId xmlns:a16="http://schemas.microsoft.com/office/drawing/2014/main" id="{D10D4486-7A12-AA54-9771-B4C45D7CF7B5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6458242" y="7379669"/>
            <a:ext cx="440415" cy="440415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5A65C010-AAE9-7F95-CA77-9CDBF2F54823}"/>
              </a:ext>
            </a:extLst>
          </p:cNvPr>
          <p:cNvSpPr txBox="1"/>
          <p:nvPr/>
        </p:nvSpPr>
        <p:spPr>
          <a:xfrm>
            <a:off x="26799565" y="7452075"/>
            <a:ext cx="158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622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160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5" name="Graphic 1024" descr="Checkbox Checked outline">
            <a:extLst>
              <a:ext uri="{FF2B5EF4-FFF2-40B4-BE49-F238E27FC236}">
                <a16:creationId xmlns:a16="http://schemas.microsoft.com/office/drawing/2014/main" id="{524F3B32-4EC5-8B35-00DE-6CD751508296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7982000" y="7376740"/>
            <a:ext cx="440415" cy="440415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6F8392B9-801A-E0DF-16C7-624F475ED7E9}"/>
              </a:ext>
            </a:extLst>
          </p:cNvPr>
          <p:cNvSpPr txBox="1"/>
          <p:nvPr/>
        </p:nvSpPr>
        <p:spPr>
          <a:xfrm>
            <a:off x="28323323" y="7449146"/>
            <a:ext cx="2180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622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 Academic Departments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Wake Forest University represented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Graphic 1028" descr="Checkbox Checked outline">
            <a:extLst>
              <a:ext uri="{FF2B5EF4-FFF2-40B4-BE49-F238E27FC236}">
                <a16:creationId xmlns:a16="http://schemas.microsoft.com/office/drawing/2014/main" id="{F7967D27-7245-B3A9-4B25-BC0AA8B7E1D8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7426188" y="8355805"/>
            <a:ext cx="440415" cy="440415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423C493B-441B-9682-5D0C-16D1E8232159}"/>
              </a:ext>
            </a:extLst>
          </p:cNvPr>
          <p:cNvSpPr txBox="1"/>
          <p:nvPr/>
        </p:nvSpPr>
        <p:spPr>
          <a:xfrm>
            <a:off x="27767511" y="8428211"/>
            <a:ext cx="158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622"/>
              </a:buClr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Resources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CA3A0D37-6B35-4F50-3654-BA2BCA2F2299}"/>
              </a:ext>
            </a:extLst>
          </p:cNvPr>
          <p:cNvSpPr txBox="1"/>
          <p:nvPr/>
        </p:nvSpPr>
        <p:spPr>
          <a:xfrm>
            <a:off x="18746945" y="23988587"/>
            <a:ext cx="1512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20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863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trainees in 2022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Graphic 1031" descr="Checkbox Checked outline">
            <a:extLst>
              <a:ext uri="{FF2B5EF4-FFF2-40B4-BE49-F238E27FC236}">
                <a16:creationId xmlns:a16="http://schemas.microsoft.com/office/drawing/2014/main" id="{A13E30C7-C14C-6798-FF84-B8EE9C9AF745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8437416" y="23906768"/>
            <a:ext cx="440415" cy="440415"/>
          </a:xfrm>
          <a:prstGeom prst="rect">
            <a:avLst/>
          </a:prstGeom>
        </p:spPr>
      </p:pic>
      <p:pic>
        <p:nvPicPr>
          <p:cNvPr id="1034" name="Picture 1033" descr="Diagram&#10;&#10;Description automatically generated">
            <a:extLst>
              <a:ext uri="{FF2B5EF4-FFF2-40B4-BE49-F238E27FC236}">
                <a16:creationId xmlns:a16="http://schemas.microsoft.com/office/drawing/2014/main" id="{85AA6BEA-BA4C-6D95-6800-1C89D41A4E9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763" y="25418343"/>
            <a:ext cx="10021236" cy="3690057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CDE016B5-3421-989F-4679-BCE2F6BE84FC}"/>
              </a:ext>
            </a:extLst>
          </p:cNvPr>
          <p:cNvSpPr txBox="1"/>
          <p:nvPr/>
        </p:nvSpPr>
        <p:spPr>
          <a:xfrm>
            <a:off x="20476119" y="29281444"/>
            <a:ext cx="10021237" cy="1600438"/>
          </a:xfrm>
          <a:prstGeom prst="rect">
            <a:avLst/>
          </a:prstGeom>
          <a:noFill/>
          <a:ln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 workflow diagram. Incorporating patient-matched immune system into tumor organoids, followed by immunotherapy testing and analysis.</a:t>
            </a:r>
          </a:p>
          <a:p>
            <a:r>
              <a:rPr lang="en-US" sz="1300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Forsythe S, Erali RA, Sasikumar S, Laney P, Shelkey E, D'Agostino R Jr (NRO), Miller LD (CGM), Shen P (SBT), Levine EA (CGM), Soker S (SBT), Votanopoulos KI (SBT). Organoid Platform in Preclinical Investigation of Personalized Immunotherapy Efficacy in Appendiceal Cancer: Feasibility Study. </a:t>
            </a:r>
            <a:r>
              <a:rPr lang="en-US" sz="1300" i="1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cancer research : an official journal of the American Association for Cancer Research</a:t>
            </a:r>
            <a:r>
              <a:rPr lang="en-US" sz="1300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Sep; 27(18): 5141-5150. doi: 10.1158/1078-0432.CCR-21-0982. PMID: 34210684.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FCC9E17-DBC7-BEB5-1E3D-F32A7B22DAC8}"/>
              </a:ext>
            </a:extLst>
          </p:cNvPr>
          <p:cNvSpPr txBox="1"/>
          <p:nvPr/>
        </p:nvSpPr>
        <p:spPr>
          <a:xfrm>
            <a:off x="20485109" y="23854028"/>
            <a:ext cx="10021237" cy="1384995"/>
          </a:xfrm>
          <a:prstGeom prst="rect">
            <a:avLst/>
          </a:prstGeom>
          <a:noFill/>
          <a:ln>
            <a:solidFill>
              <a:srgbClr val="052C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8C8A"/>
                </a:solidFill>
              </a:rPr>
              <a:t>Organoid Research</a:t>
            </a:r>
          </a:p>
          <a:p>
            <a:pPr algn="ctr"/>
            <a:r>
              <a:rPr lang="en-US" sz="2400">
                <a:solidFill>
                  <a:srgbClr val="052C49"/>
                </a:solidFill>
              </a:rPr>
              <a:t>Leveraging tumor organoid technology for the transformation of </a:t>
            </a:r>
          </a:p>
          <a:p>
            <a:pPr algn="ctr"/>
            <a:r>
              <a:rPr lang="en-US" sz="2400">
                <a:solidFill>
                  <a:srgbClr val="052C49"/>
                </a:solidFill>
              </a:rPr>
              <a:t>cancer care, at the level of the individual patient.</a:t>
            </a:r>
          </a:p>
        </p:txBody>
      </p:sp>
      <p:pic>
        <p:nvPicPr>
          <p:cNvPr id="1037" name="Picture 6" descr="Teen Cancer America - Home">
            <a:extLst>
              <a:ext uri="{FF2B5EF4-FFF2-40B4-BE49-F238E27FC236}">
                <a16:creationId xmlns:a16="http://schemas.microsoft.com/office/drawing/2014/main" id="{E7F90A40-E8F3-A273-6773-BD11FCEE9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b="15246"/>
          <a:stretch/>
        </p:blipFill>
        <p:spPr bwMode="auto">
          <a:xfrm>
            <a:off x="15089671" y="29341682"/>
            <a:ext cx="4249496" cy="15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6E1AF204-8A9E-7E1B-31C7-2CF5EA55089E}"/>
              </a:ext>
            </a:extLst>
          </p:cNvPr>
          <p:cNvSpPr txBox="1"/>
          <p:nvPr/>
        </p:nvSpPr>
        <p:spPr>
          <a:xfrm>
            <a:off x="14047648" y="29621721"/>
            <a:ext cx="139181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20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43 </a:t>
            </a:r>
          </a:p>
          <a:p>
            <a:pPr defTabSz="914400">
              <a:spcAft>
                <a:spcPts val="600"/>
              </a:spcAft>
              <a:buClr>
                <a:srgbClr val="EE2622"/>
              </a:buClr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partners</a:t>
            </a:r>
            <a:br>
              <a:rPr lang="en-US" sz="1600" b="1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Graphic 1038" descr="Checkbox Checked outline">
            <a:extLst>
              <a:ext uri="{FF2B5EF4-FFF2-40B4-BE49-F238E27FC236}">
                <a16:creationId xmlns:a16="http://schemas.microsoft.com/office/drawing/2014/main" id="{B2054B7A-4E0C-C3E6-CEDE-DF9DCAB62BFD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738441" y="29474427"/>
            <a:ext cx="440415" cy="440415"/>
          </a:xfrm>
          <a:prstGeom prst="rect">
            <a:avLst/>
          </a:prstGeom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279A41E3-B1F6-16F5-276B-E3FE92175737}"/>
              </a:ext>
            </a:extLst>
          </p:cNvPr>
          <p:cNvCxnSpPr>
            <a:cxnSpLocks/>
          </p:cNvCxnSpPr>
          <p:nvPr/>
        </p:nvCxnSpPr>
        <p:spPr>
          <a:xfrm>
            <a:off x="13611792" y="29184600"/>
            <a:ext cx="5467980" cy="0"/>
          </a:xfrm>
          <a:prstGeom prst="line">
            <a:avLst/>
          </a:prstGeom>
          <a:ln w="28575">
            <a:solidFill>
              <a:srgbClr val="01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AEE4CBBB-3819-2CCC-EECE-A3867AD44081}"/>
              </a:ext>
            </a:extLst>
          </p:cNvPr>
          <p:cNvSpPr/>
          <p:nvPr/>
        </p:nvSpPr>
        <p:spPr>
          <a:xfrm>
            <a:off x="32083575" y="19290146"/>
            <a:ext cx="9824572" cy="979054"/>
          </a:xfrm>
          <a:prstGeom prst="rect">
            <a:avLst/>
          </a:prstGeom>
          <a:solidFill>
            <a:srgbClr val="052C49"/>
          </a:solidFill>
          <a:ln>
            <a:solidFill>
              <a:srgbClr val="05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3"/>
                </a:solidFill>
              </a:rPr>
              <a:t>Expanded to Lung Cancer Screening in 2022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AF876DF5-AFA1-3289-82CC-1EC6192C3F8C}"/>
              </a:ext>
            </a:extLst>
          </p:cNvPr>
          <p:cNvSpPr txBox="1"/>
          <p:nvPr/>
        </p:nvSpPr>
        <p:spPr>
          <a:xfrm>
            <a:off x="31749963" y="7403838"/>
            <a:ext cx="8521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Embedded Pragmatic Clinical Trials to Evaluate </a:t>
            </a:r>
          </a:p>
          <a:p>
            <a:r>
              <a:rPr lang="en-US" sz="4000" b="1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Health Interventions </a:t>
            </a:r>
          </a:p>
          <a:p>
            <a:r>
              <a:rPr lang="en-US" sz="4000" b="1">
                <a:solidFill>
                  <a:srgbClr val="05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Cancer Screening 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870CADEB-1D73-D9A0-2B1D-4B383039E6AE}"/>
              </a:ext>
            </a:extLst>
          </p:cNvPr>
          <p:cNvSpPr/>
          <p:nvPr/>
        </p:nvSpPr>
        <p:spPr>
          <a:xfrm>
            <a:off x="32608974" y="15064390"/>
            <a:ext cx="4572000" cy="46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8F2BCCA-0711-44E7-522C-7C1C464A419C}"/>
              </a:ext>
            </a:extLst>
          </p:cNvPr>
          <p:cNvSpPr/>
          <p:nvPr/>
        </p:nvSpPr>
        <p:spPr>
          <a:xfrm>
            <a:off x="31806688" y="11273142"/>
            <a:ext cx="6274598" cy="4167936"/>
          </a:xfrm>
          <a:prstGeom prst="roundRect">
            <a:avLst/>
          </a:prstGeom>
          <a:solidFill>
            <a:srgbClr val="008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CF6158A-2B46-82ED-5B29-999526499E22}"/>
              </a:ext>
            </a:extLst>
          </p:cNvPr>
          <p:cNvSpPr txBox="1"/>
          <p:nvPr/>
        </p:nvSpPr>
        <p:spPr>
          <a:xfrm>
            <a:off x="32284412" y="11456839"/>
            <a:ext cx="53191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016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Colorectal cancer screening program used in over 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encounters,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doubles screening rates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BE64E6B6-90B6-150F-0430-F7E8CAC765FF}"/>
              </a:ext>
            </a:extLst>
          </p:cNvPr>
          <p:cNvSpPr txBox="1"/>
          <p:nvPr/>
        </p:nvSpPr>
        <p:spPr>
          <a:xfrm>
            <a:off x="31446696" y="30129406"/>
            <a:ext cx="11243455" cy="800219"/>
          </a:xfrm>
          <a:prstGeom prst="rect">
            <a:avLst/>
          </a:prstGeom>
          <a:noFill/>
          <a:ln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>
                <a:solidFill>
                  <a:srgbClr val="052C49"/>
                </a:solidFill>
              </a:rPr>
              <a:t>Recently licensed to Digital Health Navigation Solutions, Inc., DHN Solutions will be developing additional mPATH™ modules for other preventive and chronic care needs.</a:t>
            </a:r>
          </a:p>
        </p:txBody>
      </p:sp>
      <p:sp>
        <p:nvSpPr>
          <p:cNvPr id="1059" name="Rectangle: Rounded Corners 1058">
            <a:extLst>
              <a:ext uri="{FF2B5EF4-FFF2-40B4-BE49-F238E27FC236}">
                <a16:creationId xmlns:a16="http://schemas.microsoft.com/office/drawing/2014/main" id="{EC4C9F2E-46E9-3EC8-D69A-9FD39BB0DEA8}"/>
              </a:ext>
            </a:extLst>
          </p:cNvPr>
          <p:cNvSpPr/>
          <p:nvPr/>
        </p:nvSpPr>
        <p:spPr>
          <a:xfrm>
            <a:off x="36155882" y="24430561"/>
            <a:ext cx="6274598" cy="4167936"/>
          </a:xfrm>
          <a:prstGeom prst="roundRect">
            <a:avLst/>
          </a:prstGeom>
          <a:solidFill>
            <a:srgbClr val="008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851271EE-705A-DA5B-532D-D1A5F51494E9}"/>
              </a:ext>
            </a:extLst>
          </p:cNvPr>
          <p:cNvSpPr txBox="1"/>
          <p:nvPr/>
        </p:nvSpPr>
        <p:spPr>
          <a:xfrm>
            <a:off x="36427210" y="24901361"/>
            <a:ext cx="62629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016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3,000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visitors of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mPATH</a:t>
            </a:r>
            <a:r>
              <a:rPr kumimoji="0" lang="en-US" sz="4000" b="0" i="0" u="none" strike="noStrike" kern="1200" cap="none" spc="0" normalizeH="0" baseline="3000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TM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Lung</a:t>
            </a:r>
            <a:endParaRPr lang="en-US" sz="4000">
              <a:solidFill>
                <a:schemeClr val="bg1"/>
              </a:solidFill>
              <a:latin typeface="Arial" panose="020B0604020202020204"/>
            </a:endParaRPr>
          </a:p>
          <a:p>
            <a:pPr marL="0" marR="0" lvl="0" indent="0" algn="l" defTabSz="5016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71% 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competed eligibility criteria </a:t>
            </a:r>
            <a:endParaRPr lang="en-US" sz="4000">
              <a:solidFill>
                <a:schemeClr val="bg1"/>
              </a:solidFill>
              <a:latin typeface="Arial" panose="020B0604020202020204"/>
            </a:endParaRPr>
          </a:p>
          <a:p>
            <a:pPr marL="0" marR="0" lvl="0" indent="0" algn="l" defTabSz="5016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42% 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randomized </a:t>
            </a:r>
          </a:p>
        </p:txBody>
      </p:sp>
    </p:spTree>
    <p:extLst>
      <p:ext uri="{BB962C8B-B14F-4D97-AF65-F5344CB8AC3E}">
        <p14:creationId xmlns:p14="http://schemas.microsoft.com/office/powerpoint/2010/main" val="7505259"/>
      </p:ext>
    </p:extLst>
  </p:cSld>
  <p:clrMapOvr>
    <a:masterClrMapping/>
  </p:clrMapOvr>
</p:sld>
</file>

<file path=ppt/theme/theme1.xml><?xml version="1.0" encoding="utf-8"?>
<a:theme xmlns:a="http://schemas.openxmlformats.org/drawingml/2006/main" name="wfsom_36x48_horizontal_poster_template">
  <a:themeElements>
    <a:clrScheme name="40">
      <a:dk1>
        <a:srgbClr val="000000"/>
      </a:dk1>
      <a:lt1>
        <a:srgbClr val="FFFFFF"/>
      </a:lt1>
      <a:dk2>
        <a:srgbClr val="373545"/>
      </a:dk2>
      <a:lt2>
        <a:srgbClr val="70C4CA"/>
      </a:lt2>
      <a:accent1>
        <a:srgbClr val="008C8A"/>
      </a:accent1>
      <a:accent2>
        <a:srgbClr val="006969"/>
      </a:accent2>
      <a:accent3>
        <a:srgbClr val="71C5CA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8wX36h_4Column_WFBMC_poster_template" id="{BB55F10B-63F9-E34D-AD55-67859AAF03FD}" vid="{9C7536BE-019D-A744-A28E-84EC00557D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8wX36h_4Column_WFBMC_poster_template" id="{BB55F10B-63F9-E34D-AD55-67859AAF03FD}" vid="{CB7F4E1A-EC2F-CB4A-BE70-EF91682121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8C007-0172-40AB-A935-8931BBBDDEAF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b8d248c-96e0-4d98-8747-093e5e798c16"/>
    <ds:schemaRef ds:uri="739e1678-d4e9-4bb9-9be3-a08a04450bfc"/>
  </ds:schemaRefs>
</ds:datastoreItem>
</file>

<file path=customXml/itemProps2.xml><?xml version="1.0" encoding="utf-8"?>
<ds:datastoreItem xmlns:ds="http://schemas.openxmlformats.org/officeDocument/2006/customXml" ds:itemID="{5923E771-C2E3-44A1-9AA7-9C4CA9515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e1678-d4e9-4bb9-9be3-a08a04450bfc"/>
    <ds:schemaRef ds:uri="2b8d248c-96e0-4d98-8747-093e5e798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7AD5E4-A7F9-4080-A081-5B31E7EC22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0</TotalTime>
  <Words>937</Words>
  <Application>Microsoft Macintosh PowerPoint</Application>
  <PresentationFormat>Custom</PresentationFormat>
  <Paragraphs>163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LT W01_35 Light1475496</vt:lpstr>
      <vt:lpstr>Calibri</vt:lpstr>
      <vt:lpstr>Calibri Light</vt:lpstr>
      <vt:lpstr>wfsom_36x48_horizontal_poster_template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Faulkner</dc:creator>
  <cp:lastModifiedBy>Hannah Faulkner</cp:lastModifiedBy>
  <cp:revision>1</cp:revision>
  <cp:lastPrinted>2023-02-13T20:02:01Z</cp:lastPrinted>
  <dcterms:created xsi:type="dcterms:W3CDTF">2023-02-03T19:29:47Z</dcterms:created>
  <dcterms:modified xsi:type="dcterms:W3CDTF">2023-02-28T19:08:05Z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  <property fmtid="{D5CDD505-2E9C-101B-9397-08002B2CF9AE}" pid="3" name="MediaServiceImageTags">
    <vt:lpwstr/>
  </property>
</Properties>
</file>