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4"/>
  </p:sldMasterIdLst>
  <p:notesMasterIdLst>
    <p:notesMasterId r:id="rId6"/>
  </p:notesMasterIdLst>
  <p:sldIdLst>
    <p:sldId id="257" r:id="rId5"/>
  </p:sldIdLst>
  <p:sldSz cx="43891200" cy="32918400"/>
  <p:notesSz cx="7023100" cy="9309100"/>
  <p:defaultTextStyle>
    <a:defPPr>
      <a:defRPr lang="en-US"/>
    </a:defPPr>
    <a:lvl1pPr marL="0" algn="l" defTabSz="5016032" rtl="0" eaLnBrk="1" latinLnBrk="0" hangingPunct="1">
      <a:defRPr sz="9800" kern="1200">
        <a:solidFill>
          <a:schemeClr val="tx1"/>
        </a:solidFill>
        <a:latin typeface="+mn-lt"/>
        <a:ea typeface="+mn-ea"/>
        <a:cs typeface="+mn-cs"/>
      </a:defRPr>
    </a:lvl1pPr>
    <a:lvl2pPr marL="2508016" algn="l" defTabSz="5016032" rtl="0" eaLnBrk="1" latinLnBrk="0" hangingPunct="1">
      <a:defRPr sz="9800" kern="1200">
        <a:solidFill>
          <a:schemeClr val="tx1"/>
        </a:solidFill>
        <a:latin typeface="+mn-lt"/>
        <a:ea typeface="+mn-ea"/>
        <a:cs typeface="+mn-cs"/>
      </a:defRPr>
    </a:lvl2pPr>
    <a:lvl3pPr marL="5016032" algn="l" defTabSz="5016032" rtl="0" eaLnBrk="1" latinLnBrk="0" hangingPunct="1">
      <a:defRPr sz="9800" kern="1200">
        <a:solidFill>
          <a:schemeClr val="tx1"/>
        </a:solidFill>
        <a:latin typeface="+mn-lt"/>
        <a:ea typeface="+mn-ea"/>
        <a:cs typeface="+mn-cs"/>
      </a:defRPr>
    </a:lvl3pPr>
    <a:lvl4pPr marL="7524048" algn="l" defTabSz="5016032" rtl="0" eaLnBrk="1" latinLnBrk="0" hangingPunct="1">
      <a:defRPr sz="9800" kern="1200">
        <a:solidFill>
          <a:schemeClr val="tx1"/>
        </a:solidFill>
        <a:latin typeface="+mn-lt"/>
        <a:ea typeface="+mn-ea"/>
        <a:cs typeface="+mn-cs"/>
      </a:defRPr>
    </a:lvl4pPr>
    <a:lvl5pPr marL="10032066" algn="l" defTabSz="5016032" rtl="0" eaLnBrk="1" latinLnBrk="0" hangingPunct="1">
      <a:defRPr sz="9800" kern="1200">
        <a:solidFill>
          <a:schemeClr val="tx1"/>
        </a:solidFill>
        <a:latin typeface="+mn-lt"/>
        <a:ea typeface="+mn-ea"/>
        <a:cs typeface="+mn-cs"/>
      </a:defRPr>
    </a:lvl5pPr>
    <a:lvl6pPr marL="12540082" algn="l" defTabSz="5016032" rtl="0" eaLnBrk="1" latinLnBrk="0" hangingPunct="1">
      <a:defRPr sz="9800" kern="1200">
        <a:solidFill>
          <a:schemeClr val="tx1"/>
        </a:solidFill>
        <a:latin typeface="+mn-lt"/>
        <a:ea typeface="+mn-ea"/>
        <a:cs typeface="+mn-cs"/>
      </a:defRPr>
    </a:lvl6pPr>
    <a:lvl7pPr marL="15048098" algn="l" defTabSz="5016032" rtl="0" eaLnBrk="1" latinLnBrk="0" hangingPunct="1">
      <a:defRPr sz="9800" kern="1200">
        <a:solidFill>
          <a:schemeClr val="tx1"/>
        </a:solidFill>
        <a:latin typeface="+mn-lt"/>
        <a:ea typeface="+mn-ea"/>
        <a:cs typeface="+mn-cs"/>
      </a:defRPr>
    </a:lvl7pPr>
    <a:lvl8pPr marL="17556114" algn="l" defTabSz="5016032" rtl="0" eaLnBrk="1" latinLnBrk="0" hangingPunct="1">
      <a:defRPr sz="9800" kern="1200">
        <a:solidFill>
          <a:schemeClr val="tx1"/>
        </a:solidFill>
        <a:latin typeface="+mn-lt"/>
        <a:ea typeface="+mn-ea"/>
        <a:cs typeface="+mn-cs"/>
      </a:defRPr>
    </a:lvl8pPr>
    <a:lvl9pPr marL="20064130" algn="l" defTabSz="5016032" rtl="0" eaLnBrk="1" latinLnBrk="0" hangingPunct="1">
      <a:defRPr sz="9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6">
          <p15:clr>
            <a:srgbClr val="A4A3A4"/>
          </p15:clr>
        </p15:guide>
        <p15:guide id="2" pos="138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na Mastandrea" initials="NM" lastIdx="4" clrIdx="0">
    <p:extLst>
      <p:ext uri="{19B8F6BF-5375-455C-9EA6-DF929625EA0E}">
        <p15:presenceInfo xmlns:p15="http://schemas.microsoft.com/office/powerpoint/2012/main" userId="S-1-5-21-1134720642-1542789574-19223665-531103" providerId="AD"/>
      </p:ext>
    </p:extLst>
  </p:cmAuthor>
  <p:cmAuthor id="2" name="Eric Kirkendall" initials="EK" lastIdx="3" clrIdx="1">
    <p:extLst>
      <p:ext uri="{19B8F6BF-5375-455C-9EA6-DF929625EA0E}">
        <p15:presenceInfo xmlns:p15="http://schemas.microsoft.com/office/powerpoint/2012/main" userId="S::ekirkend@wakehealth.edu::7480017f-e1b3-4513-b1bc-e9f397855c0b" providerId="AD"/>
      </p:ext>
    </p:extLst>
  </p:cmAuthor>
  <p:cmAuthor id="3" name="Paul Anthony Yelton" initials="PY" lastIdx="1" clrIdx="2">
    <p:extLst>
      <p:ext uri="{19B8F6BF-5375-455C-9EA6-DF929625EA0E}">
        <p15:presenceInfo xmlns:p15="http://schemas.microsoft.com/office/powerpoint/2012/main" userId="S::pyelton@wakehealth.edu::5d9eb1cf-b469-4282-bc20-eaa9a38c70ff" providerId="AD"/>
      </p:ext>
    </p:extLst>
  </p:cmAuthor>
  <p:cmAuthor id="4" name="Jen McCraw" initials="JM" lastIdx="4" clrIdx="3">
    <p:extLst>
      <p:ext uri="{19B8F6BF-5375-455C-9EA6-DF929625EA0E}">
        <p15:presenceInfo xmlns:p15="http://schemas.microsoft.com/office/powerpoint/2012/main" userId="S::jmccraw@wakehealth.edu::59e01396-c0f9-4224-8f7b-0377630ef99e" providerId="AD"/>
      </p:ext>
    </p:extLst>
  </p:cmAuthor>
  <p:cmAuthor id="5" name="Nina Mastandrea" initials="NM [2]" lastIdx="1" clrIdx="4">
    <p:extLst>
      <p:ext uri="{19B8F6BF-5375-455C-9EA6-DF929625EA0E}">
        <p15:presenceInfo xmlns:p15="http://schemas.microsoft.com/office/powerpoint/2012/main" userId="S::nmastand@wakehealth.edu::bd486842-7e9d-4e1d-9580-7c07588ab43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3773A"/>
    <a:srgbClr val="781D39"/>
    <a:srgbClr val="B4B4B4"/>
    <a:srgbClr val="E0E0E0"/>
    <a:srgbClr val="4C4C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712"/>
  </p:normalViewPr>
  <p:slideViewPr>
    <p:cSldViewPr snapToGrid="0">
      <p:cViewPr varScale="1">
        <p:scale>
          <a:sx n="25" d="100"/>
          <a:sy n="25" d="100"/>
        </p:scale>
        <p:origin x="1624" y="160"/>
      </p:cViewPr>
      <p:guideLst>
        <p:guide orient="horz" pos="576"/>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M. Pajewski" userId="S::npajewsk@wakehealth.edu::d750b32a-31ec-4e65-b0cd-577ffd8f0bcc" providerId="AD" clId="Web-{202A2EDE-6BE9-BBF9-14E5-4F8106946B94}"/>
    <pc:docChg chg="modSld">
      <pc:chgData name="Nicholas M. Pajewski" userId="S::npajewsk@wakehealth.edu::d750b32a-31ec-4e65-b0cd-577ffd8f0bcc" providerId="AD" clId="Web-{202A2EDE-6BE9-BBF9-14E5-4F8106946B94}" dt="2023-02-10T19:06:46.309" v="84"/>
      <pc:docMkLst>
        <pc:docMk/>
      </pc:docMkLst>
      <pc:sldChg chg="addSp delSp modSp">
        <pc:chgData name="Nicholas M. Pajewski" userId="S::npajewsk@wakehealth.edu::d750b32a-31ec-4e65-b0cd-577ffd8f0bcc" providerId="AD" clId="Web-{202A2EDE-6BE9-BBF9-14E5-4F8106946B94}" dt="2023-02-10T19:06:46.309" v="84"/>
        <pc:sldMkLst>
          <pc:docMk/>
          <pc:sldMk cId="3308837624" sldId="257"/>
        </pc:sldMkLst>
        <pc:spChg chg="mod">
          <ac:chgData name="Nicholas M. Pajewski" userId="S::npajewsk@wakehealth.edu::d750b32a-31ec-4e65-b0cd-577ffd8f0bcc" providerId="AD" clId="Web-{202A2EDE-6BE9-BBF9-14E5-4F8106946B94}" dt="2023-02-10T19:03:30.680" v="51" actId="20577"/>
          <ac:spMkLst>
            <pc:docMk/>
            <pc:sldMk cId="3308837624" sldId="257"/>
            <ac:spMk id="19" creationId="{2DDE320B-249B-CA45-AF42-EAAE24CE7D4D}"/>
          </ac:spMkLst>
        </pc:spChg>
        <pc:picChg chg="add del mod">
          <ac:chgData name="Nicholas M. Pajewski" userId="S::npajewsk@wakehealth.edu::d750b32a-31ec-4e65-b0cd-577ffd8f0bcc" providerId="AD" clId="Web-{202A2EDE-6BE9-BBF9-14E5-4F8106946B94}" dt="2023-02-10T19:06:45.247" v="83"/>
          <ac:picMkLst>
            <pc:docMk/>
            <pc:sldMk cId="3308837624" sldId="257"/>
            <ac:picMk id="7" creationId="{B3D4DD82-480E-706C-3AB8-A209164F4E19}"/>
          </ac:picMkLst>
        </pc:picChg>
        <pc:picChg chg="add del mod">
          <ac:chgData name="Nicholas M. Pajewski" userId="S::npajewsk@wakehealth.edu::d750b32a-31ec-4e65-b0cd-577ffd8f0bcc" providerId="AD" clId="Web-{202A2EDE-6BE9-BBF9-14E5-4F8106946B94}" dt="2023-02-10T19:06:46.309" v="84"/>
          <ac:picMkLst>
            <pc:docMk/>
            <pc:sldMk cId="3308837624" sldId="257"/>
            <ac:picMk id="8" creationId="{D2E704E5-FEF4-C45A-208D-A07E30319118}"/>
          </ac:picMkLst>
        </pc:picChg>
      </pc:sldChg>
    </pc:docChg>
  </pc:docChgLst>
  <pc:docChgLst>
    <pc:chgData name="Paul Anthony Yelton" userId="5d9eb1cf-b469-4282-bc20-eaa9a38c70ff" providerId="ADAL" clId="{DB0F1487-FBE8-AD47-A721-B37097306EDC}"/>
    <pc:docChg chg="undo custSel modSld">
      <pc:chgData name="Paul Anthony Yelton" userId="5d9eb1cf-b469-4282-bc20-eaa9a38c70ff" providerId="ADAL" clId="{DB0F1487-FBE8-AD47-A721-B37097306EDC}" dt="2023-02-10T14:22:03.336" v="1451" actId="478"/>
      <pc:docMkLst>
        <pc:docMk/>
      </pc:docMkLst>
      <pc:sldChg chg="addSp delSp modSp mod addCm delCm modCm">
        <pc:chgData name="Paul Anthony Yelton" userId="5d9eb1cf-b469-4282-bc20-eaa9a38c70ff" providerId="ADAL" clId="{DB0F1487-FBE8-AD47-A721-B37097306EDC}" dt="2023-02-10T14:22:03.336" v="1451" actId="478"/>
        <pc:sldMkLst>
          <pc:docMk/>
          <pc:sldMk cId="3308837624" sldId="257"/>
        </pc:sldMkLst>
        <pc:spChg chg="mod">
          <ac:chgData name="Paul Anthony Yelton" userId="5d9eb1cf-b469-4282-bc20-eaa9a38c70ff" providerId="ADAL" clId="{DB0F1487-FBE8-AD47-A721-B37097306EDC}" dt="2023-02-10T14:21:12.928" v="1445" actId="20577"/>
          <ac:spMkLst>
            <pc:docMk/>
            <pc:sldMk cId="3308837624" sldId="257"/>
            <ac:spMk id="2" creationId="{E3EFFEB0-2A6E-C345-B280-BBCFFA4AD339}"/>
          </ac:spMkLst>
        </pc:spChg>
        <pc:spChg chg="mod">
          <ac:chgData name="Paul Anthony Yelton" userId="5d9eb1cf-b469-4282-bc20-eaa9a38c70ff" providerId="ADAL" clId="{DB0F1487-FBE8-AD47-A721-B37097306EDC}" dt="2023-02-09T11:21:17.649" v="1125" actId="1076"/>
          <ac:spMkLst>
            <pc:docMk/>
            <pc:sldMk cId="3308837624" sldId="257"/>
            <ac:spMk id="5" creationId="{9D92D0B9-DF49-6236-2FD0-4981A62BD075}"/>
          </ac:spMkLst>
        </pc:spChg>
        <pc:spChg chg="add del mod">
          <ac:chgData name="Paul Anthony Yelton" userId="5d9eb1cf-b469-4282-bc20-eaa9a38c70ff" providerId="ADAL" clId="{DB0F1487-FBE8-AD47-A721-B37097306EDC}" dt="2023-02-10T14:22:03.336" v="1451" actId="478"/>
          <ac:spMkLst>
            <pc:docMk/>
            <pc:sldMk cId="3308837624" sldId="257"/>
            <ac:spMk id="7" creationId="{012FE989-5246-DC3E-43C1-9CF074CD88C7}"/>
          </ac:spMkLst>
        </pc:spChg>
        <pc:spChg chg="mod">
          <ac:chgData name="Paul Anthony Yelton" userId="5d9eb1cf-b469-4282-bc20-eaa9a38c70ff" providerId="ADAL" clId="{DB0F1487-FBE8-AD47-A721-B37097306EDC}" dt="2023-02-08T12:23:51.126" v="152" actId="20577"/>
          <ac:spMkLst>
            <pc:docMk/>
            <pc:sldMk cId="3308837624" sldId="257"/>
            <ac:spMk id="8" creationId="{60A9EDB8-B1CB-E243-A4E9-A12DEB5C4A62}"/>
          </ac:spMkLst>
        </pc:spChg>
        <pc:spChg chg="add del mod">
          <ac:chgData name="Paul Anthony Yelton" userId="5d9eb1cf-b469-4282-bc20-eaa9a38c70ff" providerId="ADAL" clId="{DB0F1487-FBE8-AD47-A721-B37097306EDC}" dt="2023-02-10T14:22:03.336" v="1451" actId="478"/>
          <ac:spMkLst>
            <pc:docMk/>
            <pc:sldMk cId="3308837624" sldId="257"/>
            <ac:spMk id="10" creationId="{1484A79C-D11D-F96C-8724-77F8B92954FA}"/>
          </ac:spMkLst>
        </pc:spChg>
        <pc:spChg chg="mod">
          <ac:chgData name="Paul Anthony Yelton" userId="5d9eb1cf-b469-4282-bc20-eaa9a38c70ff" providerId="ADAL" clId="{DB0F1487-FBE8-AD47-A721-B37097306EDC}" dt="2023-02-09T11:14:31.923" v="869" actId="21"/>
          <ac:spMkLst>
            <pc:docMk/>
            <pc:sldMk cId="3308837624" sldId="257"/>
            <ac:spMk id="11" creationId="{2DDE320B-249B-CA45-AF42-EAAE24CE7D4D}"/>
          </ac:spMkLst>
        </pc:spChg>
        <pc:spChg chg="add del mod">
          <ac:chgData name="Paul Anthony Yelton" userId="5d9eb1cf-b469-4282-bc20-eaa9a38c70ff" providerId="ADAL" clId="{DB0F1487-FBE8-AD47-A721-B37097306EDC}" dt="2023-02-10T14:21:01.605" v="1443" actId="478"/>
          <ac:spMkLst>
            <pc:docMk/>
            <pc:sldMk cId="3308837624" sldId="257"/>
            <ac:spMk id="12" creationId="{9239A9E2-022F-B84B-CC71-B750EEBA3E0E}"/>
          </ac:spMkLst>
        </pc:spChg>
        <pc:spChg chg="add del mod">
          <ac:chgData name="Paul Anthony Yelton" userId="5d9eb1cf-b469-4282-bc20-eaa9a38c70ff" providerId="ADAL" clId="{DB0F1487-FBE8-AD47-A721-B37097306EDC}" dt="2023-02-10T14:21:25.117" v="1448"/>
          <ac:spMkLst>
            <pc:docMk/>
            <pc:sldMk cId="3308837624" sldId="257"/>
            <ac:spMk id="13" creationId="{781FFFA0-1CC8-3ADA-616E-6BED7019C296}"/>
          </ac:spMkLst>
        </pc:spChg>
        <pc:spChg chg="mod">
          <ac:chgData name="Paul Anthony Yelton" userId="5d9eb1cf-b469-4282-bc20-eaa9a38c70ff" providerId="ADAL" clId="{DB0F1487-FBE8-AD47-A721-B37097306EDC}" dt="2023-02-09T11:21:02.314" v="1124" actId="14100"/>
          <ac:spMkLst>
            <pc:docMk/>
            <pc:sldMk cId="3308837624" sldId="257"/>
            <ac:spMk id="14" creationId="{3ED79EE7-440B-2BF4-17F2-998CF2812EC1}"/>
          </ac:spMkLst>
        </pc:spChg>
        <pc:spChg chg="mod">
          <ac:chgData name="Paul Anthony Yelton" userId="5d9eb1cf-b469-4282-bc20-eaa9a38c70ff" providerId="ADAL" clId="{DB0F1487-FBE8-AD47-A721-B37097306EDC}" dt="2023-02-10T11:17:01.015" v="1145" actId="20577"/>
          <ac:spMkLst>
            <pc:docMk/>
            <pc:sldMk cId="3308837624" sldId="257"/>
            <ac:spMk id="18" creationId="{A3E10890-0242-4F41-AC2E-6C570FCC1F9F}"/>
          </ac:spMkLst>
        </pc:spChg>
        <pc:spChg chg="mod">
          <ac:chgData name="Paul Anthony Yelton" userId="5d9eb1cf-b469-4282-bc20-eaa9a38c70ff" providerId="ADAL" clId="{DB0F1487-FBE8-AD47-A721-B37097306EDC}" dt="2023-02-10T12:05:10.978" v="1418" actId="948"/>
          <ac:spMkLst>
            <pc:docMk/>
            <pc:sldMk cId="3308837624" sldId="257"/>
            <ac:spMk id="19" creationId="{2DDE320B-249B-CA45-AF42-EAAE24CE7D4D}"/>
          </ac:spMkLst>
        </pc:spChg>
        <pc:spChg chg="mod">
          <ac:chgData name="Paul Anthony Yelton" userId="5d9eb1cf-b469-4282-bc20-eaa9a38c70ff" providerId="ADAL" clId="{DB0F1487-FBE8-AD47-A721-B37097306EDC}" dt="2023-02-10T12:03:19.798" v="1409" actId="1076"/>
          <ac:spMkLst>
            <pc:docMk/>
            <pc:sldMk cId="3308837624" sldId="257"/>
            <ac:spMk id="20" creationId="{9D92D0B9-DF49-6236-2FD0-4981A62BD075}"/>
          </ac:spMkLst>
        </pc:spChg>
        <pc:spChg chg="add del mod">
          <ac:chgData name="Paul Anthony Yelton" userId="5d9eb1cf-b469-4282-bc20-eaa9a38c70ff" providerId="ADAL" clId="{DB0F1487-FBE8-AD47-A721-B37097306EDC}" dt="2023-02-10T14:21:34.210" v="1450" actId="478"/>
          <ac:spMkLst>
            <pc:docMk/>
            <pc:sldMk cId="3308837624" sldId="257"/>
            <ac:spMk id="26" creationId="{8C7AC0DE-42EB-9BCF-5D76-3047CFCE65B6}"/>
          </ac:spMkLst>
        </pc:spChg>
        <pc:picChg chg="mod">
          <ac:chgData name="Paul Anthony Yelton" userId="5d9eb1cf-b469-4282-bc20-eaa9a38c70ff" providerId="ADAL" clId="{DB0F1487-FBE8-AD47-A721-B37097306EDC}" dt="2023-02-10T11:17:08.257" v="1146" actId="1076"/>
          <ac:picMkLst>
            <pc:docMk/>
            <pc:sldMk cId="3308837624" sldId="257"/>
            <ac:picMk id="16" creationId="{00000000-0000-0000-0000-000000000000}"/>
          </ac:picMkLst>
        </pc:picChg>
      </pc:sldChg>
    </pc:docChg>
  </pc:docChgLst>
  <pc:docChgLst>
    <pc:chgData name="Nina Mastandrea" userId="S::nmastand@wakehealth.edu::bd486842-7e9d-4e1d-9580-7c07588ab43f" providerId="AD" clId="Web-{AE0400DC-29ED-31EF-BAB6-66AAF5A884C1}"/>
    <pc:docChg chg="modSld">
      <pc:chgData name="Nina Mastandrea" userId="S::nmastand@wakehealth.edu::bd486842-7e9d-4e1d-9580-7c07588ab43f" providerId="AD" clId="Web-{AE0400DC-29ED-31EF-BAB6-66AAF5A884C1}" dt="2023-02-10T18:02:58.735" v="210"/>
      <pc:docMkLst>
        <pc:docMk/>
      </pc:docMkLst>
      <pc:sldChg chg="modSp addCm">
        <pc:chgData name="Nina Mastandrea" userId="S::nmastand@wakehealth.edu::bd486842-7e9d-4e1d-9580-7c07588ab43f" providerId="AD" clId="Web-{AE0400DC-29ED-31EF-BAB6-66AAF5A884C1}" dt="2023-02-10T18:02:58.735" v="210"/>
        <pc:sldMkLst>
          <pc:docMk/>
          <pc:sldMk cId="3308837624" sldId="257"/>
        </pc:sldMkLst>
        <pc:spChg chg="mod">
          <ac:chgData name="Nina Mastandrea" userId="S::nmastand@wakehealth.edu::bd486842-7e9d-4e1d-9580-7c07588ab43f" providerId="AD" clId="Web-{AE0400DC-29ED-31EF-BAB6-66AAF5A884C1}" dt="2023-02-10T18:02:19.999" v="209" actId="20577"/>
          <ac:spMkLst>
            <pc:docMk/>
            <pc:sldMk cId="3308837624" sldId="257"/>
            <ac:spMk id="18" creationId="{A3E10890-0242-4F41-AC2E-6C570FCC1F9F}"/>
          </ac:spMkLst>
        </pc:spChg>
      </pc:sldChg>
    </pc:docChg>
  </pc:docChgLst>
  <pc:docChgLst>
    <pc:chgData name="Renee Marie Woodard" userId="71db5392-1128-494d-af21-0be2cee7d333" providerId="ADAL" clId="{3B31298C-1606-467F-B4CC-EC8C8675CA78}"/>
    <pc:docChg chg="modSld">
      <pc:chgData name="Renee Marie Woodard" userId="71db5392-1128-494d-af21-0be2cee7d333" providerId="ADAL" clId="{3B31298C-1606-467F-B4CC-EC8C8675CA78}" dt="2023-02-08T14:45:13.276" v="2" actId="947"/>
      <pc:docMkLst>
        <pc:docMk/>
      </pc:docMkLst>
      <pc:sldChg chg="modSp mod">
        <pc:chgData name="Renee Marie Woodard" userId="71db5392-1128-494d-af21-0be2cee7d333" providerId="ADAL" clId="{3B31298C-1606-467F-B4CC-EC8C8675CA78}" dt="2023-02-08T14:45:13.276" v="2" actId="947"/>
        <pc:sldMkLst>
          <pc:docMk/>
          <pc:sldMk cId="3308837624" sldId="257"/>
        </pc:sldMkLst>
        <pc:spChg chg="mod">
          <ac:chgData name="Renee Marie Woodard" userId="71db5392-1128-494d-af21-0be2cee7d333" providerId="ADAL" clId="{3B31298C-1606-467F-B4CC-EC8C8675CA78}" dt="2023-02-08T14:45:13.276" v="2" actId="947"/>
          <ac:spMkLst>
            <pc:docMk/>
            <pc:sldMk cId="3308837624" sldId="257"/>
            <ac:spMk id="14" creationId="{3ED79EE7-440B-2BF4-17F2-998CF2812EC1}"/>
          </ac:spMkLst>
        </pc:spChg>
      </pc:sldChg>
    </pc:docChg>
  </pc:docChgLst>
  <pc:docChgLst>
    <pc:chgData name="Jen McCraw" userId="59e01396-c0f9-4224-8f7b-0377630ef99e" providerId="ADAL" clId="{8293A54B-9DFB-4333-BAB8-58290997151A}"/>
    <pc:docChg chg="undo custSel modSld">
      <pc:chgData name="Jen McCraw" userId="59e01396-c0f9-4224-8f7b-0377630ef99e" providerId="ADAL" clId="{8293A54B-9DFB-4333-BAB8-58290997151A}" dt="2023-02-08T17:36:36.312" v="95" actId="2711"/>
      <pc:docMkLst>
        <pc:docMk/>
      </pc:docMkLst>
      <pc:sldChg chg="addSp delSp modSp mod">
        <pc:chgData name="Jen McCraw" userId="59e01396-c0f9-4224-8f7b-0377630ef99e" providerId="ADAL" clId="{8293A54B-9DFB-4333-BAB8-58290997151A}" dt="2023-02-08T17:36:36.312" v="95" actId="2711"/>
        <pc:sldMkLst>
          <pc:docMk/>
          <pc:sldMk cId="3308837624" sldId="257"/>
        </pc:sldMkLst>
        <pc:spChg chg="mod">
          <ac:chgData name="Jen McCraw" userId="59e01396-c0f9-4224-8f7b-0377630ef99e" providerId="ADAL" clId="{8293A54B-9DFB-4333-BAB8-58290997151A}" dt="2023-02-07T16:01:23.388" v="92" actId="1076"/>
          <ac:spMkLst>
            <pc:docMk/>
            <pc:sldMk cId="3308837624" sldId="257"/>
            <ac:spMk id="4" creationId="{3DA682C1-8A33-49E6-DD53-2A6D4A46F137}"/>
          </ac:spMkLst>
        </pc:spChg>
        <pc:spChg chg="add del mod">
          <ac:chgData name="Jen McCraw" userId="59e01396-c0f9-4224-8f7b-0377630ef99e" providerId="ADAL" clId="{8293A54B-9DFB-4333-BAB8-58290997151A}" dt="2023-02-07T15:47:21.747" v="4" actId="21"/>
          <ac:spMkLst>
            <pc:docMk/>
            <pc:sldMk cId="3308837624" sldId="257"/>
            <ac:spMk id="7" creationId="{789F2E91-877D-5FB0-4FBF-0150E31B895A}"/>
          </ac:spMkLst>
        </pc:spChg>
        <pc:spChg chg="mod">
          <ac:chgData name="Jen McCraw" userId="59e01396-c0f9-4224-8f7b-0377630ef99e" providerId="ADAL" clId="{8293A54B-9DFB-4333-BAB8-58290997151A}" dt="2023-02-08T17:36:01.043" v="93" actId="113"/>
          <ac:spMkLst>
            <pc:docMk/>
            <pc:sldMk cId="3308837624" sldId="257"/>
            <ac:spMk id="8" creationId="{60A9EDB8-B1CB-E243-A4E9-A12DEB5C4A62}"/>
          </ac:spMkLst>
        </pc:spChg>
        <pc:spChg chg="mod">
          <ac:chgData name="Jen McCraw" userId="59e01396-c0f9-4224-8f7b-0377630ef99e" providerId="ADAL" clId="{8293A54B-9DFB-4333-BAB8-58290997151A}" dt="2023-02-07T15:57:45.772" v="71" actId="20577"/>
          <ac:spMkLst>
            <pc:docMk/>
            <pc:sldMk cId="3308837624" sldId="257"/>
            <ac:spMk id="9" creationId="{A3E10890-0242-4F41-AC2E-6C570FCC1F9F}"/>
          </ac:spMkLst>
        </pc:spChg>
        <pc:spChg chg="del">
          <ac:chgData name="Jen McCraw" userId="59e01396-c0f9-4224-8f7b-0377630ef99e" providerId="ADAL" clId="{8293A54B-9DFB-4333-BAB8-58290997151A}" dt="2023-02-07T15:47:18.930" v="3" actId="21"/>
          <ac:spMkLst>
            <pc:docMk/>
            <pc:sldMk cId="3308837624" sldId="257"/>
            <ac:spMk id="10" creationId="{514BCD6E-B6EF-6D4B-8A7A-AD334AA30CA8}"/>
          </ac:spMkLst>
        </pc:spChg>
        <pc:spChg chg="mod">
          <ac:chgData name="Jen McCraw" userId="59e01396-c0f9-4224-8f7b-0377630ef99e" providerId="ADAL" clId="{8293A54B-9DFB-4333-BAB8-58290997151A}" dt="2023-02-07T15:48:51.955" v="69" actId="20577"/>
          <ac:spMkLst>
            <pc:docMk/>
            <pc:sldMk cId="3308837624" sldId="257"/>
            <ac:spMk id="11" creationId="{2DDE320B-249B-CA45-AF42-EAAE24CE7D4D}"/>
          </ac:spMkLst>
        </pc:spChg>
        <pc:spChg chg="add mod">
          <ac:chgData name="Jen McCraw" userId="59e01396-c0f9-4224-8f7b-0377630ef99e" providerId="ADAL" clId="{8293A54B-9DFB-4333-BAB8-58290997151A}" dt="2023-02-08T17:36:36.312" v="95" actId="2711"/>
          <ac:spMkLst>
            <pc:docMk/>
            <pc:sldMk cId="3308837624" sldId="257"/>
            <ac:spMk id="14" creationId="{3ED79EE7-440B-2BF4-17F2-998CF2812EC1}"/>
          </ac:spMkLst>
        </pc:spChg>
        <pc:spChg chg="add mod">
          <ac:chgData name="Jen McCraw" userId="59e01396-c0f9-4224-8f7b-0377630ef99e" providerId="ADAL" clId="{8293A54B-9DFB-4333-BAB8-58290997151A}" dt="2023-02-08T17:36:15.855" v="94" actId="1076"/>
          <ac:spMkLst>
            <pc:docMk/>
            <pc:sldMk cId="3308837624" sldId="257"/>
            <ac:spMk id="15" creationId="{9447F1E6-59C4-177D-E045-150FB236DF17}"/>
          </ac:spMkLst>
        </pc:spChg>
      </pc:sldChg>
    </pc:docChg>
  </pc:docChgLst>
  <pc:docChgLst>
    <pc:chgData name="Eric Kirkendall" userId="7480017f-e1b3-4513-b1bc-e9f397855c0b" providerId="ADAL" clId="{4F580C43-63F5-CA4A-93CF-BFEF224BCA49}"/>
    <pc:docChg chg="custSel modSld">
      <pc:chgData name="Eric Kirkendall" userId="7480017f-e1b3-4513-b1bc-e9f397855c0b" providerId="ADAL" clId="{4F580C43-63F5-CA4A-93CF-BFEF224BCA49}" dt="2023-02-09T22:48:00.941" v="112"/>
      <pc:docMkLst>
        <pc:docMk/>
      </pc:docMkLst>
      <pc:sldChg chg="modSp mod addCm delCm modCm">
        <pc:chgData name="Eric Kirkendall" userId="7480017f-e1b3-4513-b1bc-e9f397855c0b" providerId="ADAL" clId="{4F580C43-63F5-CA4A-93CF-BFEF224BCA49}" dt="2023-02-09T22:48:00.941" v="112"/>
        <pc:sldMkLst>
          <pc:docMk/>
          <pc:sldMk cId="3308837624" sldId="257"/>
        </pc:sldMkLst>
        <pc:spChg chg="mod">
          <ac:chgData name="Eric Kirkendall" userId="7480017f-e1b3-4513-b1bc-e9f397855c0b" providerId="ADAL" clId="{4F580C43-63F5-CA4A-93CF-BFEF224BCA49}" dt="2023-02-09T22:45:17.614" v="101" actId="20577"/>
          <ac:spMkLst>
            <pc:docMk/>
            <pc:sldMk cId="3308837624" sldId="257"/>
            <ac:spMk id="17" creationId="{60A9EDB8-B1CB-E243-A4E9-A12DEB5C4A62}"/>
          </ac:spMkLst>
        </pc:spChg>
        <pc:spChg chg="mod">
          <ac:chgData name="Eric Kirkendall" userId="7480017f-e1b3-4513-b1bc-e9f397855c0b" providerId="ADAL" clId="{4F580C43-63F5-CA4A-93CF-BFEF224BCA49}" dt="2023-02-09T22:47:14.161" v="110" actId="20577"/>
          <ac:spMkLst>
            <pc:docMk/>
            <pc:sldMk cId="3308837624" sldId="257"/>
            <ac:spMk id="21" creationId="{3ED79EE7-440B-2BF4-17F2-998CF2812EC1}"/>
          </ac:spMkLst>
        </pc:spChg>
        <pc:spChg chg="mod">
          <ac:chgData name="Eric Kirkendall" userId="7480017f-e1b3-4513-b1bc-e9f397855c0b" providerId="ADAL" clId="{4F580C43-63F5-CA4A-93CF-BFEF224BCA49}" dt="2023-02-09T22:42:16.548" v="86" actId="20577"/>
          <ac:spMkLst>
            <pc:docMk/>
            <pc:sldMk cId="3308837624" sldId="257"/>
            <ac:spMk id="25" creationId="{00000000-0000-0000-0000-000000000000}"/>
          </ac:spMkLst>
        </pc:spChg>
        <pc:picChg chg="mod">
          <ac:chgData name="Eric Kirkendall" userId="7480017f-e1b3-4513-b1bc-e9f397855c0b" providerId="ADAL" clId="{4F580C43-63F5-CA4A-93CF-BFEF224BCA49}" dt="2023-02-09T22:40:18.816" v="27" actId="1076"/>
          <ac:picMkLst>
            <pc:docMk/>
            <pc:sldMk cId="3308837624" sldId="257"/>
            <ac:picMk id="22" creationId="{00000000-0000-0000-0000-000000000000}"/>
          </ac:picMkLst>
        </pc:picChg>
        <pc:picChg chg="mod">
          <ac:chgData name="Eric Kirkendall" userId="7480017f-e1b3-4513-b1bc-e9f397855c0b" providerId="ADAL" clId="{4F580C43-63F5-CA4A-93CF-BFEF224BCA49}" dt="2023-02-09T22:40:18.816" v="27" actId="1076"/>
          <ac:picMkLst>
            <pc:docMk/>
            <pc:sldMk cId="3308837624" sldId="257"/>
            <ac:picMk id="23" creationId="{00000000-0000-0000-0000-000000000000}"/>
          </ac:picMkLst>
        </pc:picChg>
      </pc:sldChg>
    </pc:docChg>
  </pc:docChgLst>
  <pc:docChgLst>
    <pc:chgData name="Hannah Faulkner" userId="187609d0-e723-4280-a12c-dcc0777a039b" providerId="ADAL" clId="{39D7D917-583E-5E4F-86BF-5617F024E23F}"/>
    <pc:docChg chg="modSld">
      <pc:chgData name="Hannah Faulkner" userId="187609d0-e723-4280-a12c-dcc0777a039b" providerId="ADAL" clId="{39D7D917-583E-5E4F-86BF-5617F024E23F}" dt="2023-02-28T19:17:48.431" v="0"/>
      <pc:docMkLst>
        <pc:docMk/>
      </pc:docMkLst>
      <pc:sldChg chg="modNotesTx">
        <pc:chgData name="Hannah Faulkner" userId="187609d0-e723-4280-a12c-dcc0777a039b" providerId="ADAL" clId="{39D7D917-583E-5E4F-86BF-5617F024E23F}" dt="2023-02-28T19:17:48.431" v="0"/>
        <pc:sldMkLst>
          <pc:docMk/>
          <pc:sldMk cId="3308837624" sldId="257"/>
        </pc:sldMkLst>
      </pc:sldChg>
    </pc:docChg>
  </pc:docChgLst>
  <pc:docChgLst>
    <pc:chgData name="Hannah Faulkner" userId="187609d0-e723-4280-a12c-dcc0777a039b" providerId="ADAL" clId="{C080FA9E-0D27-D84D-9582-C1763242FB02}"/>
    <pc:docChg chg="undo custSel modSld">
      <pc:chgData name="Hannah Faulkner" userId="187609d0-e723-4280-a12c-dcc0777a039b" providerId="ADAL" clId="{C080FA9E-0D27-D84D-9582-C1763242FB02}" dt="2023-02-15T13:32:35.988" v="47" actId="1076"/>
      <pc:docMkLst>
        <pc:docMk/>
      </pc:docMkLst>
      <pc:sldChg chg="modSp mod">
        <pc:chgData name="Hannah Faulkner" userId="187609d0-e723-4280-a12c-dcc0777a039b" providerId="ADAL" clId="{C080FA9E-0D27-D84D-9582-C1763242FB02}" dt="2023-02-15T13:32:35.988" v="47" actId="1076"/>
        <pc:sldMkLst>
          <pc:docMk/>
          <pc:sldMk cId="3308837624" sldId="257"/>
        </pc:sldMkLst>
        <pc:spChg chg="mod">
          <ac:chgData name="Hannah Faulkner" userId="187609d0-e723-4280-a12c-dcc0777a039b" providerId="ADAL" clId="{C080FA9E-0D27-D84D-9582-C1763242FB02}" dt="2023-02-14T21:10:25.372" v="9" actId="2711"/>
          <ac:spMkLst>
            <pc:docMk/>
            <pc:sldMk cId="3308837624" sldId="257"/>
            <ac:spMk id="2" creationId="{E3EFFEB0-2A6E-C345-B280-BBCFFA4AD339}"/>
          </ac:spMkLst>
        </pc:spChg>
        <pc:spChg chg="mod">
          <ac:chgData name="Hannah Faulkner" userId="187609d0-e723-4280-a12c-dcc0777a039b" providerId="ADAL" clId="{C080FA9E-0D27-D84D-9582-C1763242FB02}" dt="2023-02-15T13:31:27.711" v="42" actId="1076"/>
          <ac:spMkLst>
            <pc:docMk/>
            <pc:sldMk cId="3308837624" sldId="257"/>
            <ac:spMk id="4" creationId="{31312547-22EB-BA22-387D-C1B6669D9E38}"/>
          </ac:spMkLst>
        </pc:spChg>
        <pc:spChg chg="mod">
          <ac:chgData name="Hannah Faulkner" userId="187609d0-e723-4280-a12c-dcc0777a039b" providerId="ADAL" clId="{C080FA9E-0D27-D84D-9582-C1763242FB02}" dt="2023-02-15T13:32:35.988" v="47" actId="1076"/>
          <ac:spMkLst>
            <pc:docMk/>
            <pc:sldMk cId="3308837624" sldId="257"/>
            <ac:spMk id="5" creationId="{7018BA8D-CFD2-E048-6131-D13531ACE33A}"/>
          </ac:spMkLst>
        </pc:spChg>
        <pc:spChg chg="mod">
          <ac:chgData name="Hannah Faulkner" userId="187609d0-e723-4280-a12c-dcc0777a039b" providerId="ADAL" clId="{C080FA9E-0D27-D84D-9582-C1763242FB02}" dt="2023-02-15T13:31:08.123" v="39" actId="1076"/>
          <ac:spMkLst>
            <pc:docMk/>
            <pc:sldMk cId="3308837624" sldId="257"/>
            <ac:spMk id="6" creationId="{C989C9E4-D43A-FE98-F32B-B691BF9F548A}"/>
          </ac:spMkLst>
        </pc:spChg>
        <pc:spChg chg="mod">
          <ac:chgData name="Hannah Faulkner" userId="187609d0-e723-4280-a12c-dcc0777a039b" providerId="ADAL" clId="{C080FA9E-0D27-D84D-9582-C1763242FB02}" dt="2023-02-15T13:32:03.613" v="44" actId="14100"/>
          <ac:spMkLst>
            <pc:docMk/>
            <pc:sldMk cId="3308837624" sldId="257"/>
            <ac:spMk id="17" creationId="{60A9EDB8-B1CB-E243-A4E9-A12DEB5C4A62}"/>
          </ac:spMkLst>
        </pc:spChg>
        <pc:spChg chg="mod">
          <ac:chgData name="Hannah Faulkner" userId="187609d0-e723-4280-a12c-dcc0777a039b" providerId="ADAL" clId="{C080FA9E-0D27-D84D-9582-C1763242FB02}" dt="2023-02-15T13:30:20.684" v="33" actId="5793"/>
          <ac:spMkLst>
            <pc:docMk/>
            <pc:sldMk cId="3308837624" sldId="257"/>
            <ac:spMk id="18" creationId="{A3E10890-0242-4F41-AC2E-6C570FCC1F9F}"/>
          </ac:spMkLst>
        </pc:spChg>
        <pc:spChg chg="mod">
          <ac:chgData name="Hannah Faulkner" userId="187609d0-e723-4280-a12c-dcc0777a039b" providerId="ADAL" clId="{C080FA9E-0D27-D84D-9582-C1763242FB02}" dt="2023-02-15T13:32:26.075" v="46" actId="1076"/>
          <ac:spMkLst>
            <pc:docMk/>
            <pc:sldMk cId="3308837624" sldId="257"/>
            <ac:spMk id="19" creationId="{2DDE320B-249B-CA45-AF42-EAAE24CE7D4D}"/>
          </ac:spMkLst>
        </pc:spChg>
        <pc:picChg chg="mod">
          <ac:chgData name="Hannah Faulkner" userId="187609d0-e723-4280-a12c-dcc0777a039b" providerId="ADAL" clId="{C080FA9E-0D27-D84D-9582-C1763242FB02}" dt="2023-02-15T13:31:36.129" v="43" actId="14100"/>
          <ac:picMkLst>
            <pc:docMk/>
            <pc:sldMk cId="3308837624" sldId="257"/>
            <ac:picMk id="7" creationId="{FB2C7D5F-1E2D-A11E-2F58-9B4C7A9EA304}"/>
          </ac:picMkLst>
        </pc:picChg>
        <pc:picChg chg="mod">
          <ac:chgData name="Hannah Faulkner" userId="187609d0-e723-4280-a12c-dcc0777a039b" providerId="ADAL" clId="{C080FA9E-0D27-D84D-9582-C1763242FB02}" dt="2023-02-14T19:21:04.207" v="5" actId="1076"/>
          <ac:picMkLst>
            <pc:docMk/>
            <pc:sldMk cId="3308837624" sldId="257"/>
            <ac:picMk id="24" creationId="{00000000-0000-0000-0000-000000000000}"/>
          </ac:picMkLst>
        </pc:picChg>
      </pc:sldChg>
    </pc:docChg>
  </pc:docChgLst>
  <pc:docChgLst>
    <pc:chgData name="Jen McCraw" userId="S::jmccraw@wakehealth.edu::59e01396-c0f9-4224-8f7b-0377630ef99e" providerId="AD" clId="Web-{0988DD51-9B65-C012-627C-B05B4DE0EAE1}"/>
    <pc:docChg chg="modSld">
      <pc:chgData name="Jen McCraw" userId="S::jmccraw@wakehealth.edu::59e01396-c0f9-4224-8f7b-0377630ef99e" providerId="AD" clId="Web-{0988DD51-9B65-C012-627C-B05B4DE0EAE1}" dt="2023-02-10T18:53:59.026" v="6" actId="1076"/>
      <pc:docMkLst>
        <pc:docMk/>
      </pc:docMkLst>
      <pc:sldChg chg="modSp delCm">
        <pc:chgData name="Jen McCraw" userId="S::jmccraw@wakehealth.edu::59e01396-c0f9-4224-8f7b-0377630ef99e" providerId="AD" clId="Web-{0988DD51-9B65-C012-627C-B05B4DE0EAE1}" dt="2023-02-10T18:53:59.026" v="6" actId="1076"/>
        <pc:sldMkLst>
          <pc:docMk/>
          <pc:sldMk cId="3308837624" sldId="257"/>
        </pc:sldMkLst>
        <pc:spChg chg="mod">
          <ac:chgData name="Jen McCraw" userId="S::jmccraw@wakehealth.edu::59e01396-c0f9-4224-8f7b-0377630ef99e" providerId="AD" clId="Web-{0988DD51-9B65-C012-627C-B05B4DE0EAE1}" dt="2023-02-10T18:51:37.615" v="0" actId="20577"/>
          <ac:spMkLst>
            <pc:docMk/>
            <pc:sldMk cId="3308837624" sldId="257"/>
            <ac:spMk id="5" creationId="{7018BA8D-CFD2-E048-6131-D13531ACE33A}"/>
          </ac:spMkLst>
        </pc:spChg>
        <pc:picChg chg="mod">
          <ac:chgData name="Jen McCraw" userId="S::jmccraw@wakehealth.edu::59e01396-c0f9-4224-8f7b-0377630ef99e" providerId="AD" clId="Web-{0988DD51-9B65-C012-627C-B05B4DE0EAE1}" dt="2023-02-10T18:53:59.026" v="6" actId="1076"/>
          <ac:picMkLst>
            <pc:docMk/>
            <pc:sldMk cId="3308837624" sldId="257"/>
            <ac:picMk id="24" creationId="{00000000-0000-0000-0000-000000000000}"/>
          </ac:picMkLst>
        </pc:picChg>
      </pc:sldChg>
    </pc:docChg>
  </pc:docChgLst>
  <pc:docChgLst>
    <pc:chgData name="Laurie Molloy" userId="S::lmolloy@wakehealth.edu::fdbcde32-83af-4177-85f5-3589c596e35a" providerId="AD" clId="Web-{B00B3894-CCC2-46EB-8091-16F6037BB550}"/>
    <pc:docChg chg="modSld">
      <pc:chgData name="Laurie Molloy" userId="S::lmolloy@wakehealth.edu::fdbcde32-83af-4177-85f5-3589c596e35a" providerId="AD" clId="Web-{B00B3894-CCC2-46EB-8091-16F6037BB550}" dt="2023-02-14T14:12:22.633" v="11" actId="14100"/>
      <pc:docMkLst>
        <pc:docMk/>
      </pc:docMkLst>
      <pc:sldChg chg="modSp">
        <pc:chgData name="Laurie Molloy" userId="S::lmolloy@wakehealth.edu::fdbcde32-83af-4177-85f5-3589c596e35a" providerId="AD" clId="Web-{B00B3894-CCC2-46EB-8091-16F6037BB550}" dt="2023-02-14T14:12:22.633" v="11" actId="14100"/>
        <pc:sldMkLst>
          <pc:docMk/>
          <pc:sldMk cId="3308837624" sldId="257"/>
        </pc:sldMkLst>
        <pc:spChg chg="mod">
          <ac:chgData name="Laurie Molloy" userId="S::lmolloy@wakehealth.edu::fdbcde32-83af-4177-85f5-3589c596e35a" providerId="AD" clId="Web-{B00B3894-CCC2-46EB-8091-16F6037BB550}" dt="2023-02-14T14:11:30.490" v="9" actId="20577"/>
          <ac:spMkLst>
            <pc:docMk/>
            <pc:sldMk cId="3308837624" sldId="257"/>
            <ac:spMk id="2" creationId="{E3EFFEB0-2A6E-C345-B280-BBCFFA4AD339}"/>
          </ac:spMkLst>
        </pc:spChg>
        <pc:picChg chg="mod">
          <ac:chgData name="Laurie Molloy" userId="S::lmolloy@wakehealth.edu::fdbcde32-83af-4177-85f5-3589c596e35a" providerId="AD" clId="Web-{B00B3894-CCC2-46EB-8091-16F6037BB550}" dt="2023-02-14T14:12:22.633" v="11" actId="14100"/>
          <ac:picMkLst>
            <pc:docMk/>
            <pc:sldMk cId="3308837624" sldId="257"/>
            <ac:picMk id="7" creationId="{FB2C7D5F-1E2D-A11E-2F58-9B4C7A9EA304}"/>
          </ac:picMkLst>
        </pc:picChg>
      </pc:sldChg>
    </pc:docChg>
  </pc:docChgLst>
  <pc:docChgLst>
    <pc:chgData name="Hannah Faulkner" userId="187609d0-e723-4280-a12c-dcc0777a039b" providerId="ADAL" clId="{458C3CE7-4121-1241-A163-1794CD32EC0A}"/>
    <pc:docChg chg="undo custSel modSld">
      <pc:chgData name="Hannah Faulkner" userId="187609d0-e723-4280-a12c-dcc0777a039b" providerId="ADAL" clId="{458C3CE7-4121-1241-A163-1794CD32EC0A}" dt="2023-02-13T21:33:12.046" v="44" actId="1076"/>
      <pc:docMkLst>
        <pc:docMk/>
      </pc:docMkLst>
      <pc:sldChg chg="addSp delSp modSp mod">
        <pc:chgData name="Hannah Faulkner" userId="187609d0-e723-4280-a12c-dcc0777a039b" providerId="ADAL" clId="{458C3CE7-4121-1241-A163-1794CD32EC0A}" dt="2023-02-13T21:33:12.046" v="44" actId="1076"/>
        <pc:sldMkLst>
          <pc:docMk/>
          <pc:sldMk cId="3308837624" sldId="257"/>
        </pc:sldMkLst>
        <pc:spChg chg="mod">
          <ac:chgData name="Hannah Faulkner" userId="187609d0-e723-4280-a12c-dcc0777a039b" providerId="ADAL" clId="{458C3CE7-4121-1241-A163-1794CD32EC0A}" dt="2023-02-13T21:30:40.115" v="31" actId="113"/>
          <ac:spMkLst>
            <pc:docMk/>
            <pc:sldMk cId="3308837624" sldId="257"/>
            <ac:spMk id="2" creationId="{E3EFFEB0-2A6E-C345-B280-BBCFFA4AD339}"/>
          </ac:spMkLst>
        </pc:spChg>
        <pc:spChg chg="mod">
          <ac:chgData name="Hannah Faulkner" userId="187609d0-e723-4280-a12c-dcc0777a039b" providerId="ADAL" clId="{458C3CE7-4121-1241-A163-1794CD32EC0A}" dt="2023-02-13T21:32:01.046" v="40" actId="403"/>
          <ac:spMkLst>
            <pc:docMk/>
            <pc:sldMk cId="3308837624" sldId="257"/>
            <ac:spMk id="5" creationId="{7018BA8D-CFD2-E048-6131-D13531ACE33A}"/>
          </ac:spMkLst>
        </pc:spChg>
        <pc:spChg chg="add del mod">
          <ac:chgData name="Hannah Faulkner" userId="187609d0-e723-4280-a12c-dcc0777a039b" providerId="ADAL" clId="{458C3CE7-4121-1241-A163-1794CD32EC0A}" dt="2023-02-13T21:28:43.020" v="7"/>
          <ac:spMkLst>
            <pc:docMk/>
            <pc:sldMk cId="3308837624" sldId="257"/>
            <ac:spMk id="8" creationId="{17069F1A-C3EF-FC8A-B6BA-4B5480796EF3}"/>
          </ac:spMkLst>
        </pc:spChg>
        <pc:spChg chg="del mod">
          <ac:chgData name="Hannah Faulkner" userId="187609d0-e723-4280-a12c-dcc0777a039b" providerId="ADAL" clId="{458C3CE7-4121-1241-A163-1794CD32EC0A}" dt="2023-02-13T21:28:42.767" v="5" actId="478"/>
          <ac:spMkLst>
            <pc:docMk/>
            <pc:sldMk cId="3308837624" sldId="257"/>
            <ac:spMk id="9" creationId="{B9331E25-74C0-E389-65AA-E41C80DC3802}"/>
          </ac:spMkLst>
        </pc:spChg>
        <pc:spChg chg="mod">
          <ac:chgData name="Hannah Faulkner" userId="187609d0-e723-4280-a12c-dcc0777a039b" providerId="ADAL" clId="{458C3CE7-4121-1241-A163-1794CD32EC0A}" dt="2023-02-13T21:31:23.051" v="34" actId="20577"/>
          <ac:spMkLst>
            <pc:docMk/>
            <pc:sldMk cId="3308837624" sldId="257"/>
            <ac:spMk id="17" creationId="{60A9EDB8-B1CB-E243-A4E9-A12DEB5C4A62}"/>
          </ac:spMkLst>
        </pc:spChg>
        <pc:spChg chg="mod">
          <ac:chgData name="Hannah Faulkner" userId="187609d0-e723-4280-a12c-dcc0777a039b" providerId="ADAL" clId="{458C3CE7-4121-1241-A163-1794CD32EC0A}" dt="2023-02-13T21:32:09.476" v="41" actId="14100"/>
          <ac:spMkLst>
            <pc:docMk/>
            <pc:sldMk cId="3308837624" sldId="257"/>
            <ac:spMk id="18" creationId="{A3E10890-0242-4F41-AC2E-6C570FCC1F9F}"/>
          </ac:spMkLst>
        </pc:spChg>
        <pc:spChg chg="mod">
          <ac:chgData name="Hannah Faulkner" userId="187609d0-e723-4280-a12c-dcc0777a039b" providerId="ADAL" clId="{458C3CE7-4121-1241-A163-1794CD32EC0A}" dt="2023-02-13T21:32:32.036" v="43" actId="20577"/>
          <ac:spMkLst>
            <pc:docMk/>
            <pc:sldMk cId="3308837624" sldId="257"/>
            <ac:spMk id="19" creationId="{2DDE320B-249B-CA45-AF42-EAAE24CE7D4D}"/>
          </ac:spMkLst>
        </pc:spChg>
        <pc:picChg chg="mod">
          <ac:chgData name="Hannah Faulkner" userId="187609d0-e723-4280-a12c-dcc0777a039b" providerId="ADAL" clId="{458C3CE7-4121-1241-A163-1794CD32EC0A}" dt="2023-02-13T21:31:59.272" v="39" actId="1076"/>
          <ac:picMkLst>
            <pc:docMk/>
            <pc:sldMk cId="3308837624" sldId="257"/>
            <ac:picMk id="7" creationId="{FB2C7D5F-1E2D-A11E-2F58-9B4C7A9EA304}"/>
          </ac:picMkLst>
        </pc:picChg>
        <pc:picChg chg="mod">
          <ac:chgData name="Hannah Faulkner" userId="187609d0-e723-4280-a12c-dcc0777a039b" providerId="ADAL" clId="{458C3CE7-4121-1241-A163-1794CD32EC0A}" dt="2023-02-13T21:30:54.561" v="32" actId="1076"/>
          <ac:picMkLst>
            <pc:docMk/>
            <pc:sldMk cId="3308837624" sldId="257"/>
            <ac:picMk id="22" creationId="{00000000-0000-0000-0000-000000000000}"/>
          </ac:picMkLst>
        </pc:picChg>
        <pc:picChg chg="mod">
          <ac:chgData name="Hannah Faulkner" userId="187609d0-e723-4280-a12c-dcc0777a039b" providerId="ADAL" clId="{458C3CE7-4121-1241-A163-1794CD32EC0A}" dt="2023-02-13T21:33:12.046" v="44" actId="1076"/>
          <ac:picMkLst>
            <pc:docMk/>
            <pc:sldMk cId="3308837624" sldId="257"/>
            <ac:picMk id="24" creationId="{00000000-0000-0000-0000-000000000000}"/>
          </ac:picMkLst>
        </pc:picChg>
      </pc:sldChg>
    </pc:docChg>
  </pc:docChgLst>
  <pc:docChgLst>
    <pc:chgData name="Jen McCraw" userId="S::jmccraw@wakehealth.edu::59e01396-c0f9-4224-8f7b-0377630ef99e" providerId="AD" clId="Web-{B4353F47-A34C-D00E-E607-FC30E8449633}"/>
    <pc:docChg chg="modSld">
      <pc:chgData name="Jen McCraw" userId="S::jmccraw@wakehealth.edu::59e01396-c0f9-4224-8f7b-0377630ef99e" providerId="AD" clId="Web-{B4353F47-A34C-D00E-E607-FC30E8449633}" dt="2023-02-10T16:31:13.338" v="1159" actId="1076"/>
      <pc:docMkLst>
        <pc:docMk/>
      </pc:docMkLst>
      <pc:sldChg chg="addSp delSp modSp addCm delCm">
        <pc:chgData name="Jen McCraw" userId="S::jmccraw@wakehealth.edu::59e01396-c0f9-4224-8f7b-0377630ef99e" providerId="AD" clId="Web-{B4353F47-A34C-D00E-E607-FC30E8449633}" dt="2023-02-10T16:31:13.338" v="1159" actId="1076"/>
        <pc:sldMkLst>
          <pc:docMk/>
          <pc:sldMk cId="3308837624" sldId="257"/>
        </pc:sldMkLst>
        <pc:spChg chg="mod">
          <ac:chgData name="Jen McCraw" userId="S::jmccraw@wakehealth.edu::59e01396-c0f9-4224-8f7b-0377630ef99e" providerId="AD" clId="Web-{B4353F47-A34C-D00E-E607-FC30E8449633}" dt="2023-02-10T14:27:29.933" v="708" actId="1076"/>
          <ac:spMkLst>
            <pc:docMk/>
            <pc:sldMk cId="3308837624" sldId="257"/>
            <ac:spMk id="2" creationId="{E3EFFEB0-2A6E-C345-B280-BBCFFA4AD339}"/>
          </ac:spMkLst>
        </pc:spChg>
        <pc:spChg chg="add mod">
          <ac:chgData name="Jen McCraw" userId="S::jmccraw@wakehealth.edu::59e01396-c0f9-4224-8f7b-0377630ef99e" providerId="AD" clId="Web-{B4353F47-A34C-D00E-E607-FC30E8449633}" dt="2023-02-10T14:41:59.034" v="740" actId="1076"/>
          <ac:spMkLst>
            <pc:docMk/>
            <pc:sldMk cId="3308837624" sldId="257"/>
            <ac:spMk id="4" creationId="{31312547-22EB-BA22-387D-C1B6669D9E38}"/>
          </ac:spMkLst>
        </pc:spChg>
        <pc:spChg chg="add mod">
          <ac:chgData name="Jen McCraw" userId="S::jmccraw@wakehealth.edu::59e01396-c0f9-4224-8f7b-0377630ef99e" providerId="AD" clId="Web-{B4353F47-A34C-D00E-E607-FC30E8449633}" dt="2023-02-10T16:31:13.338" v="1159" actId="1076"/>
          <ac:spMkLst>
            <pc:docMk/>
            <pc:sldMk cId="3308837624" sldId="257"/>
            <ac:spMk id="5" creationId="{7018BA8D-CFD2-E048-6131-D13531ACE33A}"/>
          </ac:spMkLst>
        </pc:spChg>
        <pc:spChg chg="add mod">
          <ac:chgData name="Jen McCraw" userId="S::jmccraw@wakehealth.edu::59e01396-c0f9-4224-8f7b-0377630ef99e" providerId="AD" clId="Web-{B4353F47-A34C-D00E-E607-FC30E8449633}" dt="2023-02-10T16:30:52.884" v="1156" actId="1076"/>
          <ac:spMkLst>
            <pc:docMk/>
            <pc:sldMk cId="3308837624" sldId="257"/>
            <ac:spMk id="6" creationId="{C989C9E4-D43A-FE98-F32B-B691BF9F548A}"/>
          </ac:spMkLst>
        </pc:spChg>
        <pc:spChg chg="mod">
          <ac:chgData name="Jen McCraw" userId="S::jmccraw@wakehealth.edu::59e01396-c0f9-4224-8f7b-0377630ef99e" providerId="AD" clId="Web-{B4353F47-A34C-D00E-E607-FC30E8449633}" dt="2023-02-10T14:20:32.774" v="668" actId="1076"/>
          <ac:spMkLst>
            <pc:docMk/>
            <pc:sldMk cId="3308837624" sldId="257"/>
            <ac:spMk id="7" creationId="{012FE989-5246-DC3E-43C1-9CF074CD88C7}"/>
          </ac:spMkLst>
        </pc:spChg>
        <pc:spChg chg="add mod">
          <ac:chgData name="Jen McCraw" userId="S::jmccraw@wakehealth.edu::59e01396-c0f9-4224-8f7b-0377630ef99e" providerId="AD" clId="Web-{B4353F47-A34C-D00E-E607-FC30E8449633}" dt="2023-02-10T16:27:35.348" v="1153" actId="1076"/>
          <ac:spMkLst>
            <pc:docMk/>
            <pc:sldMk cId="3308837624" sldId="257"/>
            <ac:spMk id="9" creationId="{B9331E25-74C0-E389-65AA-E41C80DC3802}"/>
          </ac:spMkLst>
        </pc:spChg>
        <pc:spChg chg="mod">
          <ac:chgData name="Jen McCraw" userId="S::jmccraw@wakehealth.edu::59e01396-c0f9-4224-8f7b-0377630ef99e" providerId="AD" clId="Web-{B4353F47-A34C-D00E-E607-FC30E8449633}" dt="2023-02-10T14:52:52.423" v="763" actId="20577"/>
          <ac:spMkLst>
            <pc:docMk/>
            <pc:sldMk cId="3308837624" sldId="257"/>
            <ac:spMk id="17" creationId="{60A9EDB8-B1CB-E243-A4E9-A12DEB5C4A62}"/>
          </ac:spMkLst>
        </pc:spChg>
        <pc:spChg chg="mod">
          <ac:chgData name="Jen McCraw" userId="S::jmccraw@wakehealth.edu::59e01396-c0f9-4224-8f7b-0377630ef99e" providerId="AD" clId="Web-{B4353F47-A34C-D00E-E607-FC30E8449633}" dt="2023-02-10T14:52:26.750" v="758" actId="20577"/>
          <ac:spMkLst>
            <pc:docMk/>
            <pc:sldMk cId="3308837624" sldId="257"/>
            <ac:spMk id="18" creationId="{A3E10890-0242-4F41-AC2E-6C570FCC1F9F}"/>
          </ac:spMkLst>
        </pc:spChg>
        <pc:spChg chg="mod">
          <ac:chgData name="Jen McCraw" userId="S::jmccraw@wakehealth.edu::59e01396-c0f9-4224-8f7b-0377630ef99e" providerId="AD" clId="Web-{B4353F47-A34C-D00E-E607-FC30E8449633}" dt="2023-02-10T16:26:51.207" v="1149" actId="20577"/>
          <ac:spMkLst>
            <pc:docMk/>
            <pc:sldMk cId="3308837624" sldId="257"/>
            <ac:spMk id="19" creationId="{2DDE320B-249B-CA45-AF42-EAAE24CE7D4D}"/>
          </ac:spMkLst>
        </pc:spChg>
        <pc:spChg chg="del mod">
          <ac:chgData name="Jen McCraw" userId="S::jmccraw@wakehealth.edu::59e01396-c0f9-4224-8f7b-0377630ef99e" providerId="AD" clId="Web-{B4353F47-A34C-D00E-E607-FC30E8449633}" dt="2023-02-10T13:53:04.044" v="70"/>
          <ac:spMkLst>
            <pc:docMk/>
            <pc:sldMk cId="3308837624" sldId="257"/>
            <ac:spMk id="20" creationId="{9D92D0B9-DF49-6236-2FD0-4981A62BD075}"/>
          </ac:spMkLst>
        </pc:spChg>
        <pc:spChg chg="mod">
          <ac:chgData name="Jen McCraw" userId="S::jmccraw@wakehealth.edu::59e01396-c0f9-4224-8f7b-0377630ef99e" providerId="AD" clId="Web-{B4353F47-A34C-D00E-E607-FC30E8449633}" dt="2023-02-10T16:26:57.597" v="1150" actId="20577"/>
          <ac:spMkLst>
            <pc:docMk/>
            <pc:sldMk cId="3308837624" sldId="257"/>
            <ac:spMk id="21" creationId="{3ED79EE7-440B-2BF4-17F2-998CF2812EC1}"/>
          </ac:spMkLst>
        </pc:spChg>
        <pc:spChg chg="mod">
          <ac:chgData name="Jen McCraw" userId="S::jmccraw@wakehealth.edu::59e01396-c0f9-4224-8f7b-0377630ef99e" providerId="AD" clId="Web-{B4353F47-A34C-D00E-E607-FC30E8449633}" dt="2023-02-10T16:27:15.020" v="1152" actId="20577"/>
          <ac:spMkLst>
            <pc:docMk/>
            <pc:sldMk cId="3308837624" sldId="257"/>
            <ac:spMk id="25" creationId="{00000000-0000-0000-0000-000000000000}"/>
          </ac:spMkLst>
        </pc:spChg>
        <pc:picChg chg="mod">
          <ac:chgData name="Jen McCraw" userId="S::jmccraw@wakehealth.edu::59e01396-c0f9-4224-8f7b-0377630ef99e" providerId="AD" clId="Web-{B4353F47-A34C-D00E-E607-FC30E8449633}" dt="2023-02-10T16:31:04.103" v="1158" actId="1076"/>
          <ac:picMkLst>
            <pc:docMk/>
            <pc:sldMk cId="3308837624" sldId="257"/>
            <ac:picMk id="16" creationId="{00000000-0000-0000-0000-000000000000}"/>
          </ac:picMkLst>
        </pc:picChg>
        <pc:picChg chg="mod">
          <ac:chgData name="Jen McCraw" userId="S::jmccraw@wakehealth.edu::59e01396-c0f9-4224-8f7b-0377630ef99e" providerId="AD" clId="Web-{B4353F47-A34C-D00E-E607-FC30E8449633}" dt="2023-02-10T14:52:55.282" v="764" actId="1076"/>
          <ac:picMkLst>
            <pc:docMk/>
            <pc:sldMk cId="3308837624" sldId="257"/>
            <ac:picMk id="22" creationId="{00000000-0000-0000-0000-000000000000}"/>
          </ac:picMkLst>
        </pc:picChg>
        <pc:picChg chg="mod">
          <ac:chgData name="Jen McCraw" userId="S::jmccraw@wakehealth.edu::59e01396-c0f9-4224-8f7b-0377630ef99e" providerId="AD" clId="Web-{B4353F47-A34C-D00E-E607-FC30E8449633}" dt="2023-02-10T14:53:02.001" v="765" actId="1076"/>
          <ac:picMkLst>
            <pc:docMk/>
            <pc:sldMk cId="3308837624" sldId="257"/>
            <ac:picMk id="23" creationId="{00000000-0000-0000-0000-000000000000}"/>
          </ac:picMkLst>
        </pc:picChg>
        <pc:picChg chg="mod">
          <ac:chgData name="Jen McCraw" userId="S::jmccraw@wakehealth.edu::59e01396-c0f9-4224-8f7b-0377630ef99e" providerId="AD" clId="Web-{B4353F47-A34C-D00E-E607-FC30E8449633}" dt="2023-02-10T16:06:44.801" v="1131" actId="1076"/>
          <ac:picMkLst>
            <pc:docMk/>
            <pc:sldMk cId="3308837624" sldId="257"/>
            <ac:picMk id="24" creationId="{00000000-0000-0000-0000-000000000000}"/>
          </ac:picMkLst>
        </pc:picChg>
      </pc:sldChg>
    </pc:docChg>
  </pc:docChgLst>
  <pc:docChgLst>
    <pc:chgData name="Nina Mastandrea" userId="S::nmastand@wakehealth.edu::bd486842-7e9d-4e1d-9580-7c07588ab43f" providerId="AD" clId="Web-{8C45FFAC-2A4D-3664-800E-2F5A06D552E2}"/>
    <pc:docChg chg="modSld">
      <pc:chgData name="Nina Mastandrea" userId="S::nmastand@wakehealth.edu::bd486842-7e9d-4e1d-9580-7c07588ab43f" providerId="AD" clId="Web-{8C45FFAC-2A4D-3664-800E-2F5A06D552E2}" dt="2023-02-13T15:53:45.250" v="11" actId="1076"/>
      <pc:docMkLst>
        <pc:docMk/>
      </pc:docMkLst>
      <pc:sldChg chg="addSp delSp modSp">
        <pc:chgData name="Nina Mastandrea" userId="S::nmastand@wakehealth.edu::bd486842-7e9d-4e1d-9580-7c07588ab43f" providerId="AD" clId="Web-{8C45FFAC-2A4D-3664-800E-2F5A06D552E2}" dt="2023-02-13T15:53:45.250" v="11" actId="1076"/>
        <pc:sldMkLst>
          <pc:docMk/>
          <pc:sldMk cId="3308837624" sldId="257"/>
        </pc:sldMkLst>
        <pc:spChg chg="mod">
          <ac:chgData name="Nina Mastandrea" userId="S::nmastand@wakehealth.edu::bd486842-7e9d-4e1d-9580-7c07588ab43f" providerId="AD" clId="Web-{8C45FFAC-2A4D-3664-800E-2F5A06D552E2}" dt="2023-02-13T15:14:45.346" v="1" actId="20577"/>
          <ac:spMkLst>
            <pc:docMk/>
            <pc:sldMk cId="3308837624" sldId="257"/>
            <ac:spMk id="19" creationId="{2DDE320B-249B-CA45-AF42-EAAE24CE7D4D}"/>
          </ac:spMkLst>
        </pc:spChg>
        <pc:picChg chg="add mod">
          <ac:chgData name="Nina Mastandrea" userId="S::nmastand@wakehealth.edu::bd486842-7e9d-4e1d-9580-7c07588ab43f" providerId="AD" clId="Web-{8C45FFAC-2A4D-3664-800E-2F5A06D552E2}" dt="2023-02-13T15:53:45.250" v="11" actId="1076"/>
          <ac:picMkLst>
            <pc:docMk/>
            <pc:sldMk cId="3308837624" sldId="257"/>
            <ac:picMk id="7" creationId="{FB2C7D5F-1E2D-A11E-2F58-9B4C7A9EA304}"/>
          </ac:picMkLst>
        </pc:picChg>
        <pc:picChg chg="del">
          <ac:chgData name="Nina Mastandrea" userId="S::nmastand@wakehealth.edu::bd486842-7e9d-4e1d-9580-7c07588ab43f" providerId="AD" clId="Web-{8C45FFAC-2A4D-3664-800E-2F5A06D552E2}" dt="2023-02-13T15:43:15.753" v="2"/>
          <ac:picMkLst>
            <pc:docMk/>
            <pc:sldMk cId="3308837624" sldId="257"/>
            <ac:picMk id="1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6770"/>
          </a:xfrm>
          <a:prstGeom prst="rect">
            <a:avLst/>
          </a:prstGeom>
        </p:spPr>
        <p:txBody>
          <a:bodyPr vert="horz" lIns="34747" tIns="17374" rIns="34747" bIns="17374" rtlCol="0"/>
          <a:lstStyle>
            <a:lvl1pPr algn="l">
              <a:defRPr sz="500"/>
            </a:lvl1pPr>
          </a:lstStyle>
          <a:p>
            <a:endParaRPr lang="en-US"/>
          </a:p>
        </p:txBody>
      </p:sp>
      <p:sp>
        <p:nvSpPr>
          <p:cNvPr id="3" name="Date Placeholder 2"/>
          <p:cNvSpPr>
            <a:spLocks noGrp="1"/>
          </p:cNvSpPr>
          <p:nvPr>
            <p:ph type="dt" idx="1"/>
          </p:nvPr>
        </p:nvSpPr>
        <p:spPr>
          <a:xfrm>
            <a:off x="3978363" y="0"/>
            <a:ext cx="3043343" cy="466770"/>
          </a:xfrm>
          <a:prstGeom prst="rect">
            <a:avLst/>
          </a:prstGeom>
        </p:spPr>
        <p:txBody>
          <a:bodyPr vert="horz" lIns="34747" tIns="17374" rIns="34747" bIns="17374" rtlCol="0"/>
          <a:lstStyle>
            <a:lvl1pPr algn="r">
              <a:defRPr sz="500"/>
            </a:lvl1pPr>
          </a:lstStyle>
          <a:p>
            <a:fld id="{6604E6B7-3C96-914B-BF18-A9AA325C0192}" type="datetimeFigureOut">
              <a:rPr lang="en-US" smtClean="0"/>
              <a:t>2/28/23</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34747" tIns="17374" rIns="34747" bIns="17374" rtlCol="0" anchor="ctr"/>
          <a:lstStyle/>
          <a:p>
            <a:endParaRPr lang="en-US"/>
          </a:p>
        </p:txBody>
      </p:sp>
      <p:sp>
        <p:nvSpPr>
          <p:cNvPr id="5" name="Notes Placeholder 4"/>
          <p:cNvSpPr>
            <a:spLocks noGrp="1"/>
          </p:cNvSpPr>
          <p:nvPr>
            <p:ph type="body" sz="quarter" idx="3"/>
          </p:nvPr>
        </p:nvSpPr>
        <p:spPr>
          <a:xfrm>
            <a:off x="702310" y="4479785"/>
            <a:ext cx="5618480" cy="3665677"/>
          </a:xfrm>
          <a:prstGeom prst="rect">
            <a:avLst/>
          </a:prstGeom>
        </p:spPr>
        <p:txBody>
          <a:bodyPr vert="horz" lIns="34747" tIns="17374" rIns="34747" bIns="1737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30"/>
            <a:ext cx="3043343" cy="466770"/>
          </a:xfrm>
          <a:prstGeom prst="rect">
            <a:avLst/>
          </a:prstGeom>
        </p:spPr>
        <p:txBody>
          <a:bodyPr vert="horz" lIns="34747" tIns="17374" rIns="34747" bIns="17374" rtlCol="0" anchor="b"/>
          <a:lstStyle>
            <a:lvl1pPr algn="l">
              <a:defRPr sz="500"/>
            </a:lvl1pPr>
          </a:lstStyle>
          <a:p>
            <a:endParaRPr lang="en-US"/>
          </a:p>
        </p:txBody>
      </p:sp>
      <p:sp>
        <p:nvSpPr>
          <p:cNvPr id="7" name="Slide Number Placeholder 6"/>
          <p:cNvSpPr>
            <a:spLocks noGrp="1"/>
          </p:cNvSpPr>
          <p:nvPr>
            <p:ph type="sldNum" sz="quarter" idx="5"/>
          </p:nvPr>
        </p:nvSpPr>
        <p:spPr>
          <a:xfrm>
            <a:off x="3978363" y="8842330"/>
            <a:ext cx="3043343" cy="466770"/>
          </a:xfrm>
          <a:prstGeom prst="rect">
            <a:avLst/>
          </a:prstGeom>
        </p:spPr>
        <p:txBody>
          <a:bodyPr vert="horz" lIns="34747" tIns="17374" rIns="34747" bIns="17374" rtlCol="0" anchor="b"/>
          <a:lstStyle>
            <a:lvl1pPr algn="r">
              <a:defRPr sz="500"/>
            </a:lvl1pPr>
          </a:lstStyle>
          <a:p>
            <a:fld id="{00E09490-AAEE-BD4C-B93A-660063611D7C}" type="slidenum">
              <a:rPr lang="en-US" smtClean="0"/>
              <a:t>‹#›</a:t>
            </a:fld>
            <a:endParaRPr lang="en-US"/>
          </a:p>
        </p:txBody>
      </p:sp>
    </p:spTree>
    <p:extLst>
      <p:ext uri="{BB962C8B-B14F-4D97-AF65-F5344CB8AC3E}">
        <p14:creationId xmlns:p14="http://schemas.microsoft.com/office/powerpoint/2010/main" val="1431452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FFFFFF"/>
                </a:solidFill>
                <a:effectLst/>
                <a:latin typeface="Avenir LT W01_35 Light1475496" panose="02000503020000020003" pitchFamily="2" charset="0"/>
              </a:rPr>
              <a:t>Improving patient outcomes through innovation.</a:t>
            </a:r>
            <a:endParaRPr lang="en-US"/>
          </a:p>
        </p:txBody>
      </p:sp>
      <p:sp>
        <p:nvSpPr>
          <p:cNvPr id="4" name="Slide Number Placeholder 3"/>
          <p:cNvSpPr>
            <a:spLocks noGrp="1"/>
          </p:cNvSpPr>
          <p:nvPr>
            <p:ph type="sldNum" sz="quarter" idx="5"/>
          </p:nvPr>
        </p:nvSpPr>
        <p:spPr/>
        <p:txBody>
          <a:bodyPr/>
          <a:lstStyle/>
          <a:p>
            <a:fld id="{00E09490-AAEE-BD4C-B93A-660063611D7C}" type="slidenum">
              <a:rPr lang="en-US" smtClean="0"/>
              <a:t>1</a:t>
            </a:fld>
            <a:endParaRPr lang="en-US"/>
          </a:p>
        </p:txBody>
      </p:sp>
    </p:spTree>
    <p:extLst>
      <p:ext uri="{BB962C8B-B14F-4D97-AF65-F5344CB8AC3E}">
        <p14:creationId xmlns:p14="http://schemas.microsoft.com/office/powerpoint/2010/main" val="1695394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2">
            <a:extLst>
              <a:ext uri="{FF2B5EF4-FFF2-40B4-BE49-F238E27FC236}">
                <a16:creationId xmlns:a16="http://schemas.microsoft.com/office/drawing/2014/main" id="{526B005D-6E2A-8841-AA89-D5183C9F1451}"/>
              </a:ext>
            </a:extLst>
          </p:cNvPr>
          <p:cNvSpPr>
            <a:spLocks noGrp="1"/>
          </p:cNvSpPr>
          <p:nvPr>
            <p:ph type="title" hasCustomPrompt="1"/>
          </p:nvPr>
        </p:nvSpPr>
        <p:spPr>
          <a:xfrm>
            <a:off x="6629400" y="5943600"/>
            <a:ext cx="31699200" cy="1752600"/>
          </a:xfrm>
          <a:prstGeom prst="rect">
            <a:avLst/>
          </a:prstGeom>
        </p:spPr>
        <p:txBody>
          <a:bodyPr vert="horz" lIns="91440" tIns="45720" rIns="91440" bIns="45720" rtlCol="0" anchor="ctr">
            <a:normAutofit/>
          </a:bodyPr>
          <a:lstStyle>
            <a:lvl1pPr algn="ctr">
              <a:defRPr sz="3200" i="1">
                <a:solidFill>
                  <a:schemeClr val="bg1"/>
                </a:solidFill>
              </a:defRPr>
            </a:lvl1pPr>
          </a:lstStyle>
          <a:p>
            <a:r>
              <a:rPr lang="en-US"/>
              <a:t>Name, Department and Institution here. Arial italic 32 point, BLACK</a:t>
            </a:r>
            <a:br>
              <a:rPr lang="en-US"/>
            </a:br>
            <a:r>
              <a:rPr lang="en-US"/>
              <a:t>Name, Department and Institution here. Arial italic 32 point, BLACK</a:t>
            </a:r>
          </a:p>
        </p:txBody>
      </p:sp>
      <p:sp>
        <p:nvSpPr>
          <p:cNvPr id="8" name="Text Placeholder 37">
            <a:extLst>
              <a:ext uri="{FF2B5EF4-FFF2-40B4-BE49-F238E27FC236}">
                <a16:creationId xmlns:a16="http://schemas.microsoft.com/office/drawing/2014/main" id="{554647DB-E1BD-C94E-9EB3-A669485101C2}"/>
              </a:ext>
            </a:extLst>
          </p:cNvPr>
          <p:cNvSpPr>
            <a:spLocks noGrp="1"/>
          </p:cNvSpPr>
          <p:nvPr>
            <p:ph type="body" sz="quarter" idx="14" hasCustomPrompt="1"/>
          </p:nvPr>
        </p:nvSpPr>
        <p:spPr>
          <a:xfrm>
            <a:off x="6629400" y="457200"/>
            <a:ext cx="31699200" cy="5486400"/>
          </a:xfrm>
          <a:prstGeom prst="rect">
            <a:avLst/>
          </a:prstGeom>
        </p:spPr>
        <p:txBody>
          <a:bodyPr anchor="ctr"/>
          <a:lstStyle>
            <a:lvl1pPr marL="0" indent="0" algn="ctr">
              <a:lnSpc>
                <a:spcPct val="100000"/>
              </a:lnSpc>
              <a:buNone/>
              <a:defRPr sz="9000" b="1" i="0">
                <a:solidFill>
                  <a:schemeClr val="bg1"/>
                </a:solidFill>
                <a:latin typeface="Arial" panose="020B0604020202020204" pitchFamily="34" charset="0"/>
                <a:cs typeface="Arial" panose="020B0604020202020204" pitchFamily="34" charset="0"/>
              </a:defRPr>
            </a:lvl1pPr>
          </a:lstStyle>
          <a:p>
            <a:pPr lvl="0"/>
            <a:r>
              <a:rPr lang="en-US"/>
              <a:t>Edit master text style, Arial Bold 90pt, white, </a:t>
            </a:r>
            <a:br>
              <a:rPr lang="en-US"/>
            </a:br>
            <a:r>
              <a:rPr lang="en-US"/>
              <a:t>max of two lines </a:t>
            </a:r>
          </a:p>
        </p:txBody>
      </p:sp>
      <p:sp>
        <p:nvSpPr>
          <p:cNvPr id="9" name="Text Placeholder 49">
            <a:extLst>
              <a:ext uri="{FF2B5EF4-FFF2-40B4-BE49-F238E27FC236}">
                <a16:creationId xmlns:a16="http://schemas.microsoft.com/office/drawing/2014/main" id="{EDB378EE-D5C8-3D43-B7C1-12C2FAE7E7DE}"/>
              </a:ext>
            </a:extLst>
          </p:cNvPr>
          <p:cNvSpPr>
            <a:spLocks noGrp="1"/>
          </p:cNvSpPr>
          <p:nvPr>
            <p:ph type="body" sz="quarter" idx="15" hasCustomPrompt="1"/>
          </p:nvPr>
        </p:nvSpPr>
        <p:spPr>
          <a:xfrm>
            <a:off x="2759075" y="9144000"/>
            <a:ext cx="9059863" cy="21336000"/>
          </a:xfrm>
          <a:prstGeom prst="rect">
            <a:avLst/>
          </a:prstGeom>
        </p:spPr>
        <p:txBody>
          <a:bodyPr/>
          <a:lstStyle>
            <a:lvl1pPr>
              <a:defRPr sz="3600" b="0" i="0">
                <a:solidFill>
                  <a:schemeClr val="tx1"/>
                </a:solidFill>
                <a:latin typeface="Arial" panose="020B0604020202020204" pitchFamily="34" charset="0"/>
                <a:cs typeface="Arial" panose="020B0604020202020204" pitchFamily="34" charset="0"/>
              </a:defRPr>
            </a:lvl1pPr>
          </a:lstStyle>
          <a:p>
            <a:r>
              <a:rPr lang="en-US"/>
              <a:t>Edit Master text styles – Body copy is Arial 36 point. Subheads are All CAPS, Arial BOLD, 44 point, Gold,  BOLD</a:t>
            </a:r>
          </a:p>
        </p:txBody>
      </p:sp>
      <p:sp>
        <p:nvSpPr>
          <p:cNvPr id="10" name="Text Placeholder 2">
            <a:extLst>
              <a:ext uri="{FF2B5EF4-FFF2-40B4-BE49-F238E27FC236}">
                <a16:creationId xmlns:a16="http://schemas.microsoft.com/office/drawing/2014/main" id="{AF5783BF-6E76-F24B-AE5A-654CABBCC913}"/>
              </a:ext>
            </a:extLst>
          </p:cNvPr>
          <p:cNvSpPr>
            <a:spLocks noGrp="1"/>
          </p:cNvSpPr>
          <p:nvPr>
            <p:ph type="body" sz="quarter" idx="16" hasCustomPrompt="1"/>
          </p:nvPr>
        </p:nvSpPr>
        <p:spPr>
          <a:xfrm>
            <a:off x="12496800" y="9144000"/>
            <a:ext cx="9067800" cy="21336000"/>
          </a:xfrm>
          <a:prstGeom prst="rect">
            <a:avLst/>
          </a:prstGeom>
        </p:spPr>
        <p:txBody>
          <a:bodyPr/>
          <a:lstStyle>
            <a:lvl1pPr>
              <a:defRPr sz="3600" b="0" i="0">
                <a:solidFill>
                  <a:schemeClr val="tx1"/>
                </a:solidFill>
                <a:latin typeface="Arial" panose="020B0604020202020204" pitchFamily="34" charset="0"/>
                <a:cs typeface="Arial" panose="020B0604020202020204" pitchFamily="34" charset="0"/>
              </a:defRPr>
            </a:lvl1pPr>
          </a:lstStyle>
          <a:p>
            <a:r>
              <a:rPr lang="en-US"/>
              <a:t>Edit Master text styles – Body copy is Arial 36 point. Subheads are All CAPS, Arial BOLD, 44 point, Gold,  BOLD</a:t>
            </a:r>
          </a:p>
        </p:txBody>
      </p:sp>
      <p:sp>
        <p:nvSpPr>
          <p:cNvPr id="11" name="Text Placeholder 4">
            <a:extLst>
              <a:ext uri="{FF2B5EF4-FFF2-40B4-BE49-F238E27FC236}">
                <a16:creationId xmlns:a16="http://schemas.microsoft.com/office/drawing/2014/main" id="{5FD4507E-617E-7446-80EE-7DE3EFC1A6A5}"/>
              </a:ext>
            </a:extLst>
          </p:cNvPr>
          <p:cNvSpPr>
            <a:spLocks noGrp="1"/>
          </p:cNvSpPr>
          <p:nvPr>
            <p:ph type="body" sz="quarter" idx="17" hasCustomPrompt="1"/>
          </p:nvPr>
        </p:nvSpPr>
        <p:spPr>
          <a:xfrm>
            <a:off x="22326600" y="9144000"/>
            <a:ext cx="9067800" cy="21336000"/>
          </a:xfrm>
          <a:prstGeom prst="rect">
            <a:avLst/>
          </a:prstGeom>
        </p:spPr>
        <p:txBody>
          <a:bodyPr/>
          <a:lstStyle>
            <a:lvl1pPr>
              <a:defRPr sz="3600" b="0" i="0">
                <a:solidFill>
                  <a:schemeClr val="tx1"/>
                </a:solidFill>
                <a:latin typeface="Arial" panose="020B0604020202020204" pitchFamily="34" charset="0"/>
                <a:cs typeface="Arial" panose="020B0604020202020204" pitchFamily="34" charset="0"/>
              </a:defRPr>
            </a:lvl1pPr>
          </a:lstStyle>
          <a:p>
            <a:r>
              <a:rPr lang="en-US"/>
              <a:t>Edit Master text styles – Body copy is Arial 36 point. Subheads are All CAPS, Arial BOLD, 44 point, Gold,  BOLD</a:t>
            </a:r>
          </a:p>
        </p:txBody>
      </p:sp>
      <p:sp>
        <p:nvSpPr>
          <p:cNvPr id="12" name="Text Placeholder 12">
            <a:extLst>
              <a:ext uri="{FF2B5EF4-FFF2-40B4-BE49-F238E27FC236}">
                <a16:creationId xmlns:a16="http://schemas.microsoft.com/office/drawing/2014/main" id="{C23D11D7-1251-6A4B-A610-59ADA31B3031}"/>
              </a:ext>
            </a:extLst>
          </p:cNvPr>
          <p:cNvSpPr>
            <a:spLocks noGrp="1"/>
          </p:cNvSpPr>
          <p:nvPr>
            <p:ph type="body" sz="quarter" idx="18" hasCustomPrompt="1"/>
          </p:nvPr>
        </p:nvSpPr>
        <p:spPr>
          <a:xfrm>
            <a:off x="32080200" y="9144000"/>
            <a:ext cx="9067800" cy="21336000"/>
          </a:xfrm>
          <a:prstGeom prst="rect">
            <a:avLst/>
          </a:prstGeom>
        </p:spPr>
        <p:txBody>
          <a:bodyPr/>
          <a:lstStyle>
            <a:lvl1pPr>
              <a:defRPr sz="3600" b="0" i="0">
                <a:solidFill>
                  <a:schemeClr val="tx1"/>
                </a:solidFill>
                <a:latin typeface="Arial" panose="020B0604020202020204" pitchFamily="34" charset="0"/>
                <a:cs typeface="Arial" panose="020B0604020202020204" pitchFamily="34" charset="0"/>
              </a:defRPr>
            </a:lvl1pPr>
          </a:lstStyle>
          <a:p>
            <a:r>
              <a:rPr lang="en-US"/>
              <a:t>Edit Master text styles – Body copy is Arial 36 point. Subheads are All CAPS, Arial BOLD, 44 point, Gold,  BOLD</a:t>
            </a:r>
          </a:p>
        </p:txBody>
      </p:sp>
    </p:spTree>
    <p:extLst>
      <p:ext uri="{BB962C8B-B14F-4D97-AF65-F5344CB8AC3E}">
        <p14:creationId xmlns:p14="http://schemas.microsoft.com/office/powerpoint/2010/main" val="31560029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56295A7-A2DC-914E-8237-1FBDD680E1E2}"/>
              </a:ext>
            </a:extLst>
          </p:cNvPr>
          <p:cNvSpPr/>
          <p:nvPr userDrawn="1"/>
        </p:nvSpPr>
        <p:spPr>
          <a:xfrm>
            <a:off x="457200" y="457200"/>
            <a:ext cx="42976800"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C364E9C-2E5B-F044-8E86-CD43DFE630B7}"/>
              </a:ext>
            </a:extLst>
          </p:cNvPr>
          <p:cNvSpPr/>
          <p:nvPr userDrawn="1"/>
        </p:nvSpPr>
        <p:spPr>
          <a:xfrm>
            <a:off x="457200" y="5943600"/>
            <a:ext cx="42976800" cy="190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769F6B1-2F12-064B-A94D-8C18B6F0019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19200" y="2090214"/>
            <a:ext cx="5410199" cy="2220371"/>
          </a:xfrm>
          <a:prstGeom prst="rect">
            <a:avLst/>
          </a:prstGeom>
        </p:spPr>
      </p:pic>
      <p:pic>
        <p:nvPicPr>
          <p:cNvPr id="12" name="Picture 11">
            <a:extLst>
              <a:ext uri="{FF2B5EF4-FFF2-40B4-BE49-F238E27FC236}">
                <a16:creationId xmlns:a16="http://schemas.microsoft.com/office/drawing/2014/main" id="{258E0AF0-08D4-614C-A453-37FF829207EB}"/>
              </a:ext>
            </a:extLst>
          </p:cNvPr>
          <p:cNvPicPr>
            <a:picLocks noChangeAspect="1"/>
          </p:cNvPicPr>
          <p:nvPr userDrawn="1"/>
        </p:nvPicPr>
        <p:blipFill>
          <a:blip r:embed="rId4">
            <a:alphaModFix amt="20000"/>
          </a:blip>
          <a:stretch>
            <a:fillRect/>
          </a:stretch>
        </p:blipFill>
        <p:spPr>
          <a:xfrm>
            <a:off x="38277800" y="942731"/>
            <a:ext cx="5918200" cy="5918200"/>
          </a:xfrm>
          <a:prstGeom prst="rect">
            <a:avLst/>
          </a:prstGeom>
        </p:spPr>
      </p:pic>
      <p:sp>
        <p:nvSpPr>
          <p:cNvPr id="10" name="Rectangle 9">
            <a:extLst>
              <a:ext uri="{FF2B5EF4-FFF2-40B4-BE49-F238E27FC236}">
                <a16:creationId xmlns:a16="http://schemas.microsoft.com/office/drawing/2014/main" id="{E2B972E1-BC62-5146-AF3A-BB3EAAD2BDC2}"/>
              </a:ext>
            </a:extLst>
          </p:cNvPr>
          <p:cNvSpPr/>
          <p:nvPr userDrawn="1"/>
        </p:nvSpPr>
        <p:spPr>
          <a:xfrm>
            <a:off x="438150" y="31318200"/>
            <a:ext cx="4299585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TextBox 12">
            <a:extLst>
              <a:ext uri="{FF2B5EF4-FFF2-40B4-BE49-F238E27FC236}">
                <a16:creationId xmlns:a16="http://schemas.microsoft.com/office/drawing/2014/main" id="{1272FFB2-EE4F-7344-840C-97469C6CFBDC}"/>
              </a:ext>
            </a:extLst>
          </p:cNvPr>
          <p:cNvSpPr txBox="1"/>
          <p:nvPr userDrawn="1"/>
        </p:nvSpPr>
        <p:spPr>
          <a:xfrm>
            <a:off x="11420475" y="31524714"/>
            <a:ext cx="21031200" cy="707886"/>
          </a:xfrm>
          <a:prstGeom prst="rect">
            <a:avLst/>
          </a:prstGeom>
          <a:noFill/>
        </p:spPr>
        <p:txBody>
          <a:bodyPr wrap="square">
            <a:spAutoFit/>
          </a:bodyPr>
          <a:lstStyle/>
          <a:p>
            <a:pPr marL="0" marR="0" indent="0" algn="ctr" defTabSz="2508016" rtl="0" eaLnBrk="1" fontAlgn="auto" latinLnBrk="0" hangingPunct="1">
              <a:lnSpc>
                <a:spcPct val="100000"/>
              </a:lnSpc>
              <a:spcBef>
                <a:spcPts val="0"/>
              </a:spcBef>
              <a:spcAft>
                <a:spcPts val="0"/>
              </a:spcAft>
              <a:buClrTx/>
              <a:buSzTx/>
              <a:buFontTx/>
              <a:buNone/>
              <a:tabLst/>
              <a:defRPr/>
            </a:pPr>
            <a:r>
              <a:rPr lang="en-US" sz="4000" i="1">
                <a:solidFill>
                  <a:schemeClr val="accent1"/>
                </a:solidFill>
                <a:latin typeface="Arial" panose="020B0604020202020204" pitchFamily="34" charset="0"/>
                <a:cs typeface="Arial" panose="020B0604020202020204" pitchFamily="34" charset="0"/>
              </a:rPr>
              <a:t>Wake Forest University School of Medicine is the academic core of Atrium Health.</a:t>
            </a:r>
          </a:p>
        </p:txBody>
      </p:sp>
    </p:spTree>
    <p:extLst>
      <p:ext uri="{BB962C8B-B14F-4D97-AF65-F5344CB8AC3E}">
        <p14:creationId xmlns:p14="http://schemas.microsoft.com/office/powerpoint/2010/main" val="1970707767"/>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FFEB0-2A6E-C345-B280-BBCFFA4AD339}"/>
              </a:ext>
            </a:extLst>
          </p:cNvPr>
          <p:cNvSpPr>
            <a:spLocks noGrp="1"/>
          </p:cNvSpPr>
          <p:nvPr>
            <p:ph type="title"/>
          </p:nvPr>
        </p:nvSpPr>
        <p:spPr>
          <a:xfrm>
            <a:off x="11719813" y="6258538"/>
            <a:ext cx="21518373" cy="1752600"/>
          </a:xfrm>
        </p:spPr>
        <p:txBody>
          <a:bodyPr>
            <a:noAutofit/>
          </a:bodyPr>
          <a:lstStyle/>
          <a:p>
            <a:r>
              <a:rPr lang="en-US" sz="4800" dirty="0">
                <a:solidFill>
                  <a:schemeClr val="tx1"/>
                </a:solidFill>
                <a:cs typeface="Arial" panose="020B0604020202020204" pitchFamily="34" charset="0"/>
              </a:rPr>
              <a:t>Jeff D. Williamson, MD, MHS; Eric S. Kirkendall, MD, MBI;</a:t>
            </a:r>
            <a:br>
              <a:rPr lang="en-US" sz="4800" dirty="0">
                <a:cs typeface="Arial" panose="020B0604020202020204" pitchFamily="34" charset="0"/>
              </a:rPr>
            </a:br>
            <a:r>
              <a:rPr lang="en-US" sz="4800" dirty="0">
                <a:solidFill>
                  <a:schemeClr val="tx1"/>
                </a:solidFill>
                <a:cs typeface="Arial" panose="020B0604020202020204" pitchFamily="34" charset="0"/>
              </a:rPr>
              <a:t>Paul Yelton, MS; Jen McCraw, MBA, MSN, FNP-BC</a:t>
            </a:r>
            <a:br>
              <a:rPr lang="en-US" sz="4800" b="1" i="0" dirty="0">
                <a:solidFill>
                  <a:schemeClr val="tx1"/>
                </a:solidFill>
                <a:latin typeface="Arial" panose="020B0604020202020204" pitchFamily="34" charset="0"/>
                <a:cs typeface="Arial" panose="020B0604020202020204" pitchFamily="34" charset="0"/>
              </a:rPr>
            </a:br>
            <a:r>
              <a:rPr lang="en-US" sz="4800" dirty="0">
                <a:solidFill>
                  <a:schemeClr val="tx1"/>
                </a:solidFill>
                <a:latin typeface="Arial" panose="020B0604020202020204" pitchFamily="34" charset="0"/>
                <a:cs typeface="Arial" panose="020B0604020202020204" pitchFamily="34" charset="0"/>
              </a:rPr>
              <a:t> </a:t>
            </a:r>
          </a:p>
        </p:txBody>
      </p:sp>
      <p:sp>
        <p:nvSpPr>
          <p:cNvPr id="3" name="Text Placeholder 2">
            <a:extLst>
              <a:ext uri="{FF2B5EF4-FFF2-40B4-BE49-F238E27FC236}">
                <a16:creationId xmlns:a16="http://schemas.microsoft.com/office/drawing/2014/main" id="{412786D8-D81C-3749-9E8E-7C90097825AB}"/>
              </a:ext>
            </a:extLst>
          </p:cNvPr>
          <p:cNvSpPr>
            <a:spLocks noGrp="1"/>
          </p:cNvSpPr>
          <p:nvPr>
            <p:ph type="body" sz="quarter" idx="14"/>
          </p:nvPr>
        </p:nvSpPr>
        <p:spPr/>
        <p:txBody>
          <a:bodyPr/>
          <a:lstStyle/>
          <a:p>
            <a:r>
              <a:rPr lang="en-US" dirty="0"/>
              <a:t>Center for Healthcare Innovation</a:t>
            </a:r>
          </a:p>
        </p:txBody>
      </p:sp>
      <p:sp>
        <p:nvSpPr>
          <p:cNvPr id="17" name="Text Placeholder 3">
            <a:extLst>
              <a:ext uri="{FF2B5EF4-FFF2-40B4-BE49-F238E27FC236}">
                <a16:creationId xmlns:a16="http://schemas.microsoft.com/office/drawing/2014/main" id="{60A9EDB8-B1CB-E243-A4E9-A12DEB5C4A62}"/>
              </a:ext>
            </a:extLst>
          </p:cNvPr>
          <p:cNvSpPr>
            <a:spLocks noGrp="1"/>
          </p:cNvSpPr>
          <p:nvPr>
            <p:ph type="body" sz="quarter" idx="15"/>
          </p:nvPr>
        </p:nvSpPr>
        <p:spPr>
          <a:xfrm>
            <a:off x="1416197" y="8382000"/>
            <a:ext cx="10390894" cy="22174200"/>
          </a:xfrm>
        </p:spPr>
        <p:txBody>
          <a:bodyPr lIns="91440" tIns="45720" rIns="91440" bIns="45720" anchor="t"/>
          <a:lstStyle/>
          <a:p>
            <a:pPr marL="0" indent="0">
              <a:lnSpc>
                <a:spcPct val="110000"/>
              </a:lnSpc>
              <a:spcAft>
                <a:spcPts val="2400"/>
              </a:spcAft>
              <a:buNone/>
            </a:pPr>
            <a:r>
              <a:rPr lang="en-US" sz="4400" b="1" dirty="0">
                <a:solidFill>
                  <a:srgbClr val="93773A"/>
                </a:solidFill>
                <a:latin typeface="Arial"/>
                <a:cs typeface="Arial"/>
              </a:rPr>
              <a:t>Mission</a:t>
            </a:r>
            <a:endParaRPr lang="en-US" dirty="0"/>
          </a:p>
          <a:p>
            <a:pPr marL="0" indent="0">
              <a:lnSpc>
                <a:spcPct val="100000"/>
              </a:lnSpc>
              <a:spcAft>
                <a:spcPts val="2400"/>
              </a:spcAft>
              <a:buNone/>
            </a:pPr>
            <a:r>
              <a:rPr lang="en-US" b="0" i="0" dirty="0">
                <a:effectLst/>
              </a:rPr>
              <a:t>The mission of the Wake Forest Center for Healthcare Innovation is to collaboratively leverage the unique talents and capabilities of our innovators, digital health tools, scientific discoveries, and clinical care delivery system to improve population health, enhance the patient experience, reduce costs, and improve care provider work life</a:t>
            </a:r>
            <a:r>
              <a:rPr lang="en-US" b="0" i="0" dirty="0">
                <a:solidFill>
                  <a:srgbClr val="000000"/>
                </a:solidFill>
                <a:effectLst/>
              </a:rPr>
              <a:t>. </a:t>
            </a:r>
          </a:p>
          <a:p>
            <a:pPr marL="0" indent="0">
              <a:lnSpc>
                <a:spcPct val="100000"/>
              </a:lnSpc>
              <a:spcAft>
                <a:spcPts val="2400"/>
              </a:spcAft>
              <a:buNone/>
            </a:pPr>
            <a:r>
              <a:rPr lang="en-US" b="1" i="0" dirty="0">
                <a:solidFill>
                  <a:srgbClr val="000000"/>
                </a:solidFill>
                <a:effectLst/>
              </a:rPr>
              <a:t>The CHI is the only center in the organi</a:t>
            </a:r>
            <a:r>
              <a:rPr lang="en-US" b="1" dirty="0">
                <a:solidFill>
                  <a:srgbClr val="000000"/>
                </a:solidFill>
              </a:rPr>
              <a:t>zation that is jointly funded by the School of Medicine and the clinical health system</a:t>
            </a:r>
            <a:r>
              <a:rPr lang="en-US" dirty="0">
                <a:solidFill>
                  <a:srgbClr val="000000"/>
                </a:solidFill>
              </a:rPr>
              <a:t>.</a:t>
            </a:r>
          </a:p>
          <a:p>
            <a:pPr marL="0" indent="0">
              <a:lnSpc>
                <a:spcPct val="100000"/>
              </a:lnSpc>
              <a:spcAft>
                <a:spcPts val="2400"/>
              </a:spcAft>
              <a:buNone/>
            </a:pPr>
            <a:br>
              <a:rPr lang="en-US" dirty="0">
                <a:solidFill>
                  <a:srgbClr val="000000"/>
                </a:solidFill>
              </a:rPr>
            </a:br>
            <a:br>
              <a:rPr lang="en-US" dirty="0">
                <a:solidFill>
                  <a:srgbClr val="000000"/>
                </a:solidFill>
              </a:rPr>
            </a:br>
            <a:br>
              <a:rPr lang="en-US" dirty="0">
                <a:solidFill>
                  <a:srgbClr val="000000"/>
                </a:solidFill>
              </a:rPr>
            </a:br>
            <a:br>
              <a:rPr lang="en-US" dirty="0">
                <a:solidFill>
                  <a:srgbClr val="000000"/>
                </a:solidFill>
              </a:rPr>
            </a:br>
            <a:br>
              <a:rPr lang="en-US" dirty="0">
                <a:solidFill>
                  <a:srgbClr val="000000"/>
                </a:solidFill>
              </a:rPr>
            </a:br>
            <a:br>
              <a:rPr lang="en-US" dirty="0">
                <a:solidFill>
                  <a:srgbClr val="000000"/>
                </a:solidFill>
              </a:rPr>
            </a:br>
            <a:br>
              <a:rPr lang="en-US" dirty="0">
                <a:solidFill>
                  <a:srgbClr val="000000"/>
                </a:solidFill>
              </a:rPr>
            </a:br>
            <a:endParaRPr lang="en-US" dirty="0">
              <a:solidFill>
                <a:srgbClr val="000000"/>
              </a:solidFill>
            </a:endParaRPr>
          </a:p>
          <a:p>
            <a:pPr marL="0" indent="0">
              <a:lnSpc>
                <a:spcPct val="100000"/>
              </a:lnSpc>
              <a:spcAft>
                <a:spcPts val="2400"/>
              </a:spcAft>
              <a:buNone/>
            </a:pPr>
            <a:endParaRPr lang="en-US" b="0" i="0" dirty="0">
              <a:solidFill>
                <a:srgbClr val="000000"/>
              </a:solidFill>
              <a:effectLst/>
            </a:endParaRPr>
          </a:p>
          <a:p>
            <a:pPr marL="0" indent="0">
              <a:lnSpc>
                <a:spcPct val="100000"/>
              </a:lnSpc>
              <a:spcAft>
                <a:spcPts val="2400"/>
              </a:spcAft>
              <a:buNone/>
            </a:pPr>
            <a:endParaRPr lang="en-US" dirty="0">
              <a:solidFill>
                <a:srgbClr val="000000"/>
              </a:solidFill>
              <a:latin typeface="Arial"/>
              <a:cs typeface="Arial"/>
            </a:endParaRPr>
          </a:p>
          <a:p>
            <a:pPr marL="0" indent="0">
              <a:lnSpc>
                <a:spcPct val="100000"/>
              </a:lnSpc>
              <a:spcAft>
                <a:spcPts val="2400"/>
              </a:spcAft>
              <a:buNone/>
            </a:pPr>
            <a:r>
              <a:rPr lang="en-US" sz="4400" b="1" dirty="0">
                <a:solidFill>
                  <a:srgbClr val="93773A"/>
                </a:solidFill>
                <a:latin typeface="Arial" pitchFamily="34" charset="0"/>
                <a:cs typeface="Arial" pitchFamily="34" charset="0"/>
              </a:rPr>
              <a:t>Leadership</a:t>
            </a:r>
            <a:endParaRPr lang="en-US" sz="4400" dirty="0">
              <a:latin typeface="Arial" pitchFamily="34" charset="0"/>
              <a:cs typeface="Arial" pitchFamily="34" charset="0"/>
            </a:endParaRPr>
          </a:p>
          <a:p>
            <a:pPr marL="0" indent="0">
              <a:lnSpc>
                <a:spcPct val="100000"/>
              </a:lnSpc>
              <a:spcAft>
                <a:spcPts val="2400"/>
              </a:spcAft>
              <a:buNone/>
            </a:pPr>
            <a:r>
              <a:rPr lang="en-US" b="1" i="0" u="none" strike="noStrike" dirty="0">
                <a:effectLst/>
                <a:latin typeface="Arial" panose="020B0604020202020204" pitchFamily="34" charset="0"/>
              </a:rPr>
              <a:t>Jeff D. Williamson, MD, MHS</a:t>
            </a:r>
            <a:r>
              <a:rPr lang="en-US" b="1" i="0" dirty="0">
                <a:effectLst/>
                <a:latin typeface="Arial" panose="020B0604020202020204" pitchFamily="34" charset="0"/>
              </a:rPr>
              <a:t>​ </a:t>
            </a:r>
            <a:br>
              <a:rPr lang="en-US" b="0" i="0" dirty="0">
                <a:solidFill>
                  <a:srgbClr val="000000"/>
                </a:solidFill>
                <a:effectLst/>
                <a:latin typeface="Arial" panose="020B0604020202020204" pitchFamily="34" charset="0"/>
              </a:rPr>
            </a:br>
            <a:r>
              <a:rPr lang="en-US" b="0" i="0" u="none" strike="noStrike" dirty="0">
                <a:solidFill>
                  <a:srgbClr val="333333"/>
                </a:solidFill>
                <a:effectLst/>
                <a:latin typeface="Arial" panose="020B0604020202020204" pitchFamily="34" charset="0"/>
              </a:rPr>
              <a:t>CHI Director, Professor of Internal Medicine and Epidemiology; Chief, Section on Gerontology and Geriatric Medicine</a:t>
            </a:r>
            <a:r>
              <a:rPr lang="en-US" b="0" i="0" dirty="0">
                <a:solidFill>
                  <a:srgbClr val="000000"/>
                </a:solidFill>
                <a:effectLst/>
                <a:latin typeface="Arial" panose="020B0604020202020204" pitchFamily="34" charset="0"/>
              </a:rPr>
              <a:t>​</a:t>
            </a:r>
            <a:r>
              <a:rPr lang="en-US" b="0" i="0" dirty="0">
                <a:solidFill>
                  <a:srgbClr val="000000"/>
                </a:solidFill>
                <a:effectLst/>
              </a:rPr>
              <a:t>.</a:t>
            </a:r>
          </a:p>
          <a:p>
            <a:pPr marL="0" indent="0">
              <a:lnSpc>
                <a:spcPct val="100000"/>
              </a:lnSpc>
              <a:spcAft>
                <a:spcPts val="2400"/>
              </a:spcAft>
              <a:buNone/>
            </a:pPr>
            <a:r>
              <a:rPr lang="en-US" b="1" i="0" u="none" strike="noStrike" dirty="0">
                <a:effectLst/>
                <a:latin typeface="Arial" panose="020B0604020202020204" pitchFamily="34" charset="0"/>
              </a:rPr>
              <a:t>Eric S. Kirkendall, MD, MBI</a:t>
            </a:r>
            <a:r>
              <a:rPr lang="en-US" b="0" i="0" dirty="0">
                <a:effectLst/>
                <a:latin typeface="Arial" panose="020B0604020202020204" pitchFamily="34" charset="0"/>
              </a:rPr>
              <a:t>​</a:t>
            </a:r>
            <a:br>
              <a:rPr lang="en-US" b="0" i="0" dirty="0">
                <a:solidFill>
                  <a:srgbClr val="000000"/>
                </a:solidFill>
                <a:effectLst/>
                <a:latin typeface="Arial" panose="020B0604020202020204" pitchFamily="34" charset="0"/>
              </a:rPr>
            </a:br>
            <a:r>
              <a:rPr lang="en-US" b="0" i="0" u="none" strike="noStrike" dirty="0">
                <a:solidFill>
                  <a:srgbClr val="000000"/>
                </a:solidFill>
                <a:effectLst/>
                <a:latin typeface="Arial" panose="020B0604020202020204" pitchFamily="34" charset="0"/>
              </a:rPr>
              <a:t>CHI</a:t>
            </a:r>
            <a:r>
              <a:rPr lang="en-US" b="0" i="0" u="none" strike="noStrike" dirty="0">
                <a:solidFill>
                  <a:srgbClr val="9D7E37"/>
                </a:solidFill>
                <a:effectLst/>
                <a:latin typeface="Arial" panose="020B0604020202020204" pitchFamily="34" charset="0"/>
              </a:rPr>
              <a:t> </a:t>
            </a:r>
            <a:r>
              <a:rPr lang="en-US" b="0" i="0" u="none" strike="noStrike" dirty="0">
                <a:solidFill>
                  <a:srgbClr val="333333"/>
                </a:solidFill>
                <a:effectLst/>
                <a:latin typeface="Arial" panose="020B0604020202020204" pitchFamily="34" charset="0"/>
              </a:rPr>
              <a:t>Deputy Director, </a:t>
            </a:r>
            <a:r>
              <a:rPr lang="en-US" b="0" i="0" u="none" strike="noStrike" dirty="0">
                <a:solidFill>
                  <a:srgbClr val="262626"/>
                </a:solidFill>
                <a:effectLst/>
                <a:latin typeface="Arial" panose="020B0604020202020204" pitchFamily="34" charset="0"/>
              </a:rPr>
              <a:t>VP, Chief Medical Information Officer/Chief Information Officer, IAS; </a:t>
            </a:r>
            <a:r>
              <a:rPr lang="en-US" b="0" i="0" u="none" strike="noStrike" dirty="0">
                <a:solidFill>
                  <a:srgbClr val="333333"/>
                </a:solidFill>
                <a:effectLst/>
                <a:latin typeface="Arial" panose="020B0604020202020204" pitchFamily="34" charset="0"/>
              </a:rPr>
              <a:t>Professor, Pediatric Hospital Medicine</a:t>
            </a:r>
            <a:endParaRPr lang="en-US" b="0" i="0" dirty="0">
              <a:solidFill>
                <a:srgbClr val="000000"/>
              </a:solidFill>
              <a:effectLst/>
            </a:endParaRPr>
          </a:p>
          <a:p>
            <a:pPr marL="0" indent="0">
              <a:lnSpc>
                <a:spcPct val="100000"/>
              </a:lnSpc>
              <a:spcAft>
                <a:spcPts val="2400"/>
              </a:spcAft>
              <a:buNone/>
            </a:pPr>
            <a:endParaRPr lang="en-US" b="0" i="0" dirty="0">
              <a:solidFill>
                <a:srgbClr val="000000"/>
              </a:solidFill>
              <a:effectLst/>
            </a:endParaRPr>
          </a:p>
          <a:p>
            <a:pPr>
              <a:lnSpc>
                <a:spcPct val="100000"/>
              </a:lnSpc>
              <a:spcAft>
                <a:spcPts val="2400"/>
              </a:spcAft>
            </a:pPr>
            <a:endParaRPr lang="en-US" dirty="0"/>
          </a:p>
        </p:txBody>
      </p:sp>
      <p:sp>
        <p:nvSpPr>
          <p:cNvPr id="18" name="Text Placeholder 4">
            <a:extLst>
              <a:ext uri="{FF2B5EF4-FFF2-40B4-BE49-F238E27FC236}">
                <a16:creationId xmlns:a16="http://schemas.microsoft.com/office/drawing/2014/main" id="{A3E10890-0242-4F41-AC2E-6C570FCC1F9F}"/>
              </a:ext>
            </a:extLst>
          </p:cNvPr>
          <p:cNvSpPr>
            <a:spLocks noGrp="1"/>
          </p:cNvSpPr>
          <p:nvPr>
            <p:ph type="body" sz="quarter" idx="16"/>
          </p:nvPr>
        </p:nvSpPr>
        <p:spPr>
          <a:xfrm>
            <a:off x="12564575" y="8409910"/>
            <a:ext cx="9067800" cy="5523454"/>
          </a:xfrm>
        </p:spPr>
        <p:txBody>
          <a:bodyPr lIns="91440" tIns="45720" rIns="91440" bIns="45720" anchor="t"/>
          <a:lstStyle/>
          <a:p>
            <a:pPr marL="0" indent="0">
              <a:lnSpc>
                <a:spcPct val="110000"/>
              </a:lnSpc>
              <a:spcAft>
                <a:spcPts val="2400"/>
              </a:spcAft>
              <a:buNone/>
            </a:pPr>
            <a:r>
              <a:rPr lang="en-US" sz="4400" b="1" dirty="0">
                <a:solidFill>
                  <a:srgbClr val="93773A"/>
                </a:solidFill>
                <a:latin typeface="Arial"/>
                <a:cs typeface="Arial"/>
              </a:rPr>
              <a:t>Membership</a:t>
            </a:r>
            <a:endParaRPr lang="en-US" sz="4400" b="1" dirty="0">
              <a:solidFill>
                <a:srgbClr val="781D39"/>
              </a:solidFill>
              <a:latin typeface="Arial"/>
              <a:cs typeface="Arial"/>
            </a:endParaRPr>
          </a:p>
          <a:p>
            <a:pPr>
              <a:lnSpc>
                <a:spcPct val="100000"/>
              </a:lnSpc>
              <a:spcBef>
                <a:spcPts val="0"/>
              </a:spcBef>
            </a:pPr>
            <a:r>
              <a:rPr lang="en-US" dirty="0">
                <a:latin typeface="Arial"/>
                <a:cs typeface="Arial"/>
              </a:rPr>
              <a:t>Nearly 100 faculty/staff represented</a:t>
            </a:r>
          </a:p>
          <a:p>
            <a:pPr>
              <a:lnSpc>
                <a:spcPct val="100000"/>
              </a:lnSpc>
              <a:spcBef>
                <a:spcPts val="0"/>
              </a:spcBef>
            </a:pPr>
            <a:r>
              <a:rPr lang="en-US" dirty="0">
                <a:latin typeface="Arial"/>
                <a:cs typeface="Arial"/>
              </a:rPr>
              <a:t>Comprises more than 20 departments and specialty areas.</a:t>
            </a:r>
          </a:p>
          <a:p>
            <a:pPr>
              <a:lnSpc>
                <a:spcPct val="100000"/>
              </a:lnSpc>
              <a:spcBef>
                <a:spcPts val="0"/>
              </a:spcBef>
            </a:pPr>
            <a:r>
              <a:rPr lang="en-US" dirty="0">
                <a:latin typeface="Arial"/>
                <a:cs typeface="Arial"/>
              </a:rPr>
              <a:t>Recently launched a tiered-membership program: Core (including Membership Chair role), Champion, and Partner.</a:t>
            </a:r>
          </a:p>
          <a:p>
            <a:pPr>
              <a:lnSpc>
                <a:spcPct val="100000"/>
              </a:lnSpc>
              <a:spcBef>
                <a:spcPts val="0"/>
              </a:spcBef>
            </a:pPr>
            <a:r>
              <a:rPr lang="en-US" dirty="0">
                <a:latin typeface="Arial"/>
                <a:cs typeface="Arial"/>
              </a:rPr>
              <a:t>Mentor or awardee for more than 15 career development awards</a:t>
            </a:r>
          </a:p>
        </p:txBody>
      </p:sp>
      <p:sp>
        <p:nvSpPr>
          <p:cNvPr id="19" name="Text Placeholder 6">
            <a:extLst>
              <a:ext uri="{FF2B5EF4-FFF2-40B4-BE49-F238E27FC236}">
                <a16:creationId xmlns:a16="http://schemas.microsoft.com/office/drawing/2014/main" id="{2DDE320B-249B-CA45-AF42-EAAE24CE7D4D}"/>
              </a:ext>
            </a:extLst>
          </p:cNvPr>
          <p:cNvSpPr>
            <a:spLocks noGrp="1"/>
          </p:cNvSpPr>
          <p:nvPr>
            <p:ph type="body" sz="quarter" idx="18"/>
          </p:nvPr>
        </p:nvSpPr>
        <p:spPr>
          <a:xfrm>
            <a:off x="23839555" y="8394290"/>
            <a:ext cx="9067800" cy="16193149"/>
          </a:xfrm>
        </p:spPr>
        <p:txBody>
          <a:bodyPr lIns="91440" tIns="45720" rIns="91440" bIns="45720" anchor="t"/>
          <a:lstStyle/>
          <a:p>
            <a:pPr marL="0" indent="0">
              <a:lnSpc>
                <a:spcPct val="110000"/>
              </a:lnSpc>
              <a:spcAft>
                <a:spcPts val="2400"/>
              </a:spcAft>
              <a:buNone/>
            </a:pPr>
            <a:r>
              <a:rPr lang="en-US" sz="4400" b="1" dirty="0">
                <a:solidFill>
                  <a:srgbClr val="93773A"/>
                </a:solidFill>
                <a:latin typeface="Arial"/>
                <a:cs typeface="Arial"/>
              </a:rPr>
              <a:t>CHI as a Core Driver of the </a:t>
            </a:r>
            <a:r>
              <a:rPr lang="en-US" sz="4400" b="1" dirty="0" err="1">
                <a:solidFill>
                  <a:srgbClr val="93773A"/>
                </a:solidFill>
                <a:latin typeface="Arial"/>
                <a:cs typeface="Arial"/>
              </a:rPr>
              <a:t>aLHS</a:t>
            </a:r>
            <a:endParaRPr lang="en-US" dirty="0" err="1">
              <a:solidFill>
                <a:srgbClr val="000000"/>
              </a:solidFill>
            </a:endParaRPr>
          </a:p>
          <a:p>
            <a:pPr marL="0" indent="0">
              <a:lnSpc>
                <a:spcPct val="100000"/>
              </a:lnSpc>
              <a:buNone/>
            </a:pPr>
            <a:r>
              <a:rPr lang="en-US" sz="4000" b="1" dirty="0">
                <a:solidFill>
                  <a:srgbClr val="93773A"/>
                </a:solidFill>
                <a:latin typeface="Arial"/>
                <a:cs typeface="Arial"/>
              </a:rPr>
              <a:t>Collaborations</a:t>
            </a:r>
            <a:endParaRPr lang="en-US" sz="4000" b="1" dirty="0">
              <a:latin typeface="Arial"/>
              <a:cs typeface="Arial"/>
            </a:endParaRPr>
          </a:p>
          <a:p>
            <a:pPr marL="971550" lvl="1" indent="-285750">
              <a:lnSpc>
                <a:spcPct val="100000"/>
              </a:lnSpc>
              <a:spcBef>
                <a:spcPts val="1000"/>
              </a:spcBef>
              <a:buFont typeface="Arial"/>
              <a:buChar char="•"/>
            </a:pPr>
            <a:r>
              <a:rPr lang="en-US" sz="3600" dirty="0">
                <a:latin typeface="Arial"/>
                <a:cs typeface="Arial"/>
              </a:rPr>
              <a:t>Comprehensive Cancer Center</a:t>
            </a:r>
          </a:p>
          <a:p>
            <a:pPr marL="971550" lvl="1" indent="-285750">
              <a:lnSpc>
                <a:spcPct val="100000"/>
              </a:lnSpc>
              <a:spcBef>
                <a:spcPts val="1000"/>
              </a:spcBef>
              <a:buFont typeface="Arial"/>
              <a:buChar char="•"/>
            </a:pPr>
            <a:r>
              <a:rPr lang="en-US" sz="3600" dirty="0">
                <a:solidFill>
                  <a:srgbClr val="000000"/>
                </a:solidFill>
                <a:latin typeface="Arial"/>
                <a:cs typeface="Arial"/>
              </a:rPr>
              <a:t>Aging (SCHAAP) / Geriatrics</a:t>
            </a:r>
          </a:p>
          <a:p>
            <a:pPr marL="971550" lvl="1" indent="-285750">
              <a:lnSpc>
                <a:spcPct val="100000"/>
              </a:lnSpc>
              <a:spcBef>
                <a:spcPts val="1000"/>
              </a:spcBef>
              <a:buFont typeface="Arial"/>
              <a:buChar char="•"/>
            </a:pPr>
            <a:r>
              <a:rPr lang="en-US" sz="3600" dirty="0">
                <a:solidFill>
                  <a:srgbClr val="000000"/>
                </a:solidFill>
                <a:latin typeface="Arial"/>
                <a:cs typeface="Arial"/>
              </a:rPr>
              <a:t>Center for Biomedical Informatics</a:t>
            </a:r>
          </a:p>
          <a:p>
            <a:pPr marL="971550" lvl="1" indent="-285750">
              <a:lnSpc>
                <a:spcPct val="100000"/>
              </a:lnSpc>
              <a:spcBef>
                <a:spcPts val="1000"/>
              </a:spcBef>
              <a:buFont typeface="Arial"/>
              <a:buChar char="•"/>
            </a:pPr>
            <a:r>
              <a:rPr lang="en-US" sz="3600" dirty="0">
                <a:solidFill>
                  <a:srgbClr val="000000"/>
                </a:solidFill>
                <a:latin typeface="Arial"/>
                <a:cs typeface="Arial"/>
              </a:rPr>
              <a:t>Public Health Sciences</a:t>
            </a:r>
          </a:p>
          <a:p>
            <a:pPr marL="971550" lvl="1" indent="-285750">
              <a:lnSpc>
                <a:spcPct val="100000"/>
              </a:lnSpc>
              <a:spcBef>
                <a:spcPts val="1000"/>
              </a:spcBef>
              <a:buFont typeface="Arial"/>
              <a:buChar char="•"/>
            </a:pPr>
            <a:r>
              <a:rPr lang="en-US" sz="3600" dirty="0">
                <a:solidFill>
                  <a:srgbClr val="000000"/>
                </a:solidFill>
                <a:latin typeface="Arial"/>
                <a:cs typeface="Arial"/>
              </a:rPr>
              <a:t>Population Health</a:t>
            </a:r>
          </a:p>
          <a:p>
            <a:pPr marL="971550" lvl="1" indent="-285750">
              <a:lnSpc>
                <a:spcPct val="100000"/>
              </a:lnSpc>
              <a:spcBef>
                <a:spcPts val="1000"/>
              </a:spcBef>
              <a:buFont typeface="Arial"/>
              <a:buChar char="•"/>
            </a:pPr>
            <a:r>
              <a:rPr lang="en-US" sz="3600" dirty="0">
                <a:solidFill>
                  <a:srgbClr val="000000"/>
                </a:solidFill>
                <a:latin typeface="Arial"/>
                <a:cs typeface="Arial"/>
              </a:rPr>
              <a:t>Telehealth</a:t>
            </a:r>
          </a:p>
          <a:p>
            <a:pPr marL="0" indent="0">
              <a:lnSpc>
                <a:spcPct val="100000"/>
              </a:lnSpc>
              <a:buNone/>
            </a:pPr>
            <a:r>
              <a:rPr lang="en-US" sz="4000" b="1" dirty="0">
                <a:solidFill>
                  <a:srgbClr val="93773A"/>
                </a:solidFill>
                <a:latin typeface="Arial"/>
                <a:cs typeface="Arial"/>
              </a:rPr>
              <a:t>Community/Diversity</a:t>
            </a:r>
          </a:p>
          <a:p>
            <a:pPr lvl="1">
              <a:lnSpc>
                <a:spcPct val="100000"/>
              </a:lnSpc>
              <a:spcBef>
                <a:spcPts val="1000"/>
              </a:spcBef>
            </a:pPr>
            <a:r>
              <a:rPr lang="en-US" sz="3600" b="1" dirty="0" err="1">
                <a:solidFill>
                  <a:srgbClr val="000000"/>
                </a:solidFill>
                <a:latin typeface="Arial"/>
                <a:cs typeface="Arial"/>
              </a:rPr>
              <a:t>eFRIEND</a:t>
            </a:r>
            <a:r>
              <a:rPr lang="en-US" sz="3600" dirty="0">
                <a:solidFill>
                  <a:srgbClr val="000000"/>
                </a:solidFill>
                <a:latin typeface="Arial"/>
                <a:cs typeface="Arial"/>
              </a:rPr>
              <a:t> – enrolled participants are over 30% Black and 65% female</a:t>
            </a:r>
          </a:p>
          <a:p>
            <a:pPr lvl="1">
              <a:lnSpc>
                <a:spcPct val="100000"/>
              </a:lnSpc>
              <a:spcBef>
                <a:spcPts val="1000"/>
              </a:spcBef>
            </a:pPr>
            <a:r>
              <a:rPr lang="en-US" sz="3600" b="1" dirty="0">
                <a:solidFill>
                  <a:srgbClr val="000000"/>
                </a:solidFill>
                <a:latin typeface="Arial"/>
                <a:cs typeface="Calibri" panose="020F0502020204030204"/>
              </a:rPr>
              <a:t>DCARE</a:t>
            </a:r>
            <a:r>
              <a:rPr lang="en-US" sz="3600" dirty="0">
                <a:solidFill>
                  <a:srgbClr val="000000"/>
                </a:solidFill>
                <a:latin typeface="Arial"/>
                <a:cs typeface="Calibri" panose="020F0502020204030204"/>
              </a:rPr>
              <a:t> - 27% of enrolled caregivers are underrepresented minorities</a:t>
            </a:r>
          </a:p>
          <a:p>
            <a:pPr lvl="1">
              <a:lnSpc>
                <a:spcPct val="100000"/>
              </a:lnSpc>
              <a:spcBef>
                <a:spcPts val="1000"/>
              </a:spcBef>
            </a:pPr>
            <a:r>
              <a:rPr lang="en-US" sz="3600" b="1" dirty="0" err="1">
                <a:solidFill>
                  <a:srgbClr val="000000"/>
                </a:solidFill>
                <a:latin typeface="Arial"/>
                <a:ea typeface="+mn-lt"/>
                <a:cs typeface="+mn-lt"/>
              </a:rPr>
              <a:t>eCHI</a:t>
            </a:r>
            <a:r>
              <a:rPr lang="en-US" sz="3600" dirty="0">
                <a:solidFill>
                  <a:srgbClr val="000000"/>
                </a:solidFill>
                <a:latin typeface="Arial"/>
                <a:ea typeface="+mn-lt"/>
                <a:cs typeface="+mn-lt"/>
              </a:rPr>
              <a:t> – Black Americans are 2x more likely to develop cognitive decline, and we will include a minimum of 25% of Black participants</a:t>
            </a:r>
          </a:p>
          <a:p>
            <a:pPr marL="0" indent="0">
              <a:lnSpc>
                <a:spcPct val="100000"/>
              </a:lnSpc>
              <a:buNone/>
            </a:pPr>
            <a:r>
              <a:rPr lang="en-US" sz="4000" b="1" dirty="0">
                <a:solidFill>
                  <a:srgbClr val="93773A"/>
                </a:solidFill>
                <a:latin typeface="Arial"/>
                <a:ea typeface="+mn-lt"/>
                <a:cs typeface="+mn-lt"/>
              </a:rPr>
              <a:t>Technology Capabilities</a:t>
            </a:r>
            <a:endParaRPr lang="en-US" sz="4000" b="1" dirty="0">
              <a:latin typeface="Arial"/>
              <a:ea typeface="+mn-lt"/>
              <a:cs typeface="+mn-lt"/>
            </a:endParaRPr>
          </a:p>
          <a:p>
            <a:pPr lvl="1">
              <a:lnSpc>
                <a:spcPct val="100000"/>
              </a:lnSpc>
              <a:spcBef>
                <a:spcPts val="1000"/>
              </a:spcBef>
            </a:pPr>
            <a:r>
              <a:rPr lang="en-US" sz="3600" dirty="0">
                <a:solidFill>
                  <a:srgbClr val="000000"/>
                </a:solidFill>
                <a:latin typeface="Arial"/>
                <a:ea typeface="+mn-lt"/>
                <a:cs typeface="+mn-lt"/>
              </a:rPr>
              <a:t>Real-time system integration</a:t>
            </a:r>
            <a:endParaRPr lang="en-US" sz="3600" dirty="0">
              <a:latin typeface="Arial"/>
              <a:ea typeface="+mn-lt"/>
              <a:cs typeface="+mn-lt"/>
            </a:endParaRPr>
          </a:p>
          <a:p>
            <a:pPr lvl="1">
              <a:lnSpc>
                <a:spcPct val="100000"/>
              </a:lnSpc>
              <a:spcBef>
                <a:spcPts val="1000"/>
              </a:spcBef>
            </a:pPr>
            <a:r>
              <a:rPr lang="en-US" sz="3600" dirty="0">
                <a:solidFill>
                  <a:srgbClr val="000000"/>
                </a:solidFill>
                <a:latin typeface="Arial"/>
                <a:ea typeface="+mn-lt"/>
                <a:cs typeface="+mn-lt"/>
              </a:rPr>
              <a:t>Scalable architected applications</a:t>
            </a:r>
            <a:endParaRPr lang="en-US" sz="3600" dirty="0">
              <a:latin typeface="Arial"/>
              <a:ea typeface="+mn-lt"/>
              <a:cs typeface="+mn-lt"/>
            </a:endParaRPr>
          </a:p>
          <a:p>
            <a:pPr lvl="1">
              <a:lnSpc>
                <a:spcPct val="100000"/>
              </a:lnSpc>
              <a:spcBef>
                <a:spcPts val="1000"/>
              </a:spcBef>
            </a:pPr>
            <a:r>
              <a:rPr lang="en-US" sz="3600" dirty="0">
                <a:solidFill>
                  <a:srgbClr val="000000"/>
                </a:solidFill>
                <a:latin typeface="Arial"/>
                <a:ea typeface="+mn-lt"/>
                <a:cs typeface="+mn-lt"/>
              </a:rPr>
              <a:t>Complex algorithm design and development</a:t>
            </a:r>
            <a:endParaRPr lang="en-US" sz="3600" dirty="0">
              <a:latin typeface="Arial"/>
              <a:ea typeface="+mn-lt"/>
              <a:cs typeface="+mn-lt"/>
            </a:endParaRPr>
          </a:p>
          <a:p>
            <a:pPr lvl="1">
              <a:lnSpc>
                <a:spcPct val="100000"/>
              </a:lnSpc>
              <a:spcBef>
                <a:spcPts val="1000"/>
              </a:spcBef>
            </a:pPr>
            <a:r>
              <a:rPr lang="en-US" sz="3600" dirty="0">
                <a:solidFill>
                  <a:srgbClr val="000000"/>
                </a:solidFill>
                <a:latin typeface="Arial"/>
                <a:ea typeface="+mn-lt"/>
                <a:cs typeface="+mn-lt"/>
              </a:rPr>
              <a:t>Currently have over 50 projects in the Center’s portfolio</a:t>
            </a:r>
            <a:endParaRPr lang="en-US" sz="3600" dirty="0">
              <a:latin typeface="Arial"/>
              <a:cs typeface="Arial"/>
            </a:endParaRPr>
          </a:p>
          <a:p>
            <a:pPr marL="457200" lvl="1" indent="0">
              <a:buNone/>
            </a:pPr>
            <a:endParaRPr lang="en-US" sz="3200" b="1" dirty="0">
              <a:solidFill>
                <a:srgbClr val="93773A"/>
              </a:solidFill>
              <a:latin typeface="Calibri" panose="020F0502020204030204"/>
              <a:cs typeface="Calibri"/>
            </a:endParaRPr>
          </a:p>
          <a:p>
            <a:pPr marL="457200" lvl="1" indent="0">
              <a:buNone/>
            </a:pPr>
            <a:endParaRPr lang="en-US" sz="3200" dirty="0">
              <a:solidFill>
                <a:srgbClr val="000000"/>
              </a:solidFill>
              <a:latin typeface="Calibri" panose="020F0502020204030204"/>
              <a:cs typeface="Calibri"/>
            </a:endParaRPr>
          </a:p>
          <a:p>
            <a:pPr marL="457200" lvl="1" indent="0">
              <a:buNone/>
            </a:pPr>
            <a:endParaRPr lang="en-US" sz="4000" dirty="0">
              <a:solidFill>
                <a:srgbClr val="000000"/>
              </a:solidFill>
              <a:cs typeface="Calibri"/>
            </a:endParaRPr>
          </a:p>
        </p:txBody>
      </p:sp>
      <p:sp>
        <p:nvSpPr>
          <p:cNvPr id="21" name="Text Placeholder 4">
            <a:extLst>
              <a:ext uri="{FF2B5EF4-FFF2-40B4-BE49-F238E27FC236}">
                <a16:creationId xmlns:a16="http://schemas.microsoft.com/office/drawing/2014/main" id="{3ED79EE7-440B-2BF4-17F2-998CF2812EC1}"/>
              </a:ext>
            </a:extLst>
          </p:cNvPr>
          <p:cNvSpPr txBox="1">
            <a:spLocks/>
          </p:cNvSpPr>
          <p:nvPr/>
        </p:nvSpPr>
        <p:spPr>
          <a:xfrm>
            <a:off x="33429711" y="8394290"/>
            <a:ext cx="9067800" cy="853440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36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Aft>
                <a:spcPts val="2400"/>
              </a:spcAft>
              <a:buNone/>
            </a:pPr>
            <a:r>
              <a:rPr lang="en-US" sz="4400" b="1" dirty="0">
                <a:solidFill>
                  <a:srgbClr val="93773A"/>
                </a:solidFill>
                <a:latin typeface="Arial"/>
                <a:cs typeface="Arial"/>
              </a:rPr>
              <a:t>Clinical Application Examples</a:t>
            </a:r>
            <a:endParaRPr lang="en-US" sz="4400" dirty="0">
              <a:latin typeface="Arial"/>
              <a:cs typeface="Arial"/>
            </a:endParaRPr>
          </a:p>
          <a:p>
            <a:pPr marL="0" indent="0">
              <a:lnSpc>
                <a:spcPct val="100000"/>
              </a:lnSpc>
              <a:buNone/>
            </a:pPr>
            <a:r>
              <a:rPr lang="en-US" sz="4000" b="1" dirty="0" err="1">
                <a:solidFill>
                  <a:srgbClr val="93773A"/>
                </a:solidFill>
                <a:latin typeface="Arial"/>
                <a:cs typeface="Arial"/>
              </a:rPr>
              <a:t>mPATH</a:t>
            </a:r>
            <a:r>
              <a:rPr lang="en-US" sz="4000" b="1" baseline="28000" dirty="0" err="1">
                <a:solidFill>
                  <a:srgbClr val="93773A"/>
                </a:solidFill>
                <a:latin typeface="Arial"/>
                <a:cs typeface="Arial"/>
              </a:rPr>
              <a:t>TM</a:t>
            </a:r>
            <a:endParaRPr lang="en-US" sz="4000" b="1" dirty="0">
              <a:solidFill>
                <a:srgbClr val="93773A"/>
              </a:solidFill>
              <a:latin typeface="Arial"/>
              <a:cs typeface="Arial"/>
            </a:endParaRPr>
          </a:p>
          <a:p>
            <a:pPr lvl="1">
              <a:lnSpc>
                <a:spcPct val="100000"/>
              </a:lnSpc>
              <a:spcBef>
                <a:spcPts val="1000"/>
              </a:spcBef>
            </a:pPr>
            <a:r>
              <a:rPr lang="en-US" sz="3600" dirty="0">
                <a:latin typeface="Arial"/>
                <a:cs typeface="Arial"/>
              </a:rPr>
              <a:t>Shared clinical decision-making tool allowing patients to request screening for Colorectal Cancer or Lung Cancer</a:t>
            </a:r>
          </a:p>
          <a:p>
            <a:pPr lvl="1">
              <a:lnSpc>
                <a:spcPct val="100000"/>
              </a:lnSpc>
              <a:spcBef>
                <a:spcPts val="1000"/>
              </a:spcBef>
            </a:pPr>
            <a:r>
              <a:rPr lang="en-US" sz="3600" dirty="0">
                <a:latin typeface="Arial"/>
                <a:cs typeface="Arial"/>
              </a:rPr>
              <a:t>Used by &gt; 60,000 patients</a:t>
            </a:r>
          </a:p>
          <a:p>
            <a:pPr lvl="1">
              <a:lnSpc>
                <a:spcPct val="100000"/>
              </a:lnSpc>
              <a:spcBef>
                <a:spcPts val="1000"/>
              </a:spcBef>
            </a:pPr>
            <a:r>
              <a:rPr lang="en-US" sz="3600" dirty="0">
                <a:latin typeface="Arial"/>
                <a:cs typeface="Arial"/>
              </a:rPr>
              <a:t>Identified over 4,000 patients due for colorectal cancer screening, 79% of these patients never had a screening.</a:t>
            </a:r>
          </a:p>
          <a:p>
            <a:pPr lvl="1">
              <a:lnSpc>
                <a:spcPct val="100000"/>
              </a:lnSpc>
              <a:spcBef>
                <a:spcPts val="1000"/>
              </a:spcBef>
            </a:pPr>
            <a:r>
              <a:rPr lang="en-US" sz="3600" dirty="0">
                <a:latin typeface="Arial"/>
                <a:cs typeface="Arial"/>
              </a:rPr>
              <a:t>Has been spun out as a startup called Digital Navigation Solutions, Inc.</a:t>
            </a:r>
          </a:p>
          <a:p>
            <a:pPr lvl="1">
              <a:lnSpc>
                <a:spcPct val="100000"/>
              </a:lnSpc>
              <a:spcAft>
                <a:spcPts val="2400"/>
              </a:spcAft>
            </a:pPr>
            <a:endParaRPr lang="en-US" b="1" baseline="28000" dirty="0">
              <a:solidFill>
                <a:srgbClr val="93773A"/>
              </a:solidFill>
            </a:endParaRPr>
          </a:p>
          <a:p>
            <a:pPr marL="457200" lvl="1" indent="0">
              <a:lnSpc>
                <a:spcPct val="100000"/>
              </a:lnSpc>
              <a:spcAft>
                <a:spcPts val="2400"/>
              </a:spcAft>
              <a:buNone/>
            </a:pPr>
            <a:endParaRPr lang="en-US" b="1" dirty="0">
              <a:solidFill>
                <a:srgbClr val="93773A"/>
              </a:solidFill>
            </a:endParaRPr>
          </a:p>
          <a:p>
            <a:pPr>
              <a:lnSpc>
                <a:spcPct val="100000"/>
              </a:lnSpc>
              <a:spcAft>
                <a:spcPts val="2400"/>
              </a:spcAft>
            </a:pPr>
            <a:endParaRPr lang="en-US" b="1" dirty="0">
              <a:solidFill>
                <a:srgbClr val="FF0000"/>
              </a:solidFill>
            </a:endParaRPr>
          </a:p>
        </p:txBody>
      </p:sp>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16807" t="7118" r="16526" b="16794"/>
          <a:stretch/>
        </p:blipFill>
        <p:spPr>
          <a:xfrm>
            <a:off x="1558168" y="16690182"/>
            <a:ext cx="3608271" cy="5147093"/>
          </a:xfrm>
          <a:prstGeom prst="rect">
            <a:avLst/>
          </a:prstGeom>
        </p:spPr>
      </p:pic>
      <p:pic>
        <p:nvPicPr>
          <p:cNvPr id="23" name="Picture 22"/>
          <p:cNvPicPr>
            <a:picLocks noChangeAspect="1"/>
          </p:cNvPicPr>
          <p:nvPr/>
        </p:nvPicPr>
        <p:blipFill rotWithShape="1">
          <a:blip r:embed="rId4" cstate="print">
            <a:extLst>
              <a:ext uri="{28A0092B-C50C-407E-A947-70E740481C1C}">
                <a14:useLocalDpi xmlns:a14="http://schemas.microsoft.com/office/drawing/2010/main" val="0"/>
              </a:ext>
            </a:extLst>
          </a:blip>
          <a:srcRect l="17562" t="5121" r="11820" b="17335"/>
          <a:stretch/>
        </p:blipFill>
        <p:spPr>
          <a:xfrm>
            <a:off x="6462735" y="16690182"/>
            <a:ext cx="3657600" cy="5147093"/>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53822" y="24396768"/>
            <a:ext cx="16126231" cy="6493896"/>
          </a:xfrm>
          <a:prstGeom prst="rect">
            <a:avLst/>
          </a:prstGeom>
        </p:spPr>
      </p:pic>
      <p:sp>
        <p:nvSpPr>
          <p:cNvPr id="25" name="Rectangle 24"/>
          <p:cNvSpPr/>
          <p:nvPr/>
        </p:nvSpPr>
        <p:spPr>
          <a:xfrm>
            <a:off x="33716938" y="16151302"/>
            <a:ext cx="9193173" cy="6699270"/>
          </a:xfrm>
          <a:prstGeom prst="rect">
            <a:avLst/>
          </a:prstGeom>
        </p:spPr>
        <p:txBody>
          <a:bodyPr wrap="square" lIns="91440" tIns="45720" rIns="91440" bIns="45720" anchor="t">
            <a:spAutoFit/>
          </a:bodyPr>
          <a:lstStyle/>
          <a:p>
            <a:pPr>
              <a:spcBef>
                <a:spcPts val="1000"/>
              </a:spcBef>
            </a:pPr>
            <a:r>
              <a:rPr lang="en-US" sz="4000" b="1" dirty="0">
                <a:solidFill>
                  <a:srgbClr val="93773A"/>
                </a:solidFill>
                <a:latin typeface="Arial"/>
                <a:cs typeface="Arial"/>
              </a:rPr>
              <a:t>electronic Frailty Index (</a:t>
            </a:r>
            <a:r>
              <a:rPr lang="en-US" sz="4000" b="1" dirty="0" err="1">
                <a:solidFill>
                  <a:srgbClr val="93773A"/>
                </a:solidFill>
                <a:latin typeface="Arial"/>
                <a:cs typeface="Arial"/>
              </a:rPr>
              <a:t>eFI</a:t>
            </a:r>
            <a:r>
              <a:rPr lang="en-US" sz="4000" b="1" dirty="0">
                <a:solidFill>
                  <a:srgbClr val="93773A"/>
                </a:solidFill>
                <a:latin typeface="Arial"/>
                <a:cs typeface="Arial"/>
              </a:rPr>
              <a:t>)</a:t>
            </a:r>
            <a:endParaRPr lang="en-US" sz="4000" dirty="0">
              <a:latin typeface="Arial"/>
              <a:cs typeface="Arial"/>
            </a:endParaRPr>
          </a:p>
          <a:p>
            <a:pPr marL="571500" indent="-571500">
              <a:spcBef>
                <a:spcPts val="1000"/>
              </a:spcBef>
              <a:buFont typeface="Arial" panose="020B0604020202020204" pitchFamily="34" charset="0"/>
              <a:buChar char="•"/>
            </a:pPr>
            <a:r>
              <a:rPr lang="en-US" sz="3600" dirty="0" err="1">
                <a:solidFill>
                  <a:srgbClr val="000000"/>
                </a:solidFill>
                <a:latin typeface="Arial"/>
                <a:cs typeface="Arial"/>
              </a:rPr>
              <a:t>eFI</a:t>
            </a:r>
            <a:r>
              <a:rPr lang="en-US" sz="3600" dirty="0">
                <a:solidFill>
                  <a:srgbClr val="000000"/>
                </a:solidFill>
                <a:latin typeface="Arial"/>
                <a:cs typeface="Arial"/>
              </a:rPr>
              <a:t> is an algorithmic tool utilizing the electronic medical record to mobilize routine data that already exists in a single, automated, objective score</a:t>
            </a:r>
            <a:endParaRPr lang="en-US" sz="3600" dirty="0">
              <a:latin typeface="Arial"/>
              <a:cs typeface="Arial"/>
            </a:endParaRPr>
          </a:p>
          <a:p>
            <a:pPr marL="571500" indent="-571500">
              <a:spcBef>
                <a:spcPts val="1000"/>
              </a:spcBef>
              <a:buFont typeface="Arial" panose="020B0604020202020204" pitchFamily="34" charset="0"/>
              <a:buChar char="•"/>
            </a:pPr>
            <a:r>
              <a:rPr lang="en-US" sz="3600" dirty="0">
                <a:latin typeface="Arial"/>
                <a:cs typeface="Arial"/>
              </a:rPr>
              <a:t>Measured the </a:t>
            </a:r>
            <a:r>
              <a:rPr lang="en-US" sz="3600" dirty="0" err="1">
                <a:latin typeface="Arial"/>
                <a:cs typeface="Arial"/>
              </a:rPr>
              <a:t>eFI</a:t>
            </a:r>
            <a:r>
              <a:rPr lang="en-US" sz="3600" dirty="0">
                <a:latin typeface="Arial"/>
                <a:cs typeface="Arial"/>
              </a:rPr>
              <a:t> on </a:t>
            </a:r>
            <a:r>
              <a:rPr lang="en-US" sz="3600" dirty="0">
                <a:solidFill>
                  <a:srgbClr val="000000"/>
                </a:solidFill>
                <a:latin typeface="Arial"/>
                <a:cs typeface="Arial"/>
              </a:rPr>
              <a:t>over 1.5 million patients at Wake and Atrium</a:t>
            </a:r>
            <a:endParaRPr lang="en-US" sz="3600" dirty="0">
              <a:latin typeface="Arial"/>
              <a:cs typeface="Arial"/>
            </a:endParaRPr>
          </a:p>
          <a:p>
            <a:pPr marL="571500" indent="-571500">
              <a:spcBef>
                <a:spcPts val="1000"/>
              </a:spcBef>
              <a:buFont typeface="Arial" panose="020B0604020202020204" pitchFamily="34" charset="0"/>
              <a:buChar char="•"/>
            </a:pPr>
            <a:r>
              <a:rPr lang="en-US" sz="3600" dirty="0">
                <a:solidFill>
                  <a:srgbClr val="000000"/>
                </a:solidFill>
                <a:latin typeface="Arial"/>
                <a:cs typeface="Arial"/>
              </a:rPr>
              <a:t>Expanded externally to CHESS (external Pop Health) and their value partners</a:t>
            </a:r>
            <a:endParaRPr lang="en-US" sz="3600" dirty="0">
              <a:latin typeface="Arial"/>
              <a:cs typeface="Arial"/>
            </a:endParaRPr>
          </a:p>
          <a:p>
            <a:pPr marL="571500" indent="-571500">
              <a:spcBef>
                <a:spcPts val="1000"/>
              </a:spcBef>
              <a:buFont typeface="Arial" panose="020B0604020202020204" pitchFamily="34" charset="0"/>
              <a:buChar char="•"/>
            </a:pPr>
            <a:r>
              <a:rPr lang="en-US" sz="3600" dirty="0">
                <a:solidFill>
                  <a:srgbClr val="000000"/>
                </a:solidFill>
                <a:latin typeface="Arial"/>
                <a:cs typeface="Arial"/>
              </a:rPr>
              <a:t>Completing a customer agreement with UCSD/UC Irvine</a:t>
            </a:r>
            <a:endParaRPr lang="en-US" sz="3600" dirty="0">
              <a:solidFill>
                <a:srgbClr val="000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1312547-22EB-BA22-387D-C1B6669D9E38}"/>
              </a:ext>
            </a:extLst>
          </p:cNvPr>
          <p:cNvSpPr txBox="1"/>
          <p:nvPr/>
        </p:nvSpPr>
        <p:spPr>
          <a:xfrm>
            <a:off x="12564575" y="14332136"/>
            <a:ext cx="8539316"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solidFill>
                  <a:srgbClr val="93773A"/>
                </a:solidFill>
                <a:latin typeface="Arial"/>
                <a:cs typeface="Arial"/>
              </a:rPr>
              <a:t>Research and Other Funding</a:t>
            </a:r>
          </a:p>
        </p:txBody>
      </p:sp>
      <p:sp>
        <p:nvSpPr>
          <p:cNvPr id="5" name="TextBox 4">
            <a:extLst>
              <a:ext uri="{FF2B5EF4-FFF2-40B4-BE49-F238E27FC236}">
                <a16:creationId xmlns:a16="http://schemas.microsoft.com/office/drawing/2014/main" id="{7018BA8D-CFD2-E048-6131-D13531ACE33A}"/>
              </a:ext>
            </a:extLst>
          </p:cNvPr>
          <p:cNvSpPr txBox="1"/>
          <p:nvPr/>
        </p:nvSpPr>
        <p:spPr>
          <a:xfrm>
            <a:off x="12092386" y="23318630"/>
            <a:ext cx="11895432" cy="82176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000" dirty="0">
                <a:latin typeface="Arial"/>
                <a:cs typeface="Arial"/>
              </a:rPr>
              <a:t>Reuben DB, Gill TM, Stevens A, Williamson J, Volpi E, Lichtenstein M, Jennings LA, Tan Z, </a:t>
            </a:r>
            <a:r>
              <a:rPr lang="en-US" sz="2000" dirty="0" err="1">
                <a:latin typeface="Arial"/>
                <a:cs typeface="Arial"/>
              </a:rPr>
              <a:t>Evertson</a:t>
            </a:r>
            <a:r>
              <a:rPr lang="en-US" sz="2000" dirty="0">
                <a:latin typeface="Arial"/>
                <a:cs typeface="Arial"/>
              </a:rPr>
              <a:t> L, Bass D, Weitzman L, Carnie M, Wilson N, Araujo K, Charpentier P, Meng C, Greene EJ, </a:t>
            </a:r>
            <a:r>
              <a:rPr lang="en-US" sz="2000" dirty="0" err="1">
                <a:latin typeface="Arial"/>
                <a:cs typeface="Arial"/>
              </a:rPr>
              <a:t>Dziura</a:t>
            </a:r>
            <a:r>
              <a:rPr lang="en-US" sz="2000" dirty="0">
                <a:latin typeface="Arial"/>
                <a:cs typeface="Arial"/>
              </a:rPr>
              <a:t> J, Liu J, Unger E, Yang M, Currie K, Lenoir KM, Green AS, Abraham S, Vernon A, Samper-</a:t>
            </a:r>
            <a:r>
              <a:rPr lang="en-US" sz="2000" dirty="0" err="1">
                <a:latin typeface="Arial"/>
                <a:cs typeface="Arial"/>
              </a:rPr>
              <a:t>Ternent</a:t>
            </a:r>
            <a:r>
              <a:rPr lang="en-US" sz="2000" dirty="0">
                <a:latin typeface="Arial"/>
                <a:cs typeface="Arial"/>
              </a:rPr>
              <a:t> R, Raji M, Hirst RM, Galloway R, Finney GR, Ladd I, Rahm AK, Borek P, </a:t>
            </a:r>
            <a:r>
              <a:rPr lang="en-US" sz="2000" dirty="0" err="1">
                <a:latin typeface="Arial"/>
                <a:cs typeface="Arial"/>
              </a:rPr>
              <a:t>Peduzzi</a:t>
            </a:r>
            <a:r>
              <a:rPr lang="en-US" sz="2000" dirty="0">
                <a:latin typeface="Arial"/>
                <a:cs typeface="Arial"/>
              </a:rPr>
              <a:t> P. D-CARE: The Dementia Care Study: Design of a Pragmatic Trial of the Effectiveness and Cost Effectiveness of Health System-Based Versus Community-Based Dementia Care Versus Usual Dementia Care. J Am </a:t>
            </a:r>
            <a:r>
              <a:rPr lang="en-US" sz="2000" dirty="0" err="1">
                <a:latin typeface="Arial"/>
                <a:cs typeface="Arial"/>
              </a:rPr>
              <a:t>Geriatr</a:t>
            </a:r>
            <a:r>
              <a:rPr lang="en-US" sz="2000" dirty="0">
                <a:latin typeface="Arial"/>
                <a:cs typeface="Arial"/>
              </a:rPr>
              <a:t> Soc. 2020 Nov;68(11):2492-2499. </a:t>
            </a:r>
            <a:r>
              <a:rPr lang="en-US" sz="2000" dirty="0" err="1">
                <a:latin typeface="Arial"/>
                <a:cs typeface="Arial"/>
              </a:rPr>
              <a:t>doi</a:t>
            </a:r>
            <a:r>
              <a:rPr lang="en-US" sz="2000" dirty="0">
                <a:latin typeface="Arial"/>
                <a:cs typeface="Arial"/>
              </a:rPr>
              <a:t>: 10.1111/jgs.16862. </a:t>
            </a:r>
            <a:r>
              <a:rPr lang="en-US" sz="2000" dirty="0" err="1">
                <a:latin typeface="Arial"/>
                <a:cs typeface="Arial"/>
              </a:rPr>
              <a:t>Epub</a:t>
            </a:r>
            <a:r>
              <a:rPr lang="en-US" sz="2000" dirty="0">
                <a:latin typeface="Arial"/>
                <a:cs typeface="Arial"/>
              </a:rPr>
              <a:t> 2020 Oct 6. Erratum in: J Am </a:t>
            </a:r>
            <a:r>
              <a:rPr lang="en-US" sz="2000" dirty="0" err="1">
                <a:latin typeface="Arial"/>
                <a:cs typeface="Arial"/>
              </a:rPr>
              <a:t>Geriatr</a:t>
            </a:r>
            <a:r>
              <a:rPr lang="en-US" sz="2000" dirty="0">
                <a:latin typeface="Arial"/>
                <a:cs typeface="Arial"/>
              </a:rPr>
              <a:t> Soc. 2022 Jun;70(6):E19. PMID: 32949145; PMCID: PMC8086629.</a:t>
            </a:r>
            <a:br>
              <a:rPr lang="en-US" sz="2000" dirty="0">
                <a:latin typeface="Arial"/>
                <a:cs typeface="Arial"/>
              </a:rPr>
            </a:br>
            <a:endParaRPr lang="en-US" sz="2000" dirty="0">
              <a:latin typeface="Arial"/>
              <a:cs typeface="Arial"/>
            </a:endParaRPr>
          </a:p>
          <a:p>
            <a:pPr marL="342900" indent="-342900">
              <a:buFont typeface="Arial" panose="020B0604020202020204" pitchFamily="34" charset="0"/>
              <a:buChar char="•"/>
            </a:pPr>
            <a:r>
              <a:rPr lang="en-US" sz="2000" dirty="0">
                <a:latin typeface="Arial"/>
                <a:cs typeface="Arial"/>
              </a:rPr>
              <a:t>Shah SJ, Fang MC, </a:t>
            </a:r>
            <a:r>
              <a:rPr lang="en-US" sz="2000" dirty="0" err="1">
                <a:latin typeface="Arial"/>
                <a:cs typeface="Arial"/>
              </a:rPr>
              <a:t>Wannier</a:t>
            </a:r>
            <a:r>
              <a:rPr lang="en-US" sz="2000" dirty="0">
                <a:latin typeface="Arial"/>
                <a:cs typeface="Arial"/>
              </a:rPr>
              <a:t> SR, Steinman MA, </a:t>
            </a:r>
            <a:r>
              <a:rPr lang="en-US" sz="2000" dirty="0" err="1">
                <a:latin typeface="Arial"/>
                <a:cs typeface="Arial"/>
              </a:rPr>
              <a:t>Covinsky</a:t>
            </a:r>
            <a:r>
              <a:rPr lang="en-US" sz="2000" dirty="0">
                <a:latin typeface="Arial"/>
                <a:cs typeface="Arial"/>
              </a:rPr>
              <a:t> KE. Association of Social Support With Functional Outcomes in Older Adults Who Live Alone. JAMA Intern Med. 2022;182(1):26–32. doi:10.1001/jamainternmed.2021.6588. </a:t>
            </a:r>
            <a:br>
              <a:rPr lang="en-US" sz="2000" dirty="0">
                <a:latin typeface="Arial"/>
                <a:cs typeface="Arial"/>
              </a:rPr>
            </a:br>
            <a:endParaRPr lang="en-US" sz="2000" dirty="0">
              <a:latin typeface="Arial"/>
              <a:cs typeface="Arial"/>
            </a:endParaRPr>
          </a:p>
          <a:p>
            <a:pPr marL="342900" indent="-342900">
              <a:buFont typeface="Arial" panose="020B0604020202020204" pitchFamily="34" charset="0"/>
              <a:buChar char="•"/>
            </a:pPr>
            <a:r>
              <a:rPr lang="en-US" sz="2000" dirty="0">
                <a:latin typeface="Arial"/>
                <a:cs typeface="Arial"/>
              </a:rPr>
              <a:t>Miller DP Jr, Foley KL, Bundy R, </a:t>
            </a:r>
            <a:r>
              <a:rPr lang="en-US" sz="2000" dirty="0" err="1">
                <a:latin typeface="Arial"/>
                <a:cs typeface="Arial"/>
              </a:rPr>
              <a:t>Dharod</a:t>
            </a:r>
            <a:r>
              <a:rPr lang="en-US" sz="2000" dirty="0">
                <a:latin typeface="Arial"/>
                <a:cs typeface="Arial"/>
              </a:rPr>
              <a:t> A, Wright E, Dignan M, Snavely AC. Universal Screening in Primary Care Practices by Self-administered Tablet vs Nursing Staff. JAMA </a:t>
            </a:r>
            <a:r>
              <a:rPr lang="en-US" sz="2000" dirty="0" err="1">
                <a:latin typeface="Arial"/>
                <a:cs typeface="Arial"/>
              </a:rPr>
              <a:t>Netw</a:t>
            </a:r>
            <a:r>
              <a:rPr lang="en-US" sz="2000" dirty="0">
                <a:latin typeface="Arial"/>
                <a:cs typeface="Arial"/>
              </a:rPr>
              <a:t> Open. 2022 Mar 1;5(3):e221480. </a:t>
            </a:r>
            <a:r>
              <a:rPr lang="en-US" sz="2000" dirty="0" err="1">
                <a:latin typeface="Arial"/>
                <a:cs typeface="Arial"/>
              </a:rPr>
              <a:t>doi</a:t>
            </a:r>
            <a:r>
              <a:rPr lang="en-US" sz="2000" dirty="0">
                <a:latin typeface="Arial"/>
                <a:cs typeface="Arial"/>
              </a:rPr>
              <a:t>: 10.1001/jamanetworkopen.2022.1480. PMID: 35258581; PMCID: PMC8905387.</a:t>
            </a:r>
          </a:p>
          <a:p>
            <a:pPr marL="342900" indent="-342900">
              <a:buFont typeface="Arial" panose="020B0604020202020204" pitchFamily="34" charset="0"/>
              <a:buChar char="•"/>
            </a:pPr>
            <a:endParaRPr lang="en-US" sz="2000" dirty="0">
              <a:latin typeface="Arial"/>
              <a:cs typeface="Arial"/>
            </a:endParaRPr>
          </a:p>
          <a:p>
            <a:pPr marL="342900" indent="-342900">
              <a:buFont typeface="Arial" panose="020B0604020202020204" pitchFamily="34" charset="0"/>
              <a:buChar char="•"/>
            </a:pPr>
            <a:r>
              <a:rPr lang="en-US" sz="2000" dirty="0">
                <a:latin typeface="Arial"/>
                <a:cs typeface="Arial"/>
              </a:rPr>
              <a:t>The SPRINT MIND Investigators for the SPRINT Research Group. Effect of Intensive vs Standard Blood Pressure Control on Probable Dementia: A Randomized Clinical Trial. JAMA. 2019;321(6):553–561. doi:10.1001/jama.2018.21442.</a:t>
            </a:r>
          </a:p>
          <a:p>
            <a:pPr marL="342900" indent="-342900">
              <a:buFont typeface="Arial" panose="020B0604020202020204" pitchFamily="34" charset="0"/>
              <a:buChar char="•"/>
            </a:pPr>
            <a:endParaRPr lang="en-US" sz="2000" dirty="0">
              <a:latin typeface="Arial"/>
              <a:cs typeface="Arial"/>
            </a:endParaRPr>
          </a:p>
          <a:p>
            <a:pPr marL="342900" indent="-342900">
              <a:buFont typeface="Arial" panose="020B0604020202020204" pitchFamily="34" charset="0"/>
              <a:buChar char="•"/>
            </a:pPr>
            <a:r>
              <a:rPr lang="en-US" sz="2000" dirty="0" err="1">
                <a:latin typeface="Arial"/>
                <a:cs typeface="Arial"/>
              </a:rPr>
              <a:t>Pajewski</a:t>
            </a:r>
            <a:r>
              <a:rPr lang="en-US" sz="2000" dirty="0">
                <a:latin typeface="Arial"/>
                <a:cs typeface="Arial"/>
              </a:rPr>
              <a:t> NM, Lenoir K, Wells BJ, Williamson JD, Callahan KE. Frailty Screening Using the Electronic Health Record Within a Medicare Accountable Care Organization. J </a:t>
            </a:r>
            <a:r>
              <a:rPr lang="en-US" sz="2000" dirty="0" err="1">
                <a:latin typeface="Arial"/>
                <a:cs typeface="Arial"/>
              </a:rPr>
              <a:t>Gerontol</a:t>
            </a:r>
            <a:r>
              <a:rPr lang="en-US" sz="2000" dirty="0">
                <a:latin typeface="Arial"/>
                <a:cs typeface="Arial"/>
              </a:rPr>
              <a:t> A Biol Sci Med Sci. 2019 Oct 4;74(11):1771-1777. </a:t>
            </a:r>
            <a:r>
              <a:rPr lang="en-US" sz="2000" dirty="0" err="1">
                <a:latin typeface="Arial"/>
                <a:cs typeface="Arial"/>
              </a:rPr>
              <a:t>doi</a:t>
            </a:r>
            <a:r>
              <a:rPr lang="en-US" sz="2000" dirty="0">
                <a:latin typeface="Arial"/>
                <a:cs typeface="Arial"/>
              </a:rPr>
              <a:t>: 10.1093/</a:t>
            </a:r>
            <a:r>
              <a:rPr lang="en-US" sz="2000" dirty="0" err="1">
                <a:latin typeface="Arial"/>
                <a:cs typeface="Arial"/>
              </a:rPr>
              <a:t>gerona</a:t>
            </a:r>
            <a:r>
              <a:rPr lang="en-US" sz="2000" dirty="0">
                <a:latin typeface="Arial"/>
                <a:cs typeface="Arial"/>
              </a:rPr>
              <a:t>/glz017. PMID: 30668637; PMCID: PMC6777083.</a:t>
            </a:r>
          </a:p>
          <a:p>
            <a:endParaRPr lang="en-US" sz="2800" dirty="0">
              <a:latin typeface="Arial"/>
              <a:cs typeface="Arial"/>
            </a:endParaRPr>
          </a:p>
        </p:txBody>
      </p:sp>
      <p:sp>
        <p:nvSpPr>
          <p:cNvPr id="6" name="TextBox 5">
            <a:extLst>
              <a:ext uri="{FF2B5EF4-FFF2-40B4-BE49-F238E27FC236}">
                <a16:creationId xmlns:a16="http://schemas.microsoft.com/office/drawing/2014/main" id="{C989C9E4-D43A-FE98-F32B-B691BF9F548A}"/>
              </a:ext>
            </a:extLst>
          </p:cNvPr>
          <p:cNvSpPr txBox="1"/>
          <p:nvPr/>
        </p:nvSpPr>
        <p:spPr>
          <a:xfrm>
            <a:off x="12564575" y="22452802"/>
            <a:ext cx="8539316" cy="7955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0000"/>
              </a:lnSpc>
              <a:spcBef>
                <a:spcPts val="1000"/>
              </a:spcBef>
              <a:spcAft>
                <a:spcPts val="2400"/>
              </a:spcAft>
            </a:pPr>
            <a:r>
              <a:rPr lang="en-US" sz="4400" b="1" dirty="0">
                <a:solidFill>
                  <a:srgbClr val="93773A"/>
                </a:solidFill>
                <a:latin typeface="Arial"/>
                <a:cs typeface="Arial"/>
              </a:rPr>
              <a:t>Key Publications</a:t>
            </a:r>
            <a:endParaRPr lang="en-US" dirty="0"/>
          </a:p>
        </p:txBody>
      </p:sp>
      <p:pic>
        <p:nvPicPr>
          <p:cNvPr id="7" name="Picture 7" descr="Chart, pie chart&#10;&#10;Description automatically generated">
            <a:extLst>
              <a:ext uri="{FF2B5EF4-FFF2-40B4-BE49-F238E27FC236}">
                <a16:creationId xmlns:a16="http://schemas.microsoft.com/office/drawing/2014/main" id="{FB2C7D5F-1E2D-A11E-2F58-9B4C7A9EA304}"/>
              </a:ext>
            </a:extLst>
          </p:cNvPr>
          <p:cNvPicPr>
            <a:picLocks noChangeAspect="1"/>
          </p:cNvPicPr>
          <p:nvPr/>
        </p:nvPicPr>
        <p:blipFill>
          <a:blip r:embed="rId6"/>
          <a:stretch>
            <a:fillRect/>
          </a:stretch>
        </p:blipFill>
        <p:spPr>
          <a:xfrm>
            <a:off x="12092386" y="15101576"/>
            <a:ext cx="11512040" cy="7236989"/>
          </a:xfrm>
          <a:prstGeom prst="rect">
            <a:avLst/>
          </a:prstGeom>
        </p:spPr>
      </p:pic>
    </p:spTree>
    <p:extLst>
      <p:ext uri="{BB962C8B-B14F-4D97-AF65-F5344CB8AC3E}">
        <p14:creationId xmlns:p14="http://schemas.microsoft.com/office/powerpoint/2010/main" val="3308837624"/>
      </p:ext>
    </p:extLst>
  </p:cSld>
  <p:clrMapOvr>
    <a:masterClrMapping/>
  </p:clrMapOvr>
</p:sld>
</file>

<file path=ppt/theme/theme1.xml><?xml version="1.0" encoding="utf-8"?>
<a:theme xmlns:a="http://schemas.openxmlformats.org/drawingml/2006/main" name="2_Custom Design">
  <a:themeElements>
    <a:clrScheme name="Wake Gold RGB">
      <a:dk1>
        <a:srgbClr val="000000"/>
      </a:dk1>
      <a:lt1>
        <a:srgbClr val="FFFFFF"/>
      </a:lt1>
      <a:dk2>
        <a:srgbClr val="000000"/>
      </a:dk2>
      <a:lt2>
        <a:srgbClr val="E0E0E0"/>
      </a:lt2>
      <a:accent1>
        <a:srgbClr val="9E7E38"/>
      </a:accent1>
      <a:accent2>
        <a:srgbClr val="EC7A08"/>
      </a:accent2>
      <a:accent3>
        <a:srgbClr val="FFDA08"/>
      </a:accent3>
      <a:accent4>
        <a:srgbClr val="8064A2"/>
      </a:accent4>
      <a:accent5>
        <a:srgbClr val="CD202C"/>
      </a:accent5>
      <a:accent6>
        <a:srgbClr val="B6BF00"/>
      </a:accent6>
      <a:hlink>
        <a:srgbClr val="9E7E38"/>
      </a:hlink>
      <a:folHlink>
        <a:srgbClr val="9E7E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442E7B3BD761D4789149325683BE0A2" ma:contentTypeVersion="4" ma:contentTypeDescription="Create a new document." ma:contentTypeScope="" ma:versionID="a49a20a58b59a8934acb0b411898347f">
  <xsd:schema xmlns:xsd="http://www.w3.org/2001/XMLSchema" xmlns:xs="http://www.w3.org/2001/XMLSchema" xmlns:p="http://schemas.microsoft.com/office/2006/metadata/properties" xmlns:ns2="739e1678-d4e9-4bb9-9be3-a08a04450bfc" xmlns:ns3="2b8d248c-96e0-4d98-8747-093e5e798c16" targetNamespace="http://schemas.microsoft.com/office/2006/metadata/properties" ma:root="true" ma:fieldsID="fd868dc91fc4db6054d82ba7427db8ba" ns2:_="" ns3:_="">
    <xsd:import namespace="739e1678-d4e9-4bb9-9be3-a08a04450bfc"/>
    <xsd:import namespace="2b8d248c-96e0-4d98-8747-093e5e798c1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9e1678-d4e9-4bb9-9be3-a08a04450b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8d248c-96e0-4d98-8747-093e5e798c1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59B15D-99F6-40A1-B5E5-1B1FFD3B58CF}">
  <ds:schemaRefs>
    <ds:schemaRef ds:uri="http://schemas.microsoft.com/sharepoint/v3/contenttype/forms"/>
  </ds:schemaRefs>
</ds:datastoreItem>
</file>

<file path=customXml/itemProps2.xml><?xml version="1.0" encoding="utf-8"?>
<ds:datastoreItem xmlns:ds="http://schemas.openxmlformats.org/officeDocument/2006/customXml" ds:itemID="{9F36C37B-82FD-4D03-925D-6147517D012F}">
  <ds:schemaRefs>
    <ds:schemaRef ds:uri="http://purl.org/dc/terms/"/>
    <ds:schemaRef ds:uri="http://purl.org/dc/dcmitype/"/>
    <ds:schemaRef ds:uri="http://schemas.microsoft.com/office/infopath/2007/PartnerControls"/>
    <ds:schemaRef ds:uri="http://purl.org/dc/elements/1.1/"/>
    <ds:schemaRef ds:uri="739e1678-d4e9-4bb9-9be3-a08a04450bfc"/>
    <ds:schemaRef ds:uri="http://schemas.microsoft.com/office/2006/documentManagement/types"/>
    <ds:schemaRef ds:uri="http://www.w3.org/XML/1998/namespace"/>
    <ds:schemaRef ds:uri="http://schemas.openxmlformats.org/package/2006/metadata/core-properties"/>
    <ds:schemaRef ds:uri="2b8d248c-96e0-4d98-8747-093e5e798c16"/>
    <ds:schemaRef ds:uri="http://schemas.microsoft.com/office/2006/metadata/properties"/>
  </ds:schemaRefs>
</ds:datastoreItem>
</file>

<file path=customXml/itemProps3.xml><?xml version="1.0" encoding="utf-8"?>
<ds:datastoreItem xmlns:ds="http://schemas.openxmlformats.org/officeDocument/2006/customXml" ds:itemID="{649A1C85-49C0-4FCF-81CF-1DBA112F15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9e1678-d4e9-4bb9-9be3-a08a04450bfc"/>
    <ds:schemaRef ds:uri="2b8d248c-96e0-4d98-8747-093e5e798c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wfsom_36x48_horizontal_poster_template</Template>
  <TotalTime>10</TotalTime>
  <Words>857</Words>
  <Application>Microsoft Macintosh PowerPoint</Application>
  <PresentationFormat>Custom</PresentationFormat>
  <Paragraphs>57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Avenir LT W01_35 Light1475496</vt:lpstr>
      <vt:lpstr>Calibri</vt:lpstr>
      <vt:lpstr>Calibri Light</vt:lpstr>
      <vt:lpstr>2_Custom Design</vt:lpstr>
      <vt:lpstr>Jeff D. Williamson, MD, MHS; Eric S. Kirkendall, MD, MBI; Paul Yelton, MS; Jen McCraw, MBA, MSN, FNP-BC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Alice Sanders</dc:creator>
  <cp:lastModifiedBy>Hannah Faulkner</cp:lastModifiedBy>
  <cp:revision>15</cp:revision>
  <cp:lastPrinted>2023-02-06T12:53:11Z</cp:lastPrinted>
  <dcterms:created xsi:type="dcterms:W3CDTF">2022-02-25T02:47:24Z</dcterms:created>
  <dcterms:modified xsi:type="dcterms:W3CDTF">2023-02-28T19:17:50Z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0x0101006442E7B3BD761D4789149325683BE0A2</vt:lpwstr>
  </property>
  <property fmtid="{D5CDD505-2E9C-101B-9397-08002B2CF9AE}" pid="3" name="MediaServiceImageTags">
    <vt:lpwstr/>
  </property>
</Properties>
</file>