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98" r:id="rId8"/>
    <p:sldId id="285" r:id="rId9"/>
    <p:sldId id="296" r:id="rId10"/>
    <p:sldId id="307" r:id="rId11"/>
    <p:sldId id="266" r:id="rId12"/>
    <p:sldId id="299" r:id="rId13"/>
    <p:sldId id="292" r:id="rId14"/>
    <p:sldId id="280" r:id="rId15"/>
    <p:sldId id="289" r:id="rId16"/>
    <p:sldId id="290" r:id="rId17"/>
    <p:sldId id="283" r:id="rId18"/>
    <p:sldId id="284" r:id="rId19"/>
    <p:sldId id="304" r:id="rId20"/>
    <p:sldId id="294" r:id="rId21"/>
    <p:sldId id="295" r:id="rId22"/>
    <p:sldId id="300" r:id="rId23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old" panose="00000800000000000000" charset="0"/>
      <p:regular r:id="rId33"/>
      <p:bold r:id="rId34"/>
      <p:italic r:id="rId35"/>
      <p:boldItalic r:id="rId36"/>
    </p:embeddedFont>
    <p:embeddedFont>
      <p:font typeface="Montserrat Classic Bold Italics" panose="020B0604020202020204" charset="0"/>
      <p:bold r:id="rId37"/>
      <p:italic r:id="rId38"/>
      <p:boldItalic r:id="rId39"/>
    </p:embeddedFont>
    <p:embeddedFont>
      <p:font typeface="Montserrat Extra-Bold" panose="020B0604020202020204" charset="0"/>
      <p:regular r:id="rId40"/>
      <p:bold r:id="rId41"/>
    </p:embeddedFont>
    <p:embeddedFont>
      <p:font typeface="Montserrat SemiBold" panose="00000700000000000000" pitchFamily="2" charset="0"/>
      <p:regular r:id="rId42"/>
      <p:bold r:id="rId43"/>
      <p:italic r:id="rId44"/>
      <p:boldItalic r:id="rId45"/>
    </p:embeddedFont>
    <p:embeddedFont>
      <p:font typeface="Montserrat Semi-Bold" panose="020B0604020202020204" charset="0"/>
      <p:regular r:id="rId46"/>
      <p:bold r:id="rId47"/>
      <p:italic r:id="rId48"/>
      <p:boldItalic r:id="rId49"/>
    </p:embeddedFont>
    <p:embeddedFont>
      <p:font typeface="Montserrat Semi-Bold Bold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  <p188:author id="{A3F31FD7-E95A-0FFF-2AAD-E450AC803DC4}" name="Joe Aslett" initials="JA" userId="S::joe@futurumcareers.com::7b6f269b-9023-4611-9a28-c55f9a45fd79" providerId="AD"/>
  <p188:author id="{8EC4D2F2-2767-CF06-CE67-E8818C0C2A5A}" name="Isla Foffa" initials="IF" userId="S::isla@futurumcareers.com::237bb2e1-a752-4b88-b59e-e8cd0f2462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1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525F9"/>
    <a:srgbClr val="C9E9E5"/>
    <a:srgbClr val="3660AA"/>
    <a:srgbClr val="345BA2"/>
    <a:srgbClr val="55B8AD"/>
    <a:srgbClr val="003399"/>
    <a:srgbClr val="E4D4BD"/>
    <a:srgbClr val="416FC3"/>
    <a:srgbClr val="AD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4" autoAdjust="0"/>
    <p:restoredTop sz="94817" autoAdjust="0"/>
  </p:normalViewPr>
  <p:slideViewPr>
    <p:cSldViewPr>
      <p:cViewPr>
        <p:scale>
          <a:sx n="46" d="100"/>
          <a:sy n="46" d="100"/>
        </p:scale>
        <p:origin x="830" y="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la Foffa" userId="237bb2e1-a752-4b88-b59e-e8cd0f246259" providerId="ADAL" clId="{6D5E424D-CB6E-4C98-8C17-1E5DA1F7D53F}"/>
    <pc:docChg chg="modSld">
      <pc:chgData name="Isla Foffa" userId="237bb2e1-a752-4b88-b59e-e8cd0f246259" providerId="ADAL" clId="{6D5E424D-CB6E-4C98-8C17-1E5DA1F7D53F}" dt="2025-07-02T08:41:04.354" v="0" actId="14100"/>
      <pc:docMkLst>
        <pc:docMk/>
      </pc:docMkLst>
      <pc:sldChg chg="modSp mod">
        <pc:chgData name="Isla Foffa" userId="237bb2e1-a752-4b88-b59e-e8cd0f246259" providerId="ADAL" clId="{6D5E424D-CB6E-4C98-8C17-1E5DA1F7D53F}" dt="2025-07-02T08:41:04.354" v="0" actId="14100"/>
        <pc:sldMkLst>
          <pc:docMk/>
          <pc:sldMk cId="3233497016" sldId="299"/>
        </pc:sldMkLst>
        <pc:spChg chg="mod">
          <ac:chgData name="Isla Foffa" userId="237bb2e1-a752-4b88-b59e-e8cd0f246259" providerId="ADAL" clId="{6D5E424D-CB6E-4C98-8C17-1E5DA1F7D53F}" dt="2025-07-02T08:41:04.354" v="0" actId="14100"/>
          <ac:spMkLst>
            <pc:docMk/>
            <pc:sldMk cId="3233497016" sldId="299"/>
            <ac:spMk id="13" creationId="{85D2DC87-7918-0012-7F67-77B18C8B9217}"/>
          </ac:spMkLst>
        </pc:spChg>
      </pc:sldChg>
    </pc:docChg>
  </pc:docChgLst>
  <pc:docChgLst>
    <pc:chgData name="Joe Aslett" userId="7b6f269b-9023-4611-9a28-c55f9a45fd79" providerId="ADAL" clId="{F5FAD88C-5E45-497C-B38A-8D6403E5ECAB}"/>
    <pc:docChg chg="modSld">
      <pc:chgData name="Joe Aslett" userId="7b6f269b-9023-4611-9a28-c55f9a45fd79" providerId="ADAL" clId="{F5FAD88C-5E45-497C-B38A-8D6403E5ECAB}" dt="2025-08-21T09:03:35.919" v="27" actId="114"/>
      <pc:docMkLst>
        <pc:docMk/>
      </pc:docMkLst>
      <pc:sldChg chg="modSp">
        <pc:chgData name="Joe Aslett" userId="7b6f269b-9023-4611-9a28-c55f9a45fd79" providerId="ADAL" clId="{F5FAD88C-5E45-497C-B38A-8D6403E5ECAB}" dt="2025-08-21T09:02:22.557" v="10" actId="20577"/>
        <pc:sldMkLst>
          <pc:docMk/>
          <pc:sldMk cId="3204851241" sldId="284"/>
        </pc:sldMkLst>
        <pc:spChg chg="mod">
          <ac:chgData name="Joe Aslett" userId="7b6f269b-9023-4611-9a28-c55f9a45fd79" providerId="ADAL" clId="{F5FAD88C-5E45-497C-B38A-8D6403E5ECAB}" dt="2025-08-21T09:02:22.557" v="10" actId="20577"/>
          <ac:spMkLst>
            <pc:docMk/>
            <pc:sldMk cId="3204851241" sldId="284"/>
            <ac:spMk id="7" creationId="{E76B305D-3315-EAC3-C5FB-02D789EE1411}"/>
          </ac:spMkLst>
        </pc:spChg>
      </pc:sldChg>
      <pc:sldChg chg="modSp">
        <pc:chgData name="Joe Aslett" userId="7b6f269b-9023-4611-9a28-c55f9a45fd79" providerId="ADAL" clId="{F5FAD88C-5E45-497C-B38A-8D6403E5ECAB}" dt="2025-08-21T09:03:35.919" v="27" actId="114"/>
        <pc:sldMkLst>
          <pc:docMk/>
          <pc:sldMk cId="1968601782" sldId="292"/>
        </pc:sldMkLst>
        <pc:spChg chg="mod">
          <ac:chgData name="Joe Aslett" userId="7b6f269b-9023-4611-9a28-c55f9a45fd79" providerId="ADAL" clId="{F5FAD88C-5E45-497C-B38A-8D6403E5ECAB}" dt="2025-08-21T09:03:31.754" v="26" actId="114"/>
          <ac:spMkLst>
            <pc:docMk/>
            <pc:sldMk cId="1968601782" sldId="292"/>
            <ac:spMk id="4" creationId="{5CBB4DD5-99B6-CF6A-DA76-DAAFD2B5F6A9}"/>
          </ac:spMkLst>
        </pc:spChg>
        <pc:spChg chg="mod">
          <ac:chgData name="Joe Aslett" userId="7b6f269b-9023-4611-9a28-c55f9a45fd79" providerId="ADAL" clId="{F5FAD88C-5E45-497C-B38A-8D6403E5ECAB}" dt="2025-08-21T09:03:35.919" v="27" actId="114"/>
          <ac:spMkLst>
            <pc:docMk/>
            <pc:sldMk cId="1968601782" sldId="292"/>
            <ac:spMk id="9" creationId="{957BB60F-7331-EC89-F65E-67A6EA3D1264}"/>
          </ac:spMkLst>
        </pc:spChg>
      </pc:sldChg>
      <pc:sldChg chg="addSp modSp">
        <pc:chgData name="Joe Aslett" userId="7b6f269b-9023-4611-9a28-c55f9a45fd79" providerId="ADAL" clId="{F5FAD88C-5E45-497C-B38A-8D6403E5ECAB}" dt="2025-08-21T09:03:26.907" v="25" actId="114"/>
        <pc:sldMkLst>
          <pc:docMk/>
          <pc:sldMk cId="3233497016" sldId="299"/>
        </pc:sldMkLst>
        <pc:spChg chg="add">
          <ac:chgData name="Joe Aslett" userId="7b6f269b-9023-4611-9a28-c55f9a45fd79" providerId="ADAL" clId="{F5FAD88C-5E45-497C-B38A-8D6403E5ECAB}" dt="2025-08-21T09:01:49.614" v="0"/>
          <ac:spMkLst>
            <pc:docMk/>
            <pc:sldMk cId="3233497016" sldId="299"/>
            <ac:spMk id="3" creationId="{8A7FF073-15B5-A437-8391-7167D261FB72}"/>
          </ac:spMkLst>
        </pc:spChg>
        <pc:spChg chg="mod">
          <ac:chgData name="Joe Aslett" userId="7b6f269b-9023-4611-9a28-c55f9a45fd79" providerId="ADAL" clId="{F5FAD88C-5E45-497C-B38A-8D6403E5ECAB}" dt="2025-08-21T09:03:26.907" v="25" actId="114"/>
          <ac:spMkLst>
            <pc:docMk/>
            <pc:sldMk cId="3233497016" sldId="299"/>
            <ac:spMk id="9" creationId="{A91A680F-23C6-5C02-FC1C-31CE7FC7DAC6}"/>
          </ac:spMkLst>
        </pc:spChg>
      </pc:sldChg>
      <pc:sldChg chg="addSp modSp">
        <pc:chgData name="Joe Aslett" userId="7b6f269b-9023-4611-9a28-c55f9a45fd79" providerId="ADAL" clId="{F5FAD88C-5E45-497C-B38A-8D6403E5ECAB}" dt="2025-08-21T09:02:56.910" v="24" actId="20577"/>
        <pc:sldMkLst>
          <pc:docMk/>
          <pc:sldMk cId="1353996752" sldId="304"/>
        </pc:sldMkLst>
        <pc:spChg chg="add">
          <ac:chgData name="Joe Aslett" userId="7b6f269b-9023-4611-9a28-c55f9a45fd79" providerId="ADAL" clId="{F5FAD88C-5E45-497C-B38A-8D6403E5ECAB}" dt="2025-08-21T09:02:46.320" v="11"/>
          <ac:spMkLst>
            <pc:docMk/>
            <pc:sldMk cId="1353996752" sldId="304"/>
            <ac:spMk id="6" creationId="{8A113812-0A1A-ECE1-DE07-9320B295FC9F}"/>
          </ac:spMkLst>
        </pc:spChg>
        <pc:spChg chg="mod">
          <ac:chgData name="Joe Aslett" userId="7b6f269b-9023-4611-9a28-c55f9a45fd79" providerId="ADAL" clId="{F5FAD88C-5E45-497C-B38A-8D6403E5ECAB}" dt="2025-08-21T09:02:56.910" v="24" actId="20577"/>
          <ac:spMkLst>
            <pc:docMk/>
            <pc:sldMk cId="1353996752" sldId="304"/>
            <ac:spMk id="17" creationId="{65407EF8-C830-7DFF-FB2F-035A85C4A841}"/>
          </ac:spMkLst>
        </pc:spChg>
      </pc:sldChg>
    </pc:docChg>
  </pc:docChgLst>
  <pc:docChgLst>
    <pc:chgData name="Joe Aslett" userId="7b6f269b-9023-4611-9a28-c55f9a45fd79" providerId="ADAL" clId="{B3EEDED5-F900-48D8-B45E-C5B2D4825D88}"/>
    <pc:docChg chg="custSel modSld">
      <pc:chgData name="Joe Aslett" userId="7b6f269b-9023-4611-9a28-c55f9a45fd79" providerId="ADAL" clId="{B3EEDED5-F900-48D8-B45E-C5B2D4825D88}" dt="2025-09-30T15:37:25.498" v="40" actId="14100"/>
      <pc:docMkLst>
        <pc:docMk/>
      </pc:docMkLst>
      <pc:sldChg chg="addSp delSp modSp mod modAnim">
        <pc:chgData name="Joe Aslett" userId="7b6f269b-9023-4611-9a28-c55f9a45fd79" providerId="ADAL" clId="{B3EEDED5-F900-48D8-B45E-C5B2D4825D88}" dt="2025-09-30T15:37:25.498" v="40" actId="14100"/>
        <pc:sldMkLst>
          <pc:docMk/>
          <pc:sldMk cId="1292857765" sldId="285"/>
        </pc:sldMkLst>
        <pc:picChg chg="add mod">
          <ac:chgData name="Joe Aslett" userId="7b6f269b-9023-4611-9a28-c55f9a45fd79" providerId="ADAL" clId="{B3EEDED5-F900-48D8-B45E-C5B2D4825D88}" dt="2025-09-25T14:25:53.993" v="27" actId="14100"/>
          <ac:picMkLst>
            <pc:docMk/>
            <pc:sldMk cId="1292857765" sldId="285"/>
            <ac:picMk id="2" creationId="{CA7B7D32-D848-35CC-BD77-4B855AFE134A}"/>
          </ac:picMkLst>
        </pc:picChg>
        <pc:picChg chg="add mod">
          <ac:chgData name="Joe Aslett" userId="7b6f269b-9023-4611-9a28-c55f9a45fd79" providerId="ADAL" clId="{B3EEDED5-F900-48D8-B45E-C5B2D4825D88}" dt="2025-09-30T15:37:25.498" v="40" actId="14100"/>
          <ac:picMkLst>
            <pc:docMk/>
            <pc:sldMk cId="1292857765" sldId="285"/>
            <ac:picMk id="3" creationId="{40E390F2-826B-D8A0-562B-34106BEF7D86}"/>
          </ac:picMkLst>
        </pc:picChg>
      </pc:sldChg>
      <pc:sldChg chg="delSp modSp mod">
        <pc:chgData name="Joe Aslett" userId="7b6f269b-9023-4611-9a28-c55f9a45fd79" providerId="ADAL" clId="{B3EEDED5-F900-48D8-B45E-C5B2D4825D88}" dt="2025-09-30T15:35:32.345" v="28" actId="478"/>
        <pc:sldMkLst>
          <pc:docMk/>
          <pc:sldMk cId="2887927402" sldId="295"/>
        </pc:sldMkLst>
        <pc:spChg chg="del mod">
          <ac:chgData name="Joe Aslett" userId="7b6f269b-9023-4611-9a28-c55f9a45fd79" providerId="ADAL" clId="{B3EEDED5-F900-48D8-B45E-C5B2D4825D88}" dt="2025-09-30T15:35:32.345" v="28" actId="478"/>
          <ac:spMkLst>
            <pc:docMk/>
            <pc:sldMk cId="2887927402" sldId="295"/>
            <ac:spMk id="12" creationId="{A6DDC0F4-265B-6B97-388F-C9F84F9E9D76}"/>
          </ac:spMkLst>
        </pc:spChg>
        <pc:spChg chg="mod">
          <ac:chgData name="Joe Aslett" userId="7b6f269b-9023-4611-9a28-c55f9a45fd79" providerId="ADAL" clId="{B3EEDED5-F900-48D8-B45E-C5B2D4825D88}" dt="2025-09-18T08:21:17.585" v="1" actId="207"/>
          <ac:spMkLst>
            <pc:docMk/>
            <pc:sldMk cId="2887927402" sldId="295"/>
            <ac:spMk id="21" creationId="{DE867C35-D621-FC09-86B5-0345FDC37254}"/>
          </ac:spMkLst>
        </pc:spChg>
        <pc:spChg chg="mod">
          <ac:chgData name="Joe Aslett" userId="7b6f269b-9023-4611-9a28-c55f9a45fd79" providerId="ADAL" clId="{B3EEDED5-F900-48D8-B45E-C5B2D4825D88}" dt="2025-09-18T08:21:14.668" v="0" actId="207"/>
          <ac:spMkLst>
            <pc:docMk/>
            <pc:sldMk cId="2887927402" sldId="295"/>
            <ac:spMk id="22" creationId="{D4255FF0-996E-6472-6435-AFEDD55D41AC}"/>
          </ac:spMkLst>
        </pc:spChg>
      </pc:sldChg>
      <pc:sldChg chg="modSp modAnim">
        <pc:chgData name="Joe Aslett" userId="7b6f269b-9023-4611-9a28-c55f9a45fd79" providerId="ADAL" clId="{B3EEDED5-F900-48D8-B45E-C5B2D4825D88}" dt="2025-09-30T15:36:23.181" v="32" actId="207"/>
        <pc:sldMkLst>
          <pc:docMk/>
          <pc:sldMk cId="1727645248" sldId="298"/>
        </pc:sldMkLst>
        <pc:spChg chg="mod">
          <ac:chgData name="Joe Aslett" userId="7b6f269b-9023-4611-9a28-c55f9a45fd79" providerId="ADAL" clId="{B3EEDED5-F900-48D8-B45E-C5B2D4825D88}" dt="2025-09-30T15:36:23.181" v="32" actId="207"/>
          <ac:spMkLst>
            <pc:docMk/>
            <pc:sldMk cId="1727645248" sldId="298"/>
            <ac:spMk id="9" creationId="{66973B15-2E6E-E13C-4185-462C8985F87B}"/>
          </ac:spMkLst>
        </pc:spChg>
      </pc:sldChg>
    </pc:docChg>
  </pc:docChgLst>
  <pc:docChgLst>
    <pc:chgData name="Joe Aslett" userId="7b6f269b-9023-4611-9a28-c55f9a45fd79" providerId="ADAL" clId="{9F78CCC8-3AE6-4020-A1AA-CE5BDF64031F}"/>
    <pc:docChg chg="undo custSel addSld delSld modSld">
      <pc:chgData name="Joe Aslett" userId="7b6f269b-9023-4611-9a28-c55f9a45fd79" providerId="ADAL" clId="{9F78CCC8-3AE6-4020-A1AA-CE5BDF64031F}" dt="2025-07-02T11:47:41.527" v="387" actId="207"/>
      <pc:docMkLst>
        <pc:docMk/>
      </pc:docMkLst>
      <pc:sldChg chg="modSp mod modCm">
        <pc:chgData name="Joe Aslett" userId="7b6f269b-9023-4611-9a28-c55f9a45fd79" providerId="ADAL" clId="{9F78CCC8-3AE6-4020-A1AA-CE5BDF64031F}" dt="2025-07-02T09:30:08.435" v="260" actId="20577"/>
        <pc:sldMkLst>
          <pc:docMk/>
          <pc:sldMk cId="0" sldId="256"/>
        </pc:sldMkLst>
        <pc:spChg chg="mod">
          <ac:chgData name="Joe Aslett" userId="7b6f269b-9023-4611-9a28-c55f9a45fd79" providerId="ADAL" clId="{9F78CCC8-3AE6-4020-A1AA-CE5BDF64031F}" dt="2025-07-02T09:30:08.435" v="260" actId="20577"/>
          <ac:spMkLst>
            <pc:docMk/>
            <pc:sldMk cId="0" sldId="256"/>
            <ac:spMk id="20" creationId="{D9D80375-689C-8507-6001-CA8A4A6DB3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e Aslett" userId="7b6f269b-9023-4611-9a28-c55f9a45fd79" providerId="ADAL" clId="{9F78CCC8-3AE6-4020-A1AA-CE5BDF64031F}" dt="2025-07-02T09:30:08.435" v="260" actId="20577"/>
              <pc2:cmMkLst xmlns:pc2="http://schemas.microsoft.com/office/powerpoint/2019/9/main/command">
                <pc:docMk/>
                <pc:sldMk cId="0" sldId="256"/>
                <pc2:cmMk id="{86E64F54-F177-425A-92F4-7C0857704FEA}"/>
              </pc2:cmMkLst>
            </pc226:cmChg>
            <pc226:cmChg xmlns:pc226="http://schemas.microsoft.com/office/powerpoint/2022/06/main/command" chg="mod">
              <pc226:chgData name="Joe Aslett" userId="7b6f269b-9023-4611-9a28-c55f9a45fd79" providerId="ADAL" clId="{9F78CCC8-3AE6-4020-A1AA-CE5BDF64031F}" dt="2025-07-02T09:30:08.435" v="260" actId="20577"/>
              <pc2:cmMkLst xmlns:pc2="http://schemas.microsoft.com/office/powerpoint/2019/9/main/command">
                <pc:docMk/>
                <pc:sldMk cId="0" sldId="256"/>
                <pc2:cmMk id="{1611B654-6FE4-4026-9DB3-E0C1F4E38F0F}"/>
              </pc2:cmMkLst>
            </pc226:cmChg>
          </p:ext>
        </pc:extLst>
      </pc:sldChg>
      <pc:sldChg chg="modSp mod modAnim">
        <pc:chgData name="Joe Aslett" userId="7b6f269b-9023-4611-9a28-c55f9a45fd79" providerId="ADAL" clId="{9F78CCC8-3AE6-4020-A1AA-CE5BDF64031F}" dt="2025-06-30T10:02:55.183" v="138" actId="20577"/>
        <pc:sldMkLst>
          <pc:docMk/>
          <pc:sldMk cId="0" sldId="257"/>
        </pc:sldMkLst>
      </pc:sldChg>
      <pc:sldChg chg="modSp mod modAnim">
        <pc:chgData name="Joe Aslett" userId="7b6f269b-9023-4611-9a28-c55f9a45fd79" providerId="ADAL" clId="{9F78CCC8-3AE6-4020-A1AA-CE5BDF64031F}" dt="2025-07-02T10:04:27.400" v="264" actId="20577"/>
        <pc:sldMkLst>
          <pc:docMk/>
          <pc:sldMk cId="0" sldId="258"/>
        </pc:sldMkLst>
        <pc:spChg chg="mod">
          <ac:chgData name="Joe Aslett" userId="7b6f269b-9023-4611-9a28-c55f9a45fd79" providerId="ADAL" clId="{9F78CCC8-3AE6-4020-A1AA-CE5BDF64031F}" dt="2025-07-02T10:04:27.400" v="264" actId="20577"/>
          <ac:spMkLst>
            <pc:docMk/>
            <pc:sldMk cId="0" sldId="258"/>
            <ac:spMk id="8" creationId="{E9356FCA-1F05-863E-DE3C-A453B588AA44}"/>
          </ac:spMkLst>
        </pc:spChg>
      </pc:sldChg>
      <pc:sldChg chg="modSp mod">
        <pc:chgData name="Joe Aslett" userId="7b6f269b-9023-4611-9a28-c55f9a45fd79" providerId="ADAL" clId="{9F78CCC8-3AE6-4020-A1AA-CE5BDF64031F}" dt="2025-07-02T10:05:40.945" v="271" actId="20577"/>
        <pc:sldMkLst>
          <pc:docMk/>
          <pc:sldMk cId="0" sldId="266"/>
        </pc:sldMkLst>
        <pc:spChg chg="mod">
          <ac:chgData name="Joe Aslett" userId="7b6f269b-9023-4611-9a28-c55f9a45fd79" providerId="ADAL" clId="{9F78CCC8-3AE6-4020-A1AA-CE5BDF64031F}" dt="2025-07-02T10:05:40.945" v="271" actId="20577"/>
          <ac:spMkLst>
            <pc:docMk/>
            <pc:sldMk cId="0" sldId="266"/>
            <ac:spMk id="2" creationId="{22903EF9-BF1A-E37B-DF5D-10AEBCEAB915}"/>
          </ac:spMkLst>
        </pc:spChg>
      </pc:sldChg>
      <pc:sldChg chg="modSp mod">
        <pc:chgData name="Joe Aslett" userId="7b6f269b-9023-4611-9a28-c55f9a45fd79" providerId="ADAL" clId="{9F78CCC8-3AE6-4020-A1AA-CE5BDF64031F}" dt="2025-07-02T10:05:58.359" v="281" actId="20577"/>
        <pc:sldMkLst>
          <pc:docMk/>
          <pc:sldMk cId="1832353795" sldId="280"/>
        </pc:sldMkLst>
        <pc:spChg chg="mod">
          <ac:chgData name="Joe Aslett" userId="7b6f269b-9023-4611-9a28-c55f9a45fd79" providerId="ADAL" clId="{9F78CCC8-3AE6-4020-A1AA-CE5BDF64031F}" dt="2025-07-02T10:05:58.359" v="281" actId="20577"/>
          <ac:spMkLst>
            <pc:docMk/>
            <pc:sldMk cId="1832353795" sldId="280"/>
            <ac:spMk id="6" creationId="{DC9F6520-EE26-4138-B9CA-CB868C680513}"/>
          </ac:spMkLst>
        </pc:spChg>
      </pc:sldChg>
      <pc:sldChg chg="modSp mod">
        <pc:chgData name="Joe Aslett" userId="7b6f269b-9023-4611-9a28-c55f9a45fd79" providerId="ADAL" clId="{9F78CCC8-3AE6-4020-A1AA-CE5BDF64031F}" dt="2025-07-02T10:06:11.207" v="287" actId="20577"/>
        <pc:sldMkLst>
          <pc:docMk/>
          <pc:sldMk cId="35409535" sldId="283"/>
        </pc:sldMkLst>
        <pc:spChg chg="mod">
          <ac:chgData name="Joe Aslett" userId="7b6f269b-9023-4611-9a28-c55f9a45fd79" providerId="ADAL" clId="{9F78CCC8-3AE6-4020-A1AA-CE5BDF64031F}" dt="2025-07-02T10:06:11.207" v="287" actId="20577"/>
          <ac:spMkLst>
            <pc:docMk/>
            <pc:sldMk cId="35409535" sldId="283"/>
            <ac:spMk id="8" creationId="{E88F03DF-9918-8CED-44F2-D3692261023E}"/>
          </ac:spMkLst>
        </pc:spChg>
      </pc:sldChg>
      <pc:sldChg chg="modSp mod">
        <pc:chgData name="Joe Aslett" userId="7b6f269b-9023-4611-9a28-c55f9a45fd79" providerId="ADAL" clId="{9F78CCC8-3AE6-4020-A1AA-CE5BDF64031F}" dt="2025-07-02T10:06:16.297" v="289" actId="20577"/>
        <pc:sldMkLst>
          <pc:docMk/>
          <pc:sldMk cId="3204851241" sldId="284"/>
        </pc:sldMkLst>
        <pc:spChg chg="mod">
          <ac:chgData name="Joe Aslett" userId="7b6f269b-9023-4611-9a28-c55f9a45fd79" providerId="ADAL" clId="{9F78CCC8-3AE6-4020-A1AA-CE5BDF64031F}" dt="2025-07-02T10:06:16.297" v="289" actId="20577"/>
          <ac:spMkLst>
            <pc:docMk/>
            <pc:sldMk cId="3204851241" sldId="284"/>
            <ac:spMk id="6" creationId="{3806EA2D-F079-1293-DF83-096EA39942F4}"/>
          </ac:spMkLst>
        </pc:spChg>
      </pc:sldChg>
      <pc:sldChg chg="modSp mod modAnim">
        <pc:chgData name="Joe Aslett" userId="7b6f269b-9023-4611-9a28-c55f9a45fd79" providerId="ADAL" clId="{9F78CCC8-3AE6-4020-A1AA-CE5BDF64031F}" dt="2025-07-02T10:07:11.693" v="300" actId="20577"/>
        <pc:sldMkLst>
          <pc:docMk/>
          <pc:sldMk cId="3672370329" sldId="289"/>
        </pc:sldMkLst>
        <pc:spChg chg="mod">
          <ac:chgData name="Joe Aslett" userId="7b6f269b-9023-4611-9a28-c55f9a45fd79" providerId="ADAL" clId="{9F78CCC8-3AE6-4020-A1AA-CE5BDF64031F}" dt="2025-07-02T10:06:02.581" v="283" actId="20577"/>
          <ac:spMkLst>
            <pc:docMk/>
            <pc:sldMk cId="3672370329" sldId="289"/>
            <ac:spMk id="6" creationId="{24657A61-6A67-1B42-58D0-9CB5908A4D62}"/>
          </ac:spMkLst>
        </pc:spChg>
        <pc:spChg chg="mod">
          <ac:chgData name="Joe Aslett" userId="7b6f269b-9023-4611-9a28-c55f9a45fd79" providerId="ADAL" clId="{9F78CCC8-3AE6-4020-A1AA-CE5BDF64031F}" dt="2025-07-02T10:07:11.693" v="300" actId="20577"/>
          <ac:spMkLst>
            <pc:docMk/>
            <pc:sldMk cId="3672370329" sldId="289"/>
            <ac:spMk id="12" creationId="{6F258377-EE6B-FEB4-43EB-04C0DA19F740}"/>
          </ac:spMkLst>
        </pc:spChg>
      </pc:sldChg>
      <pc:sldChg chg="modSp mod">
        <pc:chgData name="Joe Aslett" userId="7b6f269b-9023-4611-9a28-c55f9a45fd79" providerId="ADAL" clId="{9F78CCC8-3AE6-4020-A1AA-CE5BDF64031F}" dt="2025-07-02T10:06:06.588" v="285" actId="20577"/>
        <pc:sldMkLst>
          <pc:docMk/>
          <pc:sldMk cId="97788963" sldId="290"/>
        </pc:sldMkLst>
        <pc:spChg chg="mod">
          <ac:chgData name="Joe Aslett" userId="7b6f269b-9023-4611-9a28-c55f9a45fd79" providerId="ADAL" clId="{9F78CCC8-3AE6-4020-A1AA-CE5BDF64031F}" dt="2025-07-02T10:06:06.588" v="285" actId="20577"/>
          <ac:spMkLst>
            <pc:docMk/>
            <pc:sldMk cId="97788963" sldId="290"/>
            <ac:spMk id="6" creationId="{5E91D5D9-325A-C108-A710-65F717D21DAE}"/>
          </ac:spMkLst>
        </pc:spChg>
      </pc:sldChg>
      <pc:sldChg chg="modSp mod">
        <pc:chgData name="Joe Aslett" userId="7b6f269b-9023-4611-9a28-c55f9a45fd79" providerId="ADAL" clId="{9F78CCC8-3AE6-4020-A1AA-CE5BDF64031F}" dt="2025-07-02T10:05:53.505" v="277" actId="20577"/>
        <pc:sldMkLst>
          <pc:docMk/>
          <pc:sldMk cId="1968601782" sldId="292"/>
        </pc:sldMkLst>
        <pc:spChg chg="mod">
          <ac:chgData name="Joe Aslett" userId="7b6f269b-9023-4611-9a28-c55f9a45fd79" providerId="ADAL" clId="{9F78CCC8-3AE6-4020-A1AA-CE5BDF64031F}" dt="2025-07-02T10:05:53.505" v="277" actId="20577"/>
          <ac:spMkLst>
            <pc:docMk/>
            <pc:sldMk cId="1968601782" sldId="292"/>
            <ac:spMk id="2" creationId="{F89949F2-2EDB-AD24-F03E-6797F2619737}"/>
          </ac:spMkLst>
        </pc:spChg>
      </pc:sldChg>
      <pc:sldChg chg="modSp mod">
        <pc:chgData name="Joe Aslett" userId="7b6f269b-9023-4611-9a28-c55f9a45fd79" providerId="ADAL" clId="{9F78CCC8-3AE6-4020-A1AA-CE5BDF64031F}" dt="2025-07-02T10:06:24.460" v="293" actId="20577"/>
        <pc:sldMkLst>
          <pc:docMk/>
          <pc:sldMk cId="2783640251" sldId="294"/>
        </pc:sldMkLst>
        <pc:spChg chg="mod">
          <ac:chgData name="Joe Aslett" userId="7b6f269b-9023-4611-9a28-c55f9a45fd79" providerId="ADAL" clId="{9F78CCC8-3AE6-4020-A1AA-CE5BDF64031F}" dt="2025-07-02T10:06:24.460" v="293" actId="20577"/>
          <ac:spMkLst>
            <pc:docMk/>
            <pc:sldMk cId="2783640251" sldId="294"/>
            <ac:spMk id="2" creationId="{457C08E4-BCA5-106B-BABA-25445B6EE1C6}"/>
          </ac:spMkLst>
        </pc:spChg>
      </pc:sldChg>
      <pc:sldChg chg="addSp delSp modSp mod">
        <pc:chgData name="Joe Aslett" userId="7b6f269b-9023-4611-9a28-c55f9a45fd79" providerId="ADAL" clId="{9F78CCC8-3AE6-4020-A1AA-CE5BDF64031F}" dt="2025-07-02T11:47:41.527" v="387" actId="207"/>
        <pc:sldMkLst>
          <pc:docMk/>
          <pc:sldMk cId="2887927402" sldId="295"/>
        </pc:sldMkLst>
        <pc:spChg chg="mod">
          <ac:chgData name="Joe Aslett" userId="7b6f269b-9023-4611-9a28-c55f9a45fd79" providerId="ADAL" clId="{9F78CCC8-3AE6-4020-A1AA-CE5BDF64031F}" dt="2025-07-02T10:06:29.508" v="295" actId="20577"/>
          <ac:spMkLst>
            <pc:docMk/>
            <pc:sldMk cId="2887927402" sldId="295"/>
            <ac:spMk id="4" creationId="{0FA8FFC5-8FD3-9485-6B05-F813B65D0A54}"/>
          </ac:spMkLst>
        </pc:spChg>
        <pc:spChg chg="mod">
          <ac:chgData name="Joe Aslett" userId="7b6f269b-9023-4611-9a28-c55f9a45fd79" providerId="ADAL" clId="{9F78CCC8-3AE6-4020-A1AA-CE5BDF64031F}" dt="2025-07-02T11:47:17.896" v="322" actId="3626"/>
          <ac:spMkLst>
            <pc:docMk/>
            <pc:sldMk cId="2887927402" sldId="295"/>
            <ac:spMk id="21" creationId="{DE867C35-D621-FC09-86B5-0345FDC37254}"/>
          </ac:spMkLst>
        </pc:spChg>
        <pc:spChg chg="mod">
          <ac:chgData name="Joe Aslett" userId="7b6f269b-9023-4611-9a28-c55f9a45fd79" providerId="ADAL" clId="{9F78CCC8-3AE6-4020-A1AA-CE5BDF64031F}" dt="2025-07-02T11:47:22.543" v="323" actId="3626"/>
          <ac:spMkLst>
            <pc:docMk/>
            <pc:sldMk cId="2887927402" sldId="295"/>
            <ac:spMk id="22" creationId="{D4255FF0-996E-6472-6435-AFEDD55D41AC}"/>
          </ac:spMkLst>
        </pc:spChg>
      </pc:sldChg>
      <pc:sldChg chg="modSp mod">
        <pc:chgData name="Joe Aslett" userId="7b6f269b-9023-4611-9a28-c55f9a45fd79" providerId="ADAL" clId="{9F78CCC8-3AE6-4020-A1AA-CE5BDF64031F}" dt="2025-06-30T10:00:31.945" v="97" actId="20577"/>
        <pc:sldMkLst>
          <pc:docMk/>
          <pc:sldMk cId="849097242" sldId="296"/>
        </pc:sldMkLst>
      </pc:sldChg>
      <pc:sldChg chg="modSp mod modAnim">
        <pc:chgData name="Joe Aslett" userId="7b6f269b-9023-4611-9a28-c55f9a45fd79" providerId="ADAL" clId="{9F78CCC8-3AE6-4020-A1AA-CE5BDF64031F}" dt="2025-07-02T10:05:14.573" v="267" actId="1076"/>
        <pc:sldMkLst>
          <pc:docMk/>
          <pc:sldMk cId="1727645248" sldId="298"/>
        </pc:sldMkLst>
        <pc:spChg chg="mod">
          <ac:chgData name="Joe Aslett" userId="7b6f269b-9023-4611-9a28-c55f9a45fd79" providerId="ADAL" clId="{9F78CCC8-3AE6-4020-A1AA-CE5BDF64031F}" dt="2025-07-02T10:05:10.269" v="266" actId="1076"/>
          <ac:spMkLst>
            <pc:docMk/>
            <pc:sldMk cId="1727645248" sldId="298"/>
            <ac:spMk id="9" creationId="{66973B15-2E6E-E13C-4185-462C8985F87B}"/>
          </ac:spMkLst>
        </pc:spChg>
        <pc:spChg chg="mod">
          <ac:chgData name="Joe Aslett" userId="7b6f269b-9023-4611-9a28-c55f9a45fd79" providerId="ADAL" clId="{9F78CCC8-3AE6-4020-A1AA-CE5BDF64031F}" dt="2025-07-02T10:05:14.573" v="267" actId="1076"/>
          <ac:spMkLst>
            <pc:docMk/>
            <pc:sldMk cId="1727645248" sldId="298"/>
            <ac:spMk id="18" creationId="{46141015-C4B9-7A97-8C75-6F5CB183B22A}"/>
          </ac:spMkLst>
        </pc:spChg>
      </pc:sldChg>
      <pc:sldChg chg="modSp mod">
        <pc:chgData name="Joe Aslett" userId="7b6f269b-9023-4611-9a28-c55f9a45fd79" providerId="ADAL" clId="{9F78CCC8-3AE6-4020-A1AA-CE5BDF64031F}" dt="2025-07-02T10:05:48.355" v="273" actId="20577"/>
        <pc:sldMkLst>
          <pc:docMk/>
          <pc:sldMk cId="3233497016" sldId="299"/>
        </pc:sldMkLst>
        <pc:spChg chg="mod">
          <ac:chgData name="Joe Aslett" userId="7b6f269b-9023-4611-9a28-c55f9a45fd79" providerId="ADAL" clId="{9F78CCC8-3AE6-4020-A1AA-CE5BDF64031F}" dt="2025-07-02T10:05:48.355" v="273" actId="20577"/>
          <ac:spMkLst>
            <pc:docMk/>
            <pc:sldMk cId="3233497016" sldId="299"/>
            <ac:spMk id="4" creationId="{A29575E1-84B7-6F57-3DC4-9904E38E4263}"/>
          </ac:spMkLst>
        </pc:spChg>
      </pc:sldChg>
      <pc:sldChg chg="add setBg">
        <pc:chgData name="Joe Aslett" userId="7b6f269b-9023-4611-9a28-c55f9a45fd79" providerId="ADAL" clId="{9F78CCC8-3AE6-4020-A1AA-CE5BDF64031F}" dt="2025-06-30T10:08:20.011" v="239"/>
        <pc:sldMkLst>
          <pc:docMk/>
          <pc:sldMk cId="0" sldId="300"/>
        </pc:sldMkLst>
      </pc:sldChg>
      <pc:sldChg chg="modSp del mod">
        <pc:chgData name="Joe Aslett" userId="7b6f269b-9023-4611-9a28-c55f9a45fd79" providerId="ADAL" clId="{9F78CCC8-3AE6-4020-A1AA-CE5BDF64031F}" dt="2025-06-30T10:08:02.461" v="238" actId="47"/>
        <pc:sldMkLst>
          <pc:docMk/>
          <pc:sldMk cId="0" sldId="303"/>
        </pc:sldMkLst>
      </pc:sldChg>
      <pc:sldChg chg="delSp modSp mod">
        <pc:chgData name="Joe Aslett" userId="7b6f269b-9023-4611-9a28-c55f9a45fd79" providerId="ADAL" clId="{9F78CCC8-3AE6-4020-A1AA-CE5BDF64031F}" dt="2025-07-02T10:31:33.571" v="321" actId="20577"/>
        <pc:sldMkLst>
          <pc:docMk/>
          <pc:sldMk cId="1353996752" sldId="304"/>
        </pc:sldMkLst>
        <pc:spChg chg="mod">
          <ac:chgData name="Joe Aslett" userId="7b6f269b-9023-4611-9a28-c55f9a45fd79" providerId="ADAL" clId="{9F78CCC8-3AE6-4020-A1AA-CE5BDF64031F}" dt="2025-07-02T10:06:19.917" v="291" actId="20577"/>
          <ac:spMkLst>
            <pc:docMk/>
            <pc:sldMk cId="1353996752" sldId="304"/>
            <ac:spMk id="8" creationId="{E0D0747B-0CF2-CE98-86E7-C867F131B106}"/>
          </ac:spMkLst>
        </pc:spChg>
        <pc:spChg chg="mod">
          <ac:chgData name="Joe Aslett" userId="7b6f269b-9023-4611-9a28-c55f9a45fd79" providerId="ADAL" clId="{9F78CCC8-3AE6-4020-A1AA-CE5BDF64031F}" dt="2025-07-02T10:31:33.571" v="321" actId="20577"/>
          <ac:spMkLst>
            <pc:docMk/>
            <pc:sldMk cId="1353996752" sldId="304"/>
            <ac:spMk id="16" creationId="{00000000-0000-0000-0000-000000000000}"/>
          </ac:spMkLst>
        </pc:spChg>
        <pc:spChg chg="mod">
          <ac:chgData name="Joe Aslett" userId="7b6f269b-9023-4611-9a28-c55f9a45fd79" providerId="ADAL" clId="{9F78CCC8-3AE6-4020-A1AA-CE5BDF64031F}" dt="2025-07-02T10:07:30.149" v="314" actId="20577"/>
          <ac:spMkLst>
            <pc:docMk/>
            <pc:sldMk cId="1353996752" sldId="304"/>
            <ac:spMk id="17" creationId="{65407EF8-C830-7DFF-FB2F-035A85C4A841}"/>
          </ac:spMkLst>
        </pc:spChg>
      </pc:sldChg>
      <pc:sldChg chg="modSp mod modCm">
        <pc:chgData name="Joe Aslett" userId="7b6f269b-9023-4611-9a28-c55f9a45fd79" providerId="ADAL" clId="{9F78CCC8-3AE6-4020-A1AA-CE5BDF64031F}" dt="2025-07-02T10:05:36.457" v="269" actId="20577"/>
        <pc:sldMkLst>
          <pc:docMk/>
          <pc:sldMk cId="3644156178" sldId="307"/>
        </pc:sldMkLst>
        <pc:spChg chg="mod">
          <ac:chgData name="Joe Aslett" userId="7b6f269b-9023-4611-9a28-c55f9a45fd79" providerId="ADAL" clId="{9F78CCC8-3AE6-4020-A1AA-CE5BDF64031F}" dt="2025-07-02T10:05:36.457" v="269" actId="20577"/>
          <ac:spMkLst>
            <pc:docMk/>
            <pc:sldMk cId="3644156178" sldId="307"/>
            <ac:spMk id="2" creationId="{4ADADE43-708D-9D6B-BBEB-7F615BC0DAF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e Aslett" userId="7b6f269b-9023-4611-9a28-c55f9a45fd79" providerId="ADAL" clId="{9F78CCC8-3AE6-4020-A1AA-CE5BDF64031F}" dt="2025-07-02T10:05:36.457" v="269" actId="20577"/>
              <pc2:cmMkLst xmlns:pc2="http://schemas.microsoft.com/office/powerpoint/2019/9/main/command">
                <pc:docMk/>
                <pc:sldMk cId="3644156178" sldId="307"/>
                <pc2:cmMk id="{3F588AC3-D37C-4447-B392-4D9CEC51F6B7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30/09/2025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61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69BF7-0066-254E-2575-EFD53FB6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7B829-ECEA-E73E-B168-C11C7B7E4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F1DCB-8726-9EAF-ECCB-C3AB1D4BA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17AF1-B87B-550C-9C3D-24D9BFDA9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2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95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38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60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89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ecollege.wfu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" TargetMode="External"/><Relationship Id="rId2" Type="http://schemas.openxmlformats.org/officeDocument/2006/relationships/hyperlink" Target="http://www.cdc.g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futurumcareers.com/public-health-research-with-dr-deepak-palakshappa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cdn.atriumhealth.org/-/media/wakeforest/school/files/departments/department-of-internal-medicine/section-on-cardiovascular-medicine/envision/deepak-palakshappa-article-hr.pdf?rev=58e516e1c9544a1483074dbadf175ff4&amp;hash=30DE0B54EA111033CDA91A6B5151BEEC" TargetMode="External"/><Relationship Id="rId12" Type="http://schemas.openxmlformats.org/officeDocument/2006/relationships/hyperlink" Target="https://cdn.atriumhealth.org/-/media/wakeforest/school/files/departments/department-of-internal-medicine/section-on-cardiovascular-medicine/envision/deepak-palakshappa-activity-sheet-hr.pdf?rev=bd2ad08bd5f24239a7c3697fc5c0b58a&amp;hash=6962CE2718AB9920721968AA1D0DD1D6" TargetMode="External"/><Relationship Id="rId2" Type="http://schemas.openxmlformats.org/officeDocument/2006/relationships/image" Target="../media/image28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turumcareers.com/Deepak-Palakshappa-Spanish-Article.pdf" TargetMode="External"/><Relationship Id="rId11" Type="http://schemas.openxmlformats.org/officeDocument/2006/relationships/hyperlink" Target="https://futurumcareers.com/Deepak-Palakshappa-Spanish-Activity-sheet.pdf" TargetMode="External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31.png"/><Relationship Id="rId14" Type="http://schemas.openxmlformats.org/officeDocument/2006/relationships/hyperlink" Target="https://youtu.be/XQ7w2kBMXN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wakehealth.edu/redcap/surveys/?s=RP3XPRFPWX3NRWPK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redcap.link/dh5j1nes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wakehealth.edu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futurumcareers.com/how-food-insecurity-affects-health&#8211;and-how-healthcare-can-hel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79BD919-2BD9-AD82-C9F0-1DD4B6FAB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r="16105"/>
          <a:stretch/>
        </p:blipFill>
        <p:spPr>
          <a:xfrm>
            <a:off x="7827677" y="-1"/>
            <a:ext cx="10460323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466850" y="-438151"/>
            <a:ext cx="9258300" cy="12192000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85799" y="-685802"/>
            <a:ext cx="10287000" cy="11658602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79488" y="8146004"/>
            <a:ext cx="250816" cy="25081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59868" y="6340697"/>
            <a:ext cx="8807341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24"/>
              </a:lnSpc>
            </a:pPr>
            <a:endParaRPr lang="en-US" sz="44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9868" y="3437013"/>
            <a:ext cx="75642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6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34712" y="8105303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 dirty="0">
                <a:solidFill>
                  <a:srgbClr val="FFFFFF"/>
                </a:solidFill>
                <a:latin typeface="Montserrat Classic Bold Italics"/>
              </a:rPr>
              <a:t>COMENZAR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0375-689C-8507-6001-CA8A4A6DB3B1}"/>
              </a:ext>
            </a:extLst>
          </p:cNvPr>
          <p:cNvSpPr txBox="1"/>
          <p:nvPr/>
        </p:nvSpPr>
        <p:spPr>
          <a:xfrm>
            <a:off x="792468" y="3238500"/>
            <a:ext cx="1033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Investigación de </a:t>
            </a:r>
            <a:b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</a:br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Salud Pública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26B96-9164-D845-7B62-F6DEAF0873FD}"/>
              </a:ext>
            </a:extLst>
          </p:cNvPr>
          <p:cNvSpPr txBox="1"/>
          <p:nvPr/>
        </p:nvSpPr>
        <p:spPr>
          <a:xfrm>
            <a:off x="792469" y="5073229"/>
            <a:ext cx="497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Montserrat SemiBold" panose="00000700000000000000" pitchFamily="2" charset="0"/>
              </a:rPr>
              <a:t>con 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B189A9-DD2D-7223-71D6-37168E1C89C0}"/>
              </a:ext>
            </a:extLst>
          </p:cNvPr>
          <p:cNvSpPr txBox="1"/>
          <p:nvPr/>
        </p:nvSpPr>
        <p:spPr>
          <a:xfrm>
            <a:off x="792469" y="5911973"/>
            <a:ext cx="10332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Dr. Deepak Palakshappa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083A9-7AE3-A1B3-2BA8-89A272E9A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4" y="600114"/>
            <a:ext cx="5986120" cy="993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08E9866-6887-6BBA-5C3D-CF7E6436C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18667"/>
          <a:stretch/>
        </p:blipFill>
        <p:spPr>
          <a:xfrm>
            <a:off x="8191500" y="0"/>
            <a:ext cx="100965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881443" y="-1826129"/>
            <a:ext cx="9258300" cy="15021185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2636154" y="-1592637"/>
            <a:ext cx="9281891" cy="1455420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951263" y="-1972723"/>
            <a:ext cx="10346869" cy="14249402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F89949F2-2EDB-AD24-F03E-6797F2619737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10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99D9E-3810-AD8F-4DEF-ADF97B72CE19}"/>
              </a:ext>
            </a:extLst>
          </p:cNvPr>
          <p:cNvSpPr txBox="1"/>
          <p:nvPr/>
        </p:nvSpPr>
        <p:spPr>
          <a:xfrm>
            <a:off x="249743" y="2351879"/>
            <a:ext cx="9396412" cy="90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Además de la inseguridad alimentaria, la salud pública depende de muchos otros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determinantes sociales.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E1218-6987-083A-63C3-A568C3304903}"/>
              </a:ext>
            </a:extLst>
          </p:cNvPr>
          <p:cNvSpPr txBox="1"/>
          <p:nvPr/>
        </p:nvSpPr>
        <p:spPr>
          <a:xfrm>
            <a:off x="280988" y="6363462"/>
            <a:ext cx="11968163" cy="13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investigación de salud pública tiene la tarea fundamental de abordar las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desigualdades estructurales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 el fin de mejorar la salud de las comunidades y las personas, una tarea compleja y multifacética.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B4DD5-99B6-CF6A-DA76-DAAFD2B5F6A9}"/>
              </a:ext>
            </a:extLst>
          </p:cNvPr>
          <p:cNvSpPr txBox="1"/>
          <p:nvPr/>
        </p:nvSpPr>
        <p:spPr>
          <a:xfrm>
            <a:off x="300037" y="3551414"/>
            <a:ext cx="10748963" cy="357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“Los factores como la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pobreza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el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racismo estructural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las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desigualdades educativas 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afectan la salud. Estos factores que afectan a comunidades enteras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impactan en las personas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por ejemplo, la falta de transporte, la inestabilidad con respecto a la vivienda y la violencia doméstica pueden ser el resultado de estos problemas estructurales”.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BB60F-7331-EC89-F65E-67A6EA3D1264}"/>
              </a:ext>
            </a:extLst>
          </p:cNvPr>
          <p:cNvSpPr txBox="1"/>
          <p:nvPr/>
        </p:nvSpPr>
        <p:spPr>
          <a:xfrm>
            <a:off x="300037" y="7905610"/>
            <a:ext cx="11563348" cy="133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"Una carrera en investigación de salud pública requiere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pasión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 Se trata de un recorrido largo con muchos baches y vueltas, pero es muy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emocionante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s-ES" sz="2600" b="1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significativo</a:t>
            </a: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99E0B-C869-C7F3-CBEB-3D745EDE4AF5}"/>
              </a:ext>
            </a:extLst>
          </p:cNvPr>
          <p:cNvSpPr txBox="1"/>
          <p:nvPr/>
        </p:nvSpPr>
        <p:spPr>
          <a:xfrm>
            <a:off x="310895" y="686048"/>
            <a:ext cx="973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Investigación de Salud Pública</a:t>
            </a:r>
          </a:p>
        </p:txBody>
      </p:sp>
    </p:spTree>
    <p:extLst>
      <p:ext uri="{BB962C8B-B14F-4D97-AF65-F5344CB8AC3E}">
        <p14:creationId xmlns:p14="http://schemas.microsoft.com/office/powerpoint/2010/main" val="19686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21685" y="2677119"/>
            <a:ext cx="9396627" cy="58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Deepak sugiere obtener, en la escuela o universidad, una buena base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matemáticas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(en especial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estadística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)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así como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psicología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ciencias sociales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economía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si es posible.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Para la universidad, Deepak recomienda cursos o módulos de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estadística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psicología, economía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salud pública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para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prepararte para una carrera de investigación de salud pública. También recomienda buscar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experiencia práctica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como un voluntariado o pasantías en una organización de salud pública o un grupo de investigación de salud pública.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F8CACF2-6356-F788-0F17-BC96EB92F8B3}"/>
              </a:ext>
            </a:extLst>
          </p:cNvPr>
          <p:cNvSpPr/>
          <p:nvPr/>
        </p:nvSpPr>
        <p:spPr>
          <a:xfrm>
            <a:off x="10980467" y="2065406"/>
            <a:ext cx="5942526" cy="614182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241" r="-24241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921685" y="678912"/>
            <a:ext cx="10292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la Escuela a la I</a:t>
            </a:r>
            <a:r>
              <a:rPr lang="es-ES" sz="4800" b="1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nvestigación de Salud Pública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11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1755754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5861488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61B38839-A02E-DFB2-55DE-5394992E816A}"/>
              </a:ext>
            </a:extLst>
          </p:cNvPr>
          <p:cNvGrpSpPr>
            <a:grpSpLocks noChangeAspect="1"/>
          </p:cNvGrpSpPr>
          <p:nvPr/>
        </p:nvGrpSpPr>
        <p:grpSpPr>
          <a:xfrm>
            <a:off x="1466381" y="2011022"/>
            <a:ext cx="5582443" cy="5769668"/>
            <a:chOff x="6350" y="6350"/>
            <a:chExt cx="6350012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3E09595-7B05-3F11-34B7-1733C2A94E3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928" t="-10" r="-41928" b="-1249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258377-EE6B-FEB4-43EB-04C0DA19F740}"/>
              </a:ext>
            </a:extLst>
          </p:cNvPr>
          <p:cNvSpPr txBox="1"/>
          <p:nvPr/>
        </p:nvSpPr>
        <p:spPr>
          <a:xfrm>
            <a:off x="7535820" y="2352296"/>
            <a:ext cx="9849885" cy="7256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Universidad de Wake Forest cuenta con distintos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programas previos a la universidad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que permiten a los estudiantes de secundaria participar en experiencias de aprendizaje dentro de varias disciplinas.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programas actuales incluyen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programas de inmersión de verano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basados en ámbitos académicos específicos,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programas de inmersión en línea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disponibles todo el año y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college LAUNCH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un programa gratuito que se centra en la justicia social y el desarrollo del liderazgo.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Muchas universidades e instituciones ofrecen programas similares y una variedad de recursos que pueden ayudarte a explorar temas relacionados con la salud pública.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F9F22-6218-688B-1AC4-E9C104E70C20}"/>
              </a:ext>
            </a:extLst>
          </p:cNvPr>
          <p:cNvSpPr txBox="1"/>
          <p:nvPr/>
        </p:nvSpPr>
        <p:spPr>
          <a:xfrm>
            <a:off x="7317651" y="930822"/>
            <a:ext cx="1403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Oportunidades para Estudiantes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4657A61-6A67-1B42-58D0-9CB5908A4D62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12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672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4C44A6-9834-B2BB-0043-7421DE75A025}"/>
              </a:ext>
            </a:extLst>
          </p:cNvPr>
          <p:cNvGrpSpPr>
            <a:grpSpLocks noChangeAspect="1"/>
          </p:cNvGrpSpPr>
          <p:nvPr/>
        </p:nvGrpSpPr>
        <p:grpSpPr>
          <a:xfrm>
            <a:off x="10728876" y="2197397"/>
            <a:ext cx="7190415" cy="6756103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B7AFC7-37BE-C649-606E-E9DC72991D3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33321" y="2654464"/>
            <a:ext cx="9144000" cy="58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Centros para el Control y la Prevención de Enfermedades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 la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Organización Mundial de la Salud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ofrecen perspectivas útiles con respecto a lo que implica la salud pública en acción a nivel nacional e internacional.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Un título de salud pública puede llevar a muchas profesiones diferentes, lo que incluye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hacer investigación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el mundo académico, brindar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asesoramiento de atención médica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o ayudar a tu comunidad al dedicarte a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enfermería de salud comunitaria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80029" y="1059879"/>
            <a:ext cx="16364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Explora </a:t>
            </a:r>
            <a:r>
              <a:rPr lang="en-GB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Carreras</a:t>
            </a:r>
            <a:r>
              <a:rPr lang="es-ES" sz="48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Salud Pública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E91D5D9-325A-C108-A710-65F717D21DA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13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6030A-0396-4243-B245-E1ADE4019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1410"/>
          <a:stretch/>
        </p:blipFill>
        <p:spPr>
          <a:xfrm>
            <a:off x="10945235" y="2476500"/>
            <a:ext cx="6752470" cy="6172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928380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0600" y="1755754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7781" y="2011022"/>
            <a:ext cx="5583600" cy="5769668"/>
            <a:chOff x="6350" y="6350"/>
            <a:chExt cx="6351328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1328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6709" t="-10" r="-199874" b="-149758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311983" y="571500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7302458" y="1790394"/>
            <a:ext cx="9988877" cy="804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Mis padres son inmigrantes en EE. UU. y mi padre </a:t>
            </a:r>
            <a:b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creció siendo pobre.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educación es lo que lo ayudó a obtener una mejor calidad de vida, lo que garantizó que yo no tuviera las mismas dificultades. Como fui tan afortunado, sentí el impulso de ayudar a los demás.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 experiencia de voluntariado incluyó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ayudar a construir una escuela en África y entregar comidas a adultos mayores que no podían salir de su hogar, lo que me permitió ver por mí mismo algunos de los problemas sociales de la gente.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 tomé un año libre después de la universidad para trabajar para AmeriCorps.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Enseñé matemáticas en un vecindario de grupos minoritarios de bajos ingresos y poca representación. Estas experiencias me hicieron pensar en cómo abordar mejor las necesidades sociales no cubiertas de las personas.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14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53800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676232" y="2065415"/>
            <a:ext cx="5956403" cy="6156170"/>
            <a:chOff x="6345" y="6345"/>
            <a:chExt cx="6350011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45" y="6345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549" r="-25549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6B305D-3315-EAC3-C5FB-02D789EE1411}"/>
              </a:ext>
            </a:extLst>
          </p:cNvPr>
          <p:cNvSpPr txBox="1"/>
          <p:nvPr/>
        </p:nvSpPr>
        <p:spPr>
          <a:xfrm>
            <a:off x="655365" y="1711554"/>
            <a:ext cx="10332165" cy="710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" sz="2600" b="1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facultad de medicina, me interesé en la salud pública. </a:t>
            </a: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particular, mi pasión se vio impulsada por el papel de la investigación en la mejora de la salud de las comunidades. El nivel de desigualdad que existe tanto en EE. UU. como a nivel mundial sigue siendo una fuerza impulsora para mí. La necesidad de cambiar esta realidad me motiva todos los días.</a:t>
            </a:r>
          </a:p>
          <a:p>
            <a:pPr>
              <a:lnSpc>
                <a:spcPct val="110000"/>
              </a:lnSpc>
            </a:pPr>
            <a:endParaRPr lang="en-GB" sz="12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 verdad disfruto del proceso de investigar.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la clínica, me encanta hablar con las personas, escuchar sus historias y encontrar formas de mejorar su salud. Pero también disfruto los días en los que solo hago estadísticas en la computadora. </a:t>
            </a:r>
          </a:p>
          <a:p>
            <a:pPr>
              <a:lnSpc>
                <a:spcPct val="110000"/>
              </a:lnSpc>
            </a:pPr>
            <a:endParaRPr lang="en-GB" sz="14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Me resulta muy enriquecedor ofrecer tutorías para estudiantes.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Emocionarte por los distintos temas, aprender de ellos y transformar las ideas en soluciones es sumamente gratificante. Por supuesto que las ideas no siempre funcionan, pero no pasa nada.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06EA2D-F079-1293-DF83-096EA39942F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15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7F1C2D6-C14F-55EF-3D5B-204B5D9DA75F}"/>
              </a:ext>
            </a:extLst>
          </p:cNvPr>
          <p:cNvSpPr txBox="1"/>
          <p:nvPr/>
        </p:nvSpPr>
        <p:spPr>
          <a:xfrm>
            <a:off x="694128" y="592476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</p:spTree>
    <p:extLst>
      <p:ext uri="{BB962C8B-B14F-4D97-AF65-F5344CB8AC3E}">
        <p14:creationId xmlns:p14="http://schemas.microsoft.com/office/powerpoint/2010/main" val="32048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5089" y="1111931"/>
            <a:ext cx="6802754" cy="6959813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62708" y="663536"/>
            <a:ext cx="945545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4800" dirty="0">
                <a:latin typeface="Montserrat Semi-Bold" panose="020B0604020202020204" charset="0"/>
              </a:rPr>
              <a:t>Los Mejores Consejos de</a:t>
            </a:r>
            <a:br>
              <a:rPr lang="es-ES" sz="4800" dirty="0">
                <a:latin typeface="Montserrat Semi-Bold"/>
              </a:rPr>
            </a:br>
            <a:r>
              <a:rPr lang="es-ES" sz="4800" dirty="0">
                <a:latin typeface="Montserrat Semi-Bold"/>
              </a:rPr>
              <a:t>Deepak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8818261" y="2756787"/>
            <a:ext cx="7569501" cy="536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3200" b="1" i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Descubre tu pasión y ve por ella. </a:t>
            </a:r>
            <a:r>
              <a:rPr lang="es-ES" sz="3200" i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mejor forma de darte cuenta de si algo te interesa es probarlo lo antes posible. Participar en oportunidades de voluntariado o experiencias de trabajo, incluso en la secundaria, te ayudará a descubrir qué quieres hacer a largo plazo.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0D0747B-0CF2-CE98-86E7-C867F131B10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5A9FB-28EC-C293-7169-A998B7F9859A}"/>
              </a:ext>
            </a:extLst>
          </p:cNvPr>
          <p:cNvSpPr txBox="1"/>
          <p:nvPr/>
        </p:nvSpPr>
        <p:spPr>
          <a:xfrm>
            <a:off x="1241878" y="8417673"/>
            <a:ext cx="4777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>
                <a:solidFill>
                  <a:schemeClr val="bg1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Deepak presentando el trabajo de su equipo en un seminario de investigación.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420FD49-77AE-A5A5-58AD-B96BE43DA6ED}"/>
              </a:ext>
            </a:extLst>
          </p:cNvPr>
          <p:cNvGrpSpPr>
            <a:grpSpLocks noChangeAspect="1"/>
          </p:cNvGrpSpPr>
          <p:nvPr/>
        </p:nvGrpSpPr>
        <p:grpSpPr>
          <a:xfrm>
            <a:off x="602823" y="920895"/>
            <a:ext cx="7428243" cy="7445439"/>
            <a:chOff x="0" y="0"/>
            <a:chExt cx="6362700" cy="657566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3FCD4CC-D461-CE61-231F-8E74FE662FF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DA845F00-E247-9AB0-05C3-E0A61FB00EE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04976" y="1224847"/>
            <a:ext cx="6823949" cy="6840190"/>
            <a:chOff x="6350" y="6350"/>
            <a:chExt cx="6350012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328E885-E3AB-4096-E565-FEC3B14725E2}"/>
                </a:ext>
              </a:extLst>
            </p:cNvPr>
            <p:cNvSpPr/>
            <p:nvPr/>
          </p:nvSpPr>
          <p:spPr>
            <a:xfrm flipH="1"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0620" t="-34327" r="-29030" b="-34327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8A113812-0A1A-ECE1-DE07-9320B295F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oportunidades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4629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7"/>
            <a:ext cx="11718316" cy="7180242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4"/>
            <a:ext cx="11468100" cy="6638547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238499"/>
            <a:ext cx="10918450" cy="5943601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304800" y="897121"/>
            <a:ext cx="8141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295401" y="3343183"/>
            <a:ext cx="10918450" cy="553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"Los factores como la pobreza, el racismo estructural y las desigualdades educativas afectan la salud", dice Deepak. ¿A qué tipos de problemas de salud podrían dar lugar estos factores y cómo? Da varios ejemplos.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¿En qué medida crees que abordar la inseguridad alimentaria debería ser responsabilidad de los profesionales de atención médica?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s-ES" sz="2800" spc="-30" dirty="0">
                <a:latin typeface="Montserrat" panose="00000500000000000000" pitchFamily="2" charset="0"/>
              </a:rPr>
              <a:t>¿En qué medida la inseguridad alimentaria es un problema en tu comunidad local? ¿Qué medidas podrían tomarse para ayudar a tu comunidad a abordar este problema?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57C08E4-BCA5-106B-BABA-25445B6EE1C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  <p:extLst>
      <p:ext uri="{BB962C8B-B14F-4D97-AF65-F5344CB8AC3E}">
        <p14:creationId xmlns:p14="http://schemas.microsoft.com/office/powerpoint/2010/main" val="27836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8078"/>
          <a:stretch/>
        </p:blipFill>
        <p:spPr>
          <a:xfrm>
            <a:off x="4480153" y="0"/>
            <a:ext cx="12937425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2" y="920207"/>
            <a:ext cx="7130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Montserrat SemiBold" panose="00000700000000000000" pitchFamily="2" charset="0"/>
              </a:rPr>
              <a:t>Más Recursos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D5E571-673A-2EDE-8502-EDCFA49E8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62" y="3508588"/>
            <a:ext cx="2504227" cy="3554137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451274" y="743517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339007" y="7508485"/>
            <a:ext cx="251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Lea el </a:t>
            </a:r>
            <a:b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artículo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FA4F4E-058E-9C2E-FBC7-5F347CA0D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310" y="3490029"/>
            <a:ext cx="2522522" cy="3591255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5624" y="4760334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49400" y="4651037"/>
            <a:ext cx="3600000" cy="2514000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553618" y="7422992"/>
            <a:ext cx="252993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937482" y="7435175"/>
            <a:ext cx="3121918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Complete las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actividades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7207609" y="7493095"/>
            <a:ext cx="32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Escuche el</a:t>
            </a:r>
            <a:b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pódcast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</a:rPr>
              <a:t>Vea la </a:t>
            </a:r>
            <a:r>
              <a:rPr lang="es-ES" sz="2400" dirty="0">
                <a:solidFill>
                  <a:schemeClr val="bg1"/>
                </a:solidFill>
                <a:latin typeface="Montserrat" panose="00000500000000000000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animación</a:t>
            </a:r>
            <a:endParaRPr lang="es-ES" sz="2400" dirty="0">
              <a:solidFill>
                <a:schemeClr val="bg1"/>
              </a:solidFill>
              <a:latin typeface="Montserrat" panose="00000500000000000000" pitchFamily="2" charset="0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937482" y="7508485"/>
            <a:ext cx="3121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dirty="0">
                <a:solidFill>
                  <a:schemeClr val="bg1"/>
                </a:solidFill>
                <a:latin typeface="Montserrat" panose="00000500000000000000" pitchFamily="2" charset="0"/>
              </a:rPr>
              <a:t>Descargue los </a:t>
            </a:r>
            <a:r>
              <a:rPr lang="es-ES" sz="2300" dirty="0">
                <a:solidFill>
                  <a:schemeClr val="bg1"/>
                </a:solidFill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 en ingles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18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CB1B0-6176-A0DC-4E9D-85C3AB9245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40" y="4771655"/>
            <a:ext cx="2821659" cy="174344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DA73A-6DAE-9A17-3B66-AABBB0B8A8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46202" y="3603261"/>
            <a:ext cx="2506072" cy="35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49" y="536727"/>
            <a:ext cx="1103445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Este material educativo fue producido por la </a:t>
            </a:r>
            <a:r>
              <a:rPr lang="es-ES" sz="2400" b="1" dirty="0">
                <a:latin typeface="Montserrat" panose="00000500000000000000" pitchFamily="2" charset="0"/>
              </a:rPr>
              <a:t>Facultad de Medicina de Universidad de Wake Forest</a:t>
            </a:r>
            <a:r>
              <a:rPr lang="es-ES" sz="2400" dirty="0">
                <a:latin typeface="Montserrat" panose="00000500000000000000" pitchFamily="2" charset="0"/>
              </a:rPr>
              <a:t> en asociación con </a:t>
            </a:r>
            <a:r>
              <a:rPr lang="es-ES" sz="2400" b="1" dirty="0">
                <a:latin typeface="Montserrat" panose="00000500000000000000" pitchFamily="2" charset="0"/>
              </a:rPr>
              <a:t>Futurum</a:t>
            </a:r>
            <a:r>
              <a:rPr lang="es-ES" sz="2400" dirty="0">
                <a:latin typeface="Montserrat" panose="00000500000000000000" pitchFamily="2" charset="0"/>
              </a:rPr>
              <a:t> y con el apoyo de subvenciones de </a:t>
            </a:r>
            <a:r>
              <a:rPr lang="es-ES" sz="2400" b="1" dirty="0">
                <a:latin typeface="Montserrat" panose="00000500000000000000" pitchFamily="2" charset="0"/>
              </a:rPr>
              <a:t>The Duke Endowment</a:t>
            </a:r>
            <a:r>
              <a:rPr lang="es-ES" sz="2400" dirty="0">
                <a:latin typeface="Montserrat" panose="00000500000000000000" pitchFamily="2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s-ES" sz="2400" dirty="0">
                <a:latin typeface="Montserrat" panose="00000500000000000000" pitchFamily="2" charset="0"/>
              </a:rPr>
              <a:t>The Duke Endowment es una fundación privada que fortalece comunidades en Carolina del Norte y Carolina del Sur formando niños, promoviendo la salud, educando mentes y enriqueciendo el espíritu.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8" y="3228247"/>
            <a:ext cx="2960324" cy="2960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370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801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Comparta su opinión sobre este recurso educativo y profesional. </a:t>
            </a:r>
          </a:p>
          <a:p>
            <a:pPr algn="ctr">
              <a:spcAft>
                <a:spcPts val="1200"/>
              </a:spcAft>
            </a:pPr>
            <a:r>
              <a:rPr lang="es-E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Para comentar, escanee el código QR o visite el siguiente enlace: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redcap.link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/dh5j1nes</a:t>
            </a: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69112" y="1494909"/>
            <a:ext cx="1022001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En esta Presentación: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>
            <a:off x="1205994" y="2522369"/>
            <a:ext cx="5575806" cy="557580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516" t="-5" r="-35516" b="-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8169112" y="2490827"/>
            <a:ext cx="9447590" cy="522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Introducción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Investigación y Trayectoria Profesional de Deepak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Sobre la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De la Escuela a la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Oportunidades para Estudiantes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Carreras en Investigación de Salud Pública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Conozca a Deepak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 panose="00000500000000000000" pitchFamily="2" charset="0"/>
              </a:rPr>
              <a:t>Puntos de Debate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Montserrat" panose="00000500000000000000" pitchFamily="2" charset="0"/>
              </a:rPr>
              <a:t>Más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2189571" y="1984905"/>
            <a:ext cx="5583600" cy="576966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698" r="-43488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grpSp>
        <p:nvGrpSpPr>
          <p:cNvPr id="10" name="Group 10"/>
          <p:cNvGrpSpPr/>
          <p:nvPr/>
        </p:nvGrpSpPr>
        <p:grpSpPr>
          <a:xfrm>
            <a:off x="1762741" y="7285824"/>
            <a:ext cx="4790459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761143" y="832755"/>
            <a:ext cx="6462491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s-ES" sz="4800" dirty="0">
                <a:latin typeface="Montserrat Semi-Bold" panose="020B0604020202020204" charset="0"/>
              </a:rPr>
              <a:t>Conozca a Deepak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761143" y="2367515"/>
            <a:ext cx="8231458" cy="62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El Dr. Deepak Palakshappa es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investigador de salud pública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en la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Facultad de Medicina de Universidad de Wake Forest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EE. UU.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Está investigando cómo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inseguridad alimentaria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afecta la salud de las personas y cómo los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sistemas de atención médica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pueden ayudar a abordar estos problemas.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Su investigación se centra en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desarrollar intervenciones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para ayudar a que los grupos familiares superen la inseguridad alimentaria y mejoren su salud.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1762740" y="7529312"/>
            <a:ext cx="497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Montserrat Bold" panose="00000800000000000000" charset="0"/>
                <a:cs typeface="Montserrat Bold" panose="00000800000000000000" charset="0"/>
              </a:rPr>
              <a:t>Dr. Deepak Palakshappa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1C05AAA3-9D13-0D92-E988-65D70BD95211}"/>
              </a:ext>
            </a:extLst>
          </p:cNvPr>
          <p:cNvGrpSpPr>
            <a:grpSpLocks noChangeAspect="1"/>
          </p:cNvGrpSpPr>
          <p:nvPr/>
        </p:nvGrpSpPr>
        <p:grpSpPr>
          <a:xfrm>
            <a:off x="10146982" y="1714500"/>
            <a:ext cx="7384115" cy="7311000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87A5E0D-13B7-0326-965A-2CE92B90167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783655" y="3009900"/>
            <a:ext cx="8450915" cy="533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 animación en la siguiente diapositiva presentará la investigación y la trayectoria profesional de Deepak.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También la puede encontrar en la página de Deepak en Futurum:</a:t>
            </a:r>
          </a:p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futurumcareers.com/how-food-insecurity-affects-health–and-how-healthcare-can-help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 puede</a:t>
            </a:r>
            <a:r>
              <a:rPr lang="es-ES" sz="2600" kern="100" dirty="0">
                <a:solidFill>
                  <a:srgbClr val="FF0000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verla en YouTube:</a:t>
            </a:r>
          </a:p>
          <a:p>
            <a:pPr>
              <a:lnSpc>
                <a:spcPct val="120000"/>
              </a:lnSpc>
            </a:pPr>
            <a:r>
              <a:rPr lang="es-ES" sz="2600" u="sng" dirty="0">
                <a:solidFill>
                  <a:srgbClr val="0000FF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https://youtu.be/XQ7w2kBMXNI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83655" y="567398"/>
            <a:ext cx="8763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Conozca la Investigación y la Trayectoria Profesional de Deepak</a:t>
            </a:r>
            <a:endParaRPr lang="es-ES" sz="4800" b="1" dirty="0">
              <a:latin typeface="Montserrat SemiBold" panose="000007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bg1">
                    <a:lumMod val="50000"/>
                  </a:schemeClr>
                </a:solidFill>
                <a:latin typeface="Montserrat Semi-Bold"/>
              </a:rPr>
              <a:t>04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205498D9-C587-D07B-EB04-B22D805095D1}"/>
              </a:ext>
            </a:extLst>
          </p:cNvPr>
          <p:cNvGrpSpPr>
            <a:grpSpLocks noChangeAspect="1"/>
          </p:cNvGrpSpPr>
          <p:nvPr/>
        </p:nvGrpSpPr>
        <p:grpSpPr>
          <a:xfrm>
            <a:off x="10438879" y="2040935"/>
            <a:ext cx="6662787" cy="6597243"/>
            <a:chOff x="6350" y="6350"/>
            <a:chExt cx="6350011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2934846-23B7-357B-FF73-757AA16A9A3D}"/>
                </a:ext>
              </a:extLst>
            </p:cNvPr>
            <p:cNvSpPr/>
            <p:nvPr/>
          </p:nvSpPr>
          <p:spPr>
            <a:xfrm>
              <a:off x="6350" y="6350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5343" r="-45343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9F0B96F-5F0C-4FA8-3674-334B0E5A89B4}"/>
              </a:ext>
            </a:extLst>
          </p:cNvPr>
          <p:cNvSpPr txBox="1"/>
          <p:nvPr/>
        </p:nvSpPr>
        <p:spPr>
          <a:xfrm>
            <a:off x="5448300" y="43053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Montserrat SemiBold" panose="00000700000000000000" pitchFamily="2" charset="0"/>
              </a:rPr>
              <a:t>Animación integrada</a:t>
            </a:r>
          </a:p>
        </p:txBody>
      </p:sp>
      <p:pic>
        <p:nvPicPr>
          <p:cNvPr id="2" name="Deepak Palakshappa new  ES_02">
            <a:hlinkClick r:id="" action="ppaction://media"/>
            <a:extLst>
              <a:ext uri="{FF2B5EF4-FFF2-40B4-BE49-F238E27FC236}">
                <a16:creationId xmlns:a16="http://schemas.microsoft.com/office/drawing/2014/main" id="{CA7B7D32-D848-35CC-BD77-4B855AFE1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Deepak Palakshappa new  ES_02">
            <a:hlinkClick r:id="" action="ppaction://media"/>
            <a:extLst>
              <a:ext uri="{FF2B5EF4-FFF2-40B4-BE49-F238E27FC236}">
                <a16:creationId xmlns:a16="http://schemas.microsoft.com/office/drawing/2014/main" id="{40E390F2-826B-D8A0-562B-34106BEF7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C27516-41FF-4417-1485-0099CD3F8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32215"/>
          <a:stretch/>
        </p:blipFill>
        <p:spPr>
          <a:xfrm>
            <a:off x="10155599" y="1"/>
            <a:ext cx="8132401" cy="103063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4178454" y="-1765152"/>
            <a:ext cx="9281892" cy="14822411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3834290" y="-1765717"/>
            <a:ext cx="9281891" cy="1482241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3271762" y="-1976365"/>
            <a:ext cx="10296667" cy="14249407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465386" y="589043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Resumen de la Animación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A32AA-4AC0-BF53-D8B2-33841D1CBFFC}"/>
              </a:ext>
            </a:extLst>
          </p:cNvPr>
          <p:cNvSpPr txBox="1"/>
          <p:nvPr/>
        </p:nvSpPr>
        <p:spPr>
          <a:xfrm>
            <a:off x="465387" y="1835539"/>
            <a:ext cx="10888413" cy="220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Cuando era más joven, Deepak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trabajó como voluntario en un programa de participación comunitaria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en el que entregaba comidas a personas mayores que no salían de su hogar. Esto lo inspiró a pensar en cómo podía encontrar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una carrera que le permitiera ayudar a otras personas.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8AA4D-66BB-6E05-CE05-E37FA105DFE0}"/>
              </a:ext>
            </a:extLst>
          </p:cNvPr>
          <p:cNvSpPr txBox="1"/>
          <p:nvPr/>
        </p:nvSpPr>
        <p:spPr>
          <a:xfrm>
            <a:off x="470148" y="4174381"/>
            <a:ext cx="11955213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Durante su formación médica, Deepak observó que muchos de sus pacientes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podían pagar sus medicamentos 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porque tenían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dificultades para pagar los alimentos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Estas experiencias inspiraron a Deepak a centrar su investigación en la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inseguridad alimentaria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los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determinantes sociales de la salud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41B2C-B0E1-3811-585F-8CDC1B0D5EFD}"/>
              </a:ext>
            </a:extLst>
          </p:cNvPr>
          <p:cNvSpPr txBox="1"/>
          <p:nvPr/>
        </p:nvSpPr>
        <p:spPr>
          <a:xfrm>
            <a:off x="465386" y="6513223"/>
            <a:ext cx="12183814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inseguridad alimentaria es la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incapacidad de acceder a los alimentos adecuados 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debido a la falta de dinero u otros recursos. Sin embargo, la inseguridad alimentaria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siempre significa pasar hambre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también puede suponer solo tener acceso a alimentos con un </a:t>
            </a:r>
            <a:r>
              <a:rPr lang="es-ES" sz="2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valor nutricional bajo</a:t>
            </a:r>
            <a:r>
              <a:rPr lang="es-ES" sz="26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como comida rápida barata.</a:t>
            </a:r>
          </a:p>
        </p:txBody>
      </p:sp>
    </p:spTree>
    <p:extLst>
      <p:ext uri="{BB962C8B-B14F-4D97-AF65-F5344CB8AC3E}">
        <p14:creationId xmlns:p14="http://schemas.microsoft.com/office/powerpoint/2010/main" val="8490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42F0-9CA3-1CCB-1C8F-A33FE57D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6F918A-65BE-656A-B661-1ECD16595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32215"/>
          <a:stretch/>
        </p:blipFill>
        <p:spPr>
          <a:xfrm>
            <a:off x="10155599" y="1"/>
            <a:ext cx="8132401" cy="1030634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84A90861-B7BC-4A56-3C70-2E003E222495}"/>
              </a:ext>
            </a:extLst>
          </p:cNvPr>
          <p:cNvGrpSpPr/>
          <p:nvPr/>
        </p:nvGrpSpPr>
        <p:grpSpPr>
          <a:xfrm rot="5400000">
            <a:off x="4178451" y="-1765149"/>
            <a:ext cx="9281892" cy="14822406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08E48D-BA98-E991-82E9-6889BA614613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926E4577-A86A-C924-F77C-91536B741538}"/>
              </a:ext>
            </a:extLst>
          </p:cNvPr>
          <p:cNvSpPr/>
          <p:nvPr/>
        </p:nvSpPr>
        <p:spPr>
          <a:xfrm rot="5400000">
            <a:off x="3834287" y="-1765714"/>
            <a:ext cx="9281891" cy="148224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DC378-1A88-843C-A42F-9548A6ABFCB7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946095C-080F-D4D7-5C49-4921B303147D}"/>
              </a:ext>
            </a:extLst>
          </p:cNvPr>
          <p:cNvGrpSpPr/>
          <p:nvPr/>
        </p:nvGrpSpPr>
        <p:grpSpPr>
          <a:xfrm rot="5400000">
            <a:off x="3356854" y="-1966695"/>
            <a:ext cx="10296667" cy="14249405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1D76095-C0D2-F34E-1EDD-79C6927B3227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4ADADE43-708D-9D6B-BBEB-7F615BC0DAF1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07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2C4-CD68-F6E9-D753-822B722F22E6}"/>
              </a:ext>
            </a:extLst>
          </p:cNvPr>
          <p:cNvSpPr txBox="1"/>
          <p:nvPr/>
        </p:nvSpPr>
        <p:spPr>
          <a:xfrm>
            <a:off x="465387" y="589043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Resumen de la Animación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268D3-4972-8FC3-27D1-F5F293D197D4}"/>
              </a:ext>
            </a:extLst>
          </p:cNvPr>
          <p:cNvSpPr txBox="1"/>
          <p:nvPr/>
        </p:nvSpPr>
        <p:spPr>
          <a:xfrm>
            <a:off x="465387" y="1835539"/>
            <a:ext cx="11193213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</a:rPr>
              <a:t>La inseguridad alimentaria puede aumentar el riesgo de presentar </a:t>
            </a:r>
            <a:r>
              <a:rPr lang="es-ES" sz="2600" b="1" dirty="0">
                <a:latin typeface="Montserrat" panose="00000500000000000000" pitchFamily="2" charset="0"/>
              </a:rPr>
              <a:t>obesidad, diabetes y presión arterial alta</a:t>
            </a:r>
            <a:r>
              <a:rPr lang="es-ES" sz="2600" dirty="0">
                <a:latin typeface="Montserrat" panose="00000500000000000000" pitchFamily="2" charset="0"/>
              </a:rPr>
              <a:t>, así como afecciones de salud mental, como </a:t>
            </a:r>
            <a:r>
              <a:rPr lang="es-ES" sz="2600" b="1" dirty="0">
                <a:latin typeface="Montserrat" panose="00000500000000000000" pitchFamily="2" charset="0"/>
              </a:rPr>
              <a:t>estrés crónico, ansiedad y depresión</a:t>
            </a:r>
            <a:r>
              <a:rPr lang="es-ES" sz="26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209FD-BF50-4D60-D7F7-534A46F764B2}"/>
              </a:ext>
            </a:extLst>
          </p:cNvPr>
          <p:cNvSpPr txBox="1"/>
          <p:nvPr/>
        </p:nvSpPr>
        <p:spPr>
          <a:xfrm>
            <a:off x="465387" y="3661161"/>
            <a:ext cx="12260013" cy="245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Si bien EE. UU. es un país desarrollado,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más de uno de cada ocho grupos familiares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vive con inseguridad alimentaria. Se han desarrollado algunas intervenciones a nivel nacional que brindan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apoyo financiero 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para ayudar a las personas a comprar alimentos. Por desgracia, </a:t>
            </a:r>
            <a:r>
              <a:rPr lang="es-E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no todos son elegibles</a:t>
            </a:r>
            <a:r>
              <a:rPr lang="es-E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para estos programas de apoyo.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22677C-D0E1-B661-1AFD-47EA833AE994}"/>
              </a:ext>
            </a:extLst>
          </p:cNvPr>
          <p:cNvSpPr txBox="1"/>
          <p:nvPr/>
        </p:nvSpPr>
        <p:spPr>
          <a:xfrm>
            <a:off x="465387" y="6451406"/>
            <a:ext cx="13250614" cy="1979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600" dirty="0">
                <a:latin typeface="Montserrat" panose="00000500000000000000" pitchFamily="2" charset="0"/>
              </a:rPr>
              <a:t>La investigación de Deepak se centra en </a:t>
            </a:r>
            <a:r>
              <a:rPr lang="es-ES" sz="2600" b="1" dirty="0">
                <a:latin typeface="Montserrat" panose="00000500000000000000" pitchFamily="2" charset="0"/>
              </a:rPr>
              <a:t>desarrollar intervenciones nuevas </a:t>
            </a:r>
            <a:r>
              <a:rPr lang="es-ES" sz="2600" dirty="0">
                <a:latin typeface="Montserrat" panose="00000500000000000000" pitchFamily="2" charset="0"/>
              </a:rPr>
              <a:t>y estudiar cómo pueden mejorar las vidas de personas con inseguridad alimentaria. En un estudio, el equipo de Deepak </a:t>
            </a:r>
            <a:r>
              <a:rPr lang="es-ES" sz="2600" b="1" dirty="0">
                <a:latin typeface="Montserrat" panose="00000500000000000000" pitchFamily="2" charset="0"/>
              </a:rPr>
              <a:t>entrega comidas para grupos familiares con inseguridad alimentaria </a:t>
            </a:r>
            <a:r>
              <a:rPr lang="es-ES" sz="2600" dirty="0">
                <a:latin typeface="Montserrat" panose="00000500000000000000" pitchFamily="2" charset="0"/>
              </a:rPr>
              <a:t>y examina si esto ayuda a </a:t>
            </a:r>
            <a:r>
              <a:rPr lang="es-ES" sz="2600" b="1" dirty="0">
                <a:latin typeface="Montserrat" panose="00000500000000000000" pitchFamily="2" charset="0"/>
              </a:rPr>
              <a:t>reducir la presión arterial alta</a:t>
            </a:r>
            <a:r>
              <a:rPr lang="es-ES" sz="26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1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400539"/>
            <a:ext cx="11519550" cy="6248161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781300"/>
            <a:ext cx="11163300" cy="5562600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086100"/>
            <a:ext cx="10528950" cy="4907074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304800" y="937666"/>
            <a:ext cx="9879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Puntos de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56534" y="3179824"/>
            <a:ext cx="10267816" cy="4601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influyeron las experiencias de voluntariado de Deepak en su trayectoria profesional?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¿Qué es la inseguridad alimentaria y cómo afecta </a:t>
            </a:r>
            <a:br>
              <a:rPr lang="es-ES" sz="2800" dirty="0">
                <a:latin typeface="Montserrat" panose="00000500000000000000" pitchFamily="2" charset="0"/>
              </a:rPr>
            </a:br>
            <a:r>
              <a:rPr lang="es-ES" sz="2800" dirty="0">
                <a:latin typeface="Montserrat" panose="00000500000000000000" pitchFamily="2" charset="0"/>
              </a:rPr>
              <a:t>la salud?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FontTx/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¿Cómo crees que la inseguridad alimentaria podría afectar a distintas personas? Por ejemplo, personas mayores vs. jóvenes o padres vs. hijos.</a:t>
            </a:r>
          </a:p>
          <a:p>
            <a:pPr marL="342900" indent="-342900">
              <a:lnSpc>
                <a:spcPct val="105000"/>
              </a:lnSpc>
              <a:spcAft>
                <a:spcPts val="1200"/>
              </a:spcAft>
              <a:buAutoNum type="arabicPeriod"/>
            </a:pPr>
            <a:r>
              <a:rPr lang="es-ES" sz="2800" dirty="0">
                <a:latin typeface="Montserrat" panose="00000500000000000000" pitchFamily="2" charset="0"/>
              </a:rPr>
              <a:t>¿Por qué es importante que Deepak trabaje de forma estrecha con profesionales de atención médica?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rgbClr val="FFFFFF"/>
                </a:solidFill>
                <a:latin typeface="Montserrat Semi-Bold"/>
              </a:rPr>
              <a:t>08       </a:t>
            </a:r>
            <a:r>
              <a:rPr lang="es-E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E00E5B-82A5-7C2C-18AB-4CFCB7E47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5" t="27630" r="20589" b="-1612"/>
          <a:stretch/>
        </p:blipFill>
        <p:spPr>
          <a:xfrm rot="16200000" flipV="1">
            <a:off x="8640096" y="927252"/>
            <a:ext cx="10575158" cy="8720653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6156688-B80B-AB85-4091-28E45676B7B7}"/>
              </a:ext>
            </a:extLst>
          </p:cNvPr>
          <p:cNvGrpSpPr/>
          <p:nvPr/>
        </p:nvGrpSpPr>
        <p:grpSpPr>
          <a:xfrm rot="5400000">
            <a:off x="2735050" y="-1679736"/>
            <a:ext cx="9541300" cy="15011400"/>
            <a:chOff x="0" y="0"/>
            <a:chExt cx="3130550" cy="3989417"/>
          </a:xfrm>
          <a:solidFill>
            <a:srgbClr val="3660AA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399F8FA-849C-9A25-C62A-F490C0BD812D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C7F729C9-1D4E-9DD2-65A5-2D9F525A89AF}"/>
              </a:ext>
            </a:extLst>
          </p:cNvPr>
          <p:cNvSpPr/>
          <p:nvPr/>
        </p:nvSpPr>
        <p:spPr>
          <a:xfrm rot="5400000">
            <a:off x="2494291" y="-1450773"/>
            <a:ext cx="9565611" cy="14554204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4085D0FD-7258-4DED-B9B7-C56496C57F39}"/>
              </a:ext>
            </a:extLst>
          </p:cNvPr>
          <p:cNvGrpSpPr/>
          <p:nvPr/>
        </p:nvGrpSpPr>
        <p:grpSpPr>
          <a:xfrm rot="5400000">
            <a:off x="1547211" y="-1691289"/>
            <a:ext cx="11231180" cy="14325601"/>
            <a:chOff x="0" y="0"/>
            <a:chExt cx="3130550" cy="3511380"/>
          </a:xfrm>
          <a:solidFill>
            <a:srgbClr val="C9E9E5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845570-3E63-9ADF-597A-6DB3AF1C988E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300037" y="534285"/>
            <a:ext cx="973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Montserrat SemiBold" panose="00000700000000000000" pitchFamily="2" charset="0"/>
              </a:rPr>
              <a:t>Sobre la Investigación de Salud Pública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5257B-8733-CEE3-9046-A2EFCB2873B9}"/>
              </a:ext>
            </a:extLst>
          </p:cNvPr>
          <p:cNvSpPr txBox="1"/>
          <p:nvPr/>
        </p:nvSpPr>
        <p:spPr>
          <a:xfrm>
            <a:off x="324421" y="2269510"/>
            <a:ext cx="10800779" cy="217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Los investigadores de salud pública estudian e implementan formas de </a:t>
            </a:r>
            <a:r>
              <a:rPr lang="es-ES" sz="2600" b="1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hacer que las personas y comunidades estén más saludables</a:t>
            </a:r>
            <a:r>
              <a:rPr lang="es-ES" sz="2600" spc="-2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desde prevenir la propagación de una enfermedad hasta hacerle frente a la contaminación y organizar campañas educativas sobre el estilo de vida saludable.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s-E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A680F-23C6-5C02-FC1C-31CE7FC7DAC6}"/>
              </a:ext>
            </a:extLst>
          </p:cNvPr>
          <p:cNvSpPr txBox="1"/>
          <p:nvPr/>
        </p:nvSpPr>
        <p:spPr>
          <a:xfrm>
            <a:off x="324421" y="6134100"/>
            <a:ext cx="11582400" cy="1750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i="1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"Cuando empecé, la mayoría de las personas consideraba que la inseguridad alimentaria estaba por fuera del alcance de la atención médica, y que formaba parte del enfoque de las organizaciones de salud pública y políticas públicas". 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Deepak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2DC87-7918-0012-7F67-77B18C8B9217}"/>
              </a:ext>
            </a:extLst>
          </p:cNvPr>
          <p:cNvSpPr txBox="1"/>
          <p:nvPr/>
        </p:nvSpPr>
        <p:spPr>
          <a:xfrm>
            <a:off x="324421" y="4677573"/>
            <a:ext cx="11582400" cy="133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Combatir la inseguridad alimentaria es un aspecto clave de la salud pública, ya que ayuda a prevenir las afecciones de salud físicas y mentales que surgen a partir de una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nutrición insuficiente.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49386-DA41-066B-60E4-93C1A8CFC39B}"/>
              </a:ext>
            </a:extLst>
          </p:cNvPr>
          <p:cNvSpPr txBox="1"/>
          <p:nvPr/>
        </p:nvSpPr>
        <p:spPr>
          <a:xfrm>
            <a:off x="300037" y="8056141"/>
            <a:ext cx="12653963" cy="133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 los últimos años, los profesionales de atención médica empezaron a reconocer cómo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inseguridad alimentaria afecta la salud</a:t>
            </a:r>
            <a:r>
              <a:rPr lang="es-ES" sz="26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y, por lo tanto, la </a:t>
            </a:r>
            <a:r>
              <a:rPr lang="es-ES" sz="2600" b="1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necesidad de que la atención médica la aborde.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A7FF073-15B5-A437-8391-7167D261F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enfoque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bf83f35ff049bc7dd6924bae9cbaedf9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6cf61f82c6d0f8d8775c8253a80d8f72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27C9C9-1383-43CA-9F0A-3F7796B22DE4}">
  <ds:schemaRefs>
    <ds:schemaRef ds:uri="7769f898-c425-45df-bb24-0e03bce2d79a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384239c3-0e94-410b-8651-0aeef5fe12ad"/>
    <ds:schemaRef ds:uri="http://schemas.openxmlformats.org/package/2006/metadata/core-properties"/>
    <ds:schemaRef ds:uri="09e5eb4c-ad0d-4795-ae2e-baffe4a7a343"/>
    <ds:schemaRef ds:uri="4ef8ee0b-e025-4bd4-94a6-4c71df7778d2"/>
  </ds:schemaRefs>
</ds:datastoreItem>
</file>

<file path=customXml/itemProps2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5B43CF-EEAC-4042-A3A3-2858F9908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2729</TotalTime>
  <Words>1830</Words>
  <Application>Microsoft Office PowerPoint</Application>
  <PresentationFormat>Custom</PresentationFormat>
  <Paragraphs>122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Montserrat Classic Bold Italics</vt:lpstr>
      <vt:lpstr>Calibri</vt:lpstr>
      <vt:lpstr>Montserrat SemiBold</vt:lpstr>
      <vt:lpstr>Montserrat Bold</vt:lpstr>
      <vt:lpstr>Montserrat Semi-Bold</vt:lpstr>
      <vt:lpstr>Montserrat Semi-Bold Bold</vt:lpstr>
      <vt:lpstr>Cambria</vt:lpstr>
      <vt:lpstr>Montserrat Extra-Bold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Joe Aslett</cp:lastModifiedBy>
  <cp:revision>39</cp:revision>
  <dcterms:created xsi:type="dcterms:W3CDTF">2006-08-16T00:00:00Z</dcterms:created>
  <dcterms:modified xsi:type="dcterms:W3CDTF">2025-09-30T15:37:40Z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